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79530" y="2236663"/>
            <a:ext cx="6438899" cy="5495924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7880374" y="1131920"/>
            <a:ext cx="7207884" cy="676910"/>
          </a:xfrm>
          <a:custGeom>
            <a:avLst/>
            <a:gdLst/>
            <a:ahLst/>
            <a:cxnLst/>
            <a:rect l="l" t="t" r="r" b="b"/>
            <a:pathLst>
              <a:path w="7207884" h="676910">
                <a:moveTo>
                  <a:pt x="1394679" y="676576"/>
                </a:moveTo>
                <a:lnTo>
                  <a:pt x="0" y="676576"/>
                </a:lnTo>
                <a:lnTo>
                  <a:pt x="0" y="660604"/>
                </a:lnTo>
                <a:lnTo>
                  <a:pt x="1388290" y="660604"/>
                </a:lnTo>
                <a:lnTo>
                  <a:pt x="1698787" y="350107"/>
                </a:lnTo>
                <a:lnTo>
                  <a:pt x="4479202" y="350107"/>
                </a:lnTo>
                <a:lnTo>
                  <a:pt x="4829309" y="0"/>
                </a:lnTo>
                <a:lnTo>
                  <a:pt x="7207867" y="0"/>
                </a:lnTo>
                <a:lnTo>
                  <a:pt x="7207867" y="15972"/>
                </a:lnTo>
                <a:lnTo>
                  <a:pt x="4836337" y="15972"/>
                </a:lnTo>
                <a:lnTo>
                  <a:pt x="4486230" y="366079"/>
                </a:lnTo>
                <a:lnTo>
                  <a:pt x="1705815" y="366079"/>
                </a:lnTo>
                <a:lnTo>
                  <a:pt x="1394679" y="676576"/>
                </a:lnTo>
                <a:close/>
              </a:path>
            </a:pathLst>
          </a:custGeom>
          <a:solidFill>
            <a:srgbClr val="78DAF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977715" y="1029060"/>
            <a:ext cx="217858" cy="221053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9718438" y="1213697"/>
            <a:ext cx="2773680" cy="169545"/>
          </a:xfrm>
          <a:custGeom>
            <a:avLst/>
            <a:gdLst/>
            <a:ahLst/>
            <a:cxnLst/>
            <a:rect l="l" t="t" r="r" b="b"/>
            <a:pathLst>
              <a:path w="2773679" h="169544">
                <a:moveTo>
                  <a:pt x="2604722" y="169303"/>
                </a:moveTo>
                <a:lnTo>
                  <a:pt x="0" y="169303"/>
                </a:lnTo>
                <a:lnTo>
                  <a:pt x="168664" y="0"/>
                </a:lnTo>
                <a:lnTo>
                  <a:pt x="2773387" y="0"/>
                </a:lnTo>
                <a:lnTo>
                  <a:pt x="2604722" y="169303"/>
                </a:lnTo>
                <a:close/>
              </a:path>
            </a:pathLst>
          </a:custGeom>
          <a:solidFill>
            <a:srgbClr val="78DA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31300" y="3357208"/>
            <a:ext cx="6620509" cy="3225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2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2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2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2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52189" y="3292056"/>
            <a:ext cx="14530705" cy="5272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2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733881" y="3629667"/>
            <a:ext cx="7638415" cy="5278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hyperlink" Target="http://www.cappnaija.org/" TargetMode="External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13" Type="http://schemas.openxmlformats.org/officeDocument/2006/relationships/image" Target="../media/image76.png"/><Relationship Id="rId3" Type="http://schemas.openxmlformats.org/officeDocument/2006/relationships/image" Target="../media/image66.jpg"/><Relationship Id="rId7" Type="http://schemas.openxmlformats.org/officeDocument/2006/relationships/image" Target="../media/image70.jpg"/><Relationship Id="rId12" Type="http://schemas.openxmlformats.org/officeDocument/2006/relationships/image" Target="../media/image75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jpg"/><Relationship Id="rId11" Type="http://schemas.openxmlformats.org/officeDocument/2006/relationships/image" Target="../media/image74.png"/><Relationship Id="rId5" Type="http://schemas.openxmlformats.org/officeDocument/2006/relationships/image" Target="../media/image68.jpg"/><Relationship Id="rId10" Type="http://schemas.openxmlformats.org/officeDocument/2006/relationships/image" Target="../media/image73.jpg"/><Relationship Id="rId4" Type="http://schemas.openxmlformats.org/officeDocument/2006/relationships/image" Target="../media/image67.jpg"/><Relationship Id="rId9" Type="http://schemas.openxmlformats.org/officeDocument/2006/relationships/image" Target="../media/image7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image" Target="../media/image10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png"/><Relationship Id="rId11" Type="http://schemas.openxmlformats.org/officeDocument/2006/relationships/image" Target="../media/image126.png"/><Relationship Id="rId5" Type="http://schemas.openxmlformats.org/officeDocument/2006/relationships/image" Target="../media/image122.png"/><Relationship Id="rId10" Type="http://schemas.openxmlformats.org/officeDocument/2006/relationships/image" Target="../media/image105.png"/><Relationship Id="rId4" Type="http://schemas.openxmlformats.org/officeDocument/2006/relationships/image" Target="../media/image121.png"/><Relationship Id="rId9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31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innovationcentre.org/" TargetMode="External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10" Type="http://schemas.openxmlformats.org/officeDocument/2006/relationships/image" Target="../media/image28.pn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8" cy="10286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764764" y="9206424"/>
            <a:ext cx="4470400" cy="307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50" spc="135" dirty="0">
                <a:solidFill>
                  <a:srgbClr val="FFFFFF"/>
                </a:solidFill>
                <a:latin typeface="Lucida Sans Unicode"/>
                <a:cs typeface="Lucida Sans Unicode"/>
              </a:rPr>
              <a:t>WWW</a:t>
            </a:r>
            <a:r>
              <a:rPr sz="1800" spc="135" dirty="0">
                <a:solidFill>
                  <a:srgbClr val="FFFFFF"/>
                </a:solidFill>
                <a:latin typeface="PMingLiU"/>
                <a:cs typeface="PMingLiU"/>
              </a:rPr>
              <a:t>.</a:t>
            </a:r>
            <a:r>
              <a:rPr sz="1800" spc="-275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1850" spc="100" dirty="0">
                <a:solidFill>
                  <a:srgbClr val="FFFFFF"/>
                </a:solidFill>
                <a:latin typeface="Lucida Sans Unicode"/>
                <a:cs typeface="Lucida Sans Unicode"/>
              </a:rPr>
              <a:t>THEINNOVATIONCENTRE</a:t>
            </a:r>
            <a:r>
              <a:rPr sz="1800" spc="100" dirty="0">
                <a:solidFill>
                  <a:srgbClr val="FFFFFF"/>
                </a:solidFill>
                <a:latin typeface="PMingLiU"/>
                <a:cs typeface="PMingLiU"/>
              </a:rPr>
              <a:t>.</a:t>
            </a:r>
            <a:r>
              <a:rPr sz="1800" spc="-275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185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ORG</a:t>
            </a:r>
            <a:endParaRPr sz="1850">
              <a:latin typeface="Lucida Sans Unicode"/>
              <a:cs typeface="Lucida Sans Unicode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527047" y="1237473"/>
            <a:ext cx="5504815" cy="5447030"/>
            <a:chOff x="1527047" y="1237473"/>
            <a:chExt cx="5504815" cy="544703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68420" y="1237473"/>
              <a:ext cx="1222501" cy="122250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44439" y="1372145"/>
              <a:ext cx="2867823" cy="43201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44439" y="1803879"/>
              <a:ext cx="1351185" cy="48716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7047" y="4977383"/>
              <a:ext cx="5504687" cy="1706879"/>
            </a:xfrm>
            <a:prstGeom prst="rect">
              <a:avLst/>
            </a:prstGeom>
          </p:spPr>
        </p:pic>
      </p:grpSp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xfrm>
            <a:off x="1736189" y="5040133"/>
            <a:ext cx="5071110" cy="148653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5570"/>
              </a:lnSpc>
              <a:spcBef>
                <a:spcPts val="560"/>
              </a:spcBef>
            </a:pPr>
            <a:r>
              <a:rPr sz="4950" spc="509" dirty="0">
                <a:solidFill>
                  <a:srgbClr val="FFFFFF"/>
                </a:solidFill>
              </a:rPr>
              <a:t>INNOVATION</a:t>
            </a:r>
            <a:r>
              <a:rPr sz="4950" spc="290" dirty="0">
                <a:solidFill>
                  <a:srgbClr val="FFFFFF"/>
                </a:solidFill>
              </a:rPr>
              <a:t> </a:t>
            </a:r>
            <a:r>
              <a:rPr sz="4950" spc="-50" dirty="0">
                <a:solidFill>
                  <a:srgbClr val="FFFFFF"/>
                </a:solidFill>
              </a:rPr>
              <a:t>&amp; </a:t>
            </a:r>
            <a:r>
              <a:rPr sz="4950" spc="555" dirty="0">
                <a:solidFill>
                  <a:srgbClr val="FFFFFF"/>
                </a:solidFill>
              </a:rPr>
              <a:t>FUTURE</a:t>
            </a:r>
            <a:r>
              <a:rPr sz="4950" spc="254" dirty="0">
                <a:solidFill>
                  <a:srgbClr val="FFFFFF"/>
                </a:solidFill>
              </a:rPr>
              <a:t> </a:t>
            </a:r>
            <a:r>
              <a:rPr sz="4950" spc="370" dirty="0">
                <a:solidFill>
                  <a:srgbClr val="FFFFFF"/>
                </a:solidFill>
              </a:rPr>
              <a:t>TECH.</a:t>
            </a:r>
            <a:endParaRPr sz="4950"/>
          </a:p>
        </p:txBody>
      </p:sp>
      <p:sp>
        <p:nvSpPr>
          <p:cNvPr id="10" name="object 10"/>
          <p:cNvSpPr txBox="1"/>
          <p:nvPr/>
        </p:nvSpPr>
        <p:spPr>
          <a:xfrm>
            <a:off x="1850489" y="2614986"/>
            <a:ext cx="378841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TRADE </a:t>
            </a:r>
            <a:r>
              <a:rPr sz="1950" dirty="0">
                <a:solidFill>
                  <a:srgbClr val="FFFFFF"/>
                </a:solidFill>
                <a:latin typeface="Adobe Clean"/>
                <a:cs typeface="Adobe Clean"/>
              </a:rPr>
              <a:t>|</a:t>
            </a:r>
            <a:r>
              <a:rPr sz="1950" spc="180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TECH </a:t>
            </a:r>
            <a:r>
              <a:rPr sz="1950" dirty="0">
                <a:solidFill>
                  <a:srgbClr val="FFFFFF"/>
                </a:solidFill>
                <a:latin typeface="Adobe Clean"/>
                <a:cs typeface="Adobe Clean"/>
              </a:rPr>
              <a:t>|</a:t>
            </a:r>
            <a:r>
              <a:rPr sz="1950" spc="180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DEVELOPMENT</a:t>
            </a:r>
            <a:endParaRPr sz="2000">
              <a:latin typeface="Lucida Sans Unicode"/>
              <a:cs typeface="Lucida Sans Unicode"/>
            </a:endParaRPr>
          </a:p>
        </p:txBody>
      </p: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181647" y="1237473"/>
            <a:ext cx="3552824" cy="12191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2F4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11250" y="5895375"/>
            <a:ext cx="4827270" cy="1025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25000"/>
              </a:lnSpc>
              <a:spcBef>
                <a:spcPts val="95"/>
              </a:spcBef>
              <a:tabLst>
                <a:tab pos="1538605" algn="l"/>
                <a:tab pos="3905250" algn="l"/>
              </a:tabLst>
            </a:pPr>
            <a:r>
              <a:rPr sz="1750" spc="200" dirty="0">
                <a:latin typeface="Calibri"/>
                <a:cs typeface="Calibri"/>
              </a:rPr>
              <a:t>As </a:t>
            </a:r>
            <a:r>
              <a:rPr sz="1750" spc="165" dirty="0">
                <a:latin typeface="Calibri"/>
                <a:cs typeface="Calibri"/>
              </a:rPr>
              <a:t>part </a:t>
            </a:r>
            <a:r>
              <a:rPr sz="1750" spc="110" dirty="0">
                <a:latin typeface="Calibri"/>
                <a:cs typeface="Calibri"/>
              </a:rPr>
              <a:t>of </a:t>
            </a:r>
            <a:r>
              <a:rPr sz="1750" spc="170" dirty="0">
                <a:latin typeface="Calibri"/>
                <a:cs typeface="Calibri"/>
              </a:rPr>
              <a:t>our </a:t>
            </a:r>
            <a:r>
              <a:rPr sz="1750" spc="210" dirty="0">
                <a:latin typeface="Calibri"/>
                <a:cs typeface="Calibri"/>
              </a:rPr>
              <a:t>Tech </a:t>
            </a:r>
            <a:r>
              <a:rPr sz="1750" spc="170" dirty="0">
                <a:latin typeface="Calibri"/>
                <a:cs typeface="Calibri"/>
              </a:rPr>
              <a:t>advocacy, </a:t>
            </a:r>
            <a:r>
              <a:rPr sz="1750" spc="229" dirty="0">
                <a:latin typeface="Calibri"/>
                <a:cs typeface="Calibri"/>
              </a:rPr>
              <a:t>we </a:t>
            </a:r>
            <a:r>
              <a:rPr sz="1750" spc="155" dirty="0">
                <a:latin typeface="Calibri"/>
                <a:cs typeface="Calibri"/>
              </a:rPr>
              <a:t>co-</a:t>
            </a:r>
            <a:r>
              <a:rPr sz="1750" spc="180" dirty="0">
                <a:latin typeface="Calibri"/>
                <a:cs typeface="Calibri"/>
              </a:rPr>
              <a:t>created</a:t>
            </a:r>
            <a:r>
              <a:rPr sz="1750" spc="475" dirty="0">
                <a:latin typeface="Calibri"/>
                <a:cs typeface="Calibri"/>
              </a:rPr>
              <a:t> </a:t>
            </a:r>
            <a:r>
              <a:rPr sz="1750" spc="200" dirty="0">
                <a:latin typeface="Calibri"/>
                <a:cs typeface="Calibri"/>
              </a:rPr>
              <a:t>a</a:t>
            </a:r>
            <a:r>
              <a:rPr sz="1750" spc="475" dirty="0">
                <a:latin typeface="Calibri"/>
                <a:cs typeface="Calibri"/>
              </a:rPr>
              <a:t> </a:t>
            </a:r>
            <a:r>
              <a:rPr sz="1750" spc="190" dirty="0">
                <a:latin typeface="Calibri"/>
                <a:cs typeface="Calibri"/>
              </a:rPr>
              <a:t>CivicTech</a:t>
            </a:r>
            <a:r>
              <a:rPr sz="1750" spc="480" dirty="0">
                <a:latin typeface="Calibri"/>
                <a:cs typeface="Calibri"/>
              </a:rPr>
              <a:t> </a:t>
            </a:r>
            <a:r>
              <a:rPr sz="1750" spc="130" dirty="0">
                <a:latin typeface="Calibri"/>
                <a:cs typeface="Calibri"/>
              </a:rPr>
              <a:t>tool</a:t>
            </a:r>
            <a:r>
              <a:rPr sz="1750" spc="475" dirty="0">
                <a:latin typeface="Calibri"/>
                <a:cs typeface="Calibri"/>
              </a:rPr>
              <a:t> </a:t>
            </a:r>
            <a:r>
              <a:rPr sz="1750" spc="175" dirty="0">
                <a:latin typeface="Calibri"/>
                <a:cs typeface="Calibri"/>
              </a:rPr>
              <a:t>that</a:t>
            </a:r>
            <a:r>
              <a:rPr sz="1750" spc="480" dirty="0">
                <a:latin typeface="Calibri"/>
                <a:cs typeface="Calibri"/>
              </a:rPr>
              <a:t> </a:t>
            </a:r>
            <a:r>
              <a:rPr sz="1750" spc="155" dirty="0">
                <a:latin typeface="Calibri"/>
                <a:cs typeface="Calibri"/>
              </a:rPr>
              <a:t>serves</a:t>
            </a:r>
            <a:r>
              <a:rPr sz="1750" spc="475" dirty="0">
                <a:latin typeface="Calibri"/>
                <a:cs typeface="Calibri"/>
              </a:rPr>
              <a:t> </a:t>
            </a:r>
            <a:r>
              <a:rPr sz="1750" spc="180" dirty="0">
                <a:latin typeface="Calibri"/>
                <a:cs typeface="Calibri"/>
              </a:rPr>
              <a:t>as</a:t>
            </a:r>
            <a:r>
              <a:rPr sz="1750" spc="480" dirty="0">
                <a:latin typeface="Calibri"/>
                <a:cs typeface="Calibri"/>
              </a:rPr>
              <a:t> </a:t>
            </a:r>
            <a:r>
              <a:rPr sz="1750" spc="150" dirty="0">
                <a:latin typeface="Calibri"/>
                <a:cs typeface="Calibri"/>
              </a:rPr>
              <a:t>a </a:t>
            </a:r>
            <a:r>
              <a:rPr sz="1750" spc="175" dirty="0">
                <a:latin typeface="Calibri"/>
                <a:cs typeface="Calibri"/>
              </a:rPr>
              <a:t>two-</a:t>
            </a:r>
            <a:r>
              <a:rPr sz="1750" spc="185" dirty="0">
                <a:latin typeface="Calibri"/>
                <a:cs typeface="Calibri"/>
              </a:rPr>
              <a:t>way</a:t>
            </a:r>
            <a:r>
              <a:rPr sz="1750" dirty="0">
                <a:latin typeface="Calibri"/>
                <a:cs typeface="Calibri"/>
              </a:rPr>
              <a:t>	</a:t>
            </a:r>
            <a:r>
              <a:rPr sz="1750" spc="215" dirty="0">
                <a:latin typeface="Calibri"/>
                <a:cs typeface="Calibri"/>
              </a:rPr>
              <a:t>communication</a:t>
            </a:r>
            <a:r>
              <a:rPr sz="1750" dirty="0">
                <a:latin typeface="Calibri"/>
                <a:cs typeface="Calibri"/>
              </a:rPr>
              <a:t>	</a:t>
            </a:r>
            <a:r>
              <a:rPr sz="1750" spc="200" dirty="0">
                <a:latin typeface="Calibri"/>
                <a:cs typeface="Calibri"/>
              </a:rPr>
              <a:t>channel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11250" y="6960156"/>
            <a:ext cx="4827270" cy="2946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spc="204" dirty="0">
                <a:latin typeface="Calibri"/>
                <a:cs typeface="Calibri"/>
              </a:rPr>
              <a:t>between</a:t>
            </a:r>
            <a:r>
              <a:rPr sz="1750" spc="290" dirty="0">
                <a:latin typeface="Calibri"/>
                <a:cs typeface="Calibri"/>
              </a:rPr>
              <a:t> </a:t>
            </a:r>
            <a:r>
              <a:rPr sz="1750" spc="185" dirty="0">
                <a:latin typeface="Calibri"/>
                <a:cs typeface="Calibri"/>
              </a:rPr>
              <a:t>the</a:t>
            </a:r>
            <a:r>
              <a:rPr sz="1750" spc="295" dirty="0">
                <a:latin typeface="Calibri"/>
                <a:cs typeface="Calibri"/>
              </a:rPr>
              <a:t> </a:t>
            </a:r>
            <a:r>
              <a:rPr sz="1750" spc="225" dirty="0">
                <a:latin typeface="Calibri"/>
                <a:cs typeface="Calibri"/>
              </a:rPr>
              <a:t>government</a:t>
            </a:r>
            <a:r>
              <a:rPr sz="1750" spc="295" dirty="0">
                <a:latin typeface="Calibri"/>
                <a:cs typeface="Calibri"/>
              </a:rPr>
              <a:t> </a:t>
            </a:r>
            <a:r>
              <a:rPr sz="1750" spc="240" dirty="0">
                <a:latin typeface="Calibri"/>
                <a:cs typeface="Calibri"/>
              </a:rPr>
              <a:t>and</a:t>
            </a:r>
            <a:r>
              <a:rPr sz="1750" spc="295" dirty="0">
                <a:latin typeface="Calibri"/>
                <a:cs typeface="Calibri"/>
              </a:rPr>
              <a:t> </a:t>
            </a:r>
            <a:r>
              <a:rPr sz="1750" spc="114" dirty="0">
                <a:latin typeface="Calibri"/>
                <a:cs typeface="Calibri"/>
              </a:rPr>
              <a:t>its</a:t>
            </a:r>
            <a:r>
              <a:rPr sz="1750" spc="295" dirty="0">
                <a:latin typeface="Calibri"/>
                <a:cs typeface="Calibri"/>
              </a:rPr>
              <a:t> </a:t>
            </a:r>
            <a:r>
              <a:rPr sz="1750" spc="125" dirty="0">
                <a:latin typeface="Calibri"/>
                <a:cs typeface="Calibri"/>
              </a:rPr>
              <a:t>citizens,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11250" y="7228875"/>
            <a:ext cx="4827270" cy="1358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25000"/>
              </a:lnSpc>
              <a:spcBef>
                <a:spcPts val="95"/>
              </a:spcBef>
            </a:pPr>
            <a:r>
              <a:rPr sz="1750" spc="150" dirty="0">
                <a:latin typeface="Calibri"/>
                <a:cs typeface="Calibri"/>
              </a:rPr>
              <a:t>facilitating</a:t>
            </a:r>
            <a:r>
              <a:rPr sz="1750" spc="325" dirty="0">
                <a:latin typeface="Calibri"/>
                <a:cs typeface="Calibri"/>
              </a:rPr>
              <a:t>  </a:t>
            </a:r>
            <a:r>
              <a:rPr sz="1750" spc="200" dirty="0">
                <a:latin typeface="Calibri"/>
                <a:cs typeface="Calibri"/>
              </a:rPr>
              <a:t>a</a:t>
            </a:r>
            <a:r>
              <a:rPr sz="1750" spc="330" dirty="0">
                <a:latin typeface="Calibri"/>
                <a:cs typeface="Calibri"/>
              </a:rPr>
              <a:t>  </a:t>
            </a:r>
            <a:r>
              <a:rPr sz="1750" spc="220" dirty="0">
                <a:latin typeface="Calibri"/>
                <a:cs typeface="Calibri"/>
              </a:rPr>
              <a:t>more</a:t>
            </a:r>
            <a:r>
              <a:rPr sz="1750" spc="330" dirty="0">
                <a:latin typeface="Calibri"/>
                <a:cs typeface="Calibri"/>
              </a:rPr>
              <a:t>  </a:t>
            </a:r>
            <a:r>
              <a:rPr sz="1750" spc="160" dirty="0">
                <a:latin typeface="Calibri"/>
                <a:cs typeface="Calibri"/>
              </a:rPr>
              <a:t>informed,</a:t>
            </a:r>
            <a:r>
              <a:rPr sz="1750" spc="330" dirty="0">
                <a:latin typeface="Calibri"/>
                <a:cs typeface="Calibri"/>
              </a:rPr>
              <a:t>  </a:t>
            </a:r>
            <a:r>
              <a:rPr sz="1750" spc="210" dirty="0">
                <a:latin typeface="Calibri"/>
                <a:cs typeface="Calibri"/>
              </a:rPr>
              <a:t>engaged, </a:t>
            </a:r>
            <a:r>
              <a:rPr sz="1750" spc="240" dirty="0">
                <a:latin typeface="Calibri"/>
                <a:cs typeface="Calibri"/>
              </a:rPr>
              <a:t>and</a:t>
            </a:r>
            <a:r>
              <a:rPr sz="1750" spc="130" dirty="0">
                <a:latin typeface="Calibri"/>
                <a:cs typeface="Calibri"/>
              </a:rPr>
              <a:t>  </a:t>
            </a:r>
            <a:r>
              <a:rPr sz="1750" spc="200" dirty="0">
                <a:latin typeface="Calibri"/>
                <a:cs typeface="Calibri"/>
              </a:rPr>
              <a:t>accountable</a:t>
            </a:r>
            <a:r>
              <a:rPr sz="1750" spc="130" dirty="0">
                <a:latin typeface="Calibri"/>
                <a:cs typeface="Calibri"/>
              </a:rPr>
              <a:t>  </a:t>
            </a:r>
            <a:r>
              <a:rPr sz="1750" spc="200" dirty="0">
                <a:latin typeface="Calibri"/>
                <a:cs typeface="Calibri"/>
              </a:rPr>
              <a:t>democratic</a:t>
            </a:r>
            <a:r>
              <a:rPr sz="1750" spc="135" dirty="0">
                <a:latin typeface="Calibri"/>
                <a:cs typeface="Calibri"/>
              </a:rPr>
              <a:t>  </a:t>
            </a:r>
            <a:r>
              <a:rPr sz="1750" spc="150" dirty="0">
                <a:latin typeface="Calibri"/>
                <a:cs typeface="Calibri"/>
              </a:rPr>
              <a:t>process,</a:t>
            </a:r>
            <a:r>
              <a:rPr sz="1750" spc="130" dirty="0">
                <a:latin typeface="Calibri"/>
                <a:cs typeface="Calibri"/>
              </a:rPr>
              <a:t>  </a:t>
            </a:r>
            <a:r>
              <a:rPr sz="1750" spc="155" dirty="0">
                <a:latin typeface="Calibri"/>
                <a:cs typeface="Calibri"/>
              </a:rPr>
              <a:t>as </a:t>
            </a:r>
            <a:r>
              <a:rPr sz="1750" spc="315" dirty="0">
                <a:latin typeface="Calibri"/>
                <a:cs typeface="Calibri"/>
              </a:rPr>
              <a:t>CAPP</a:t>
            </a:r>
            <a:r>
              <a:rPr sz="1750" spc="200" dirty="0">
                <a:latin typeface="Calibri"/>
                <a:cs typeface="Calibri"/>
              </a:rPr>
              <a:t>  </a:t>
            </a:r>
            <a:r>
              <a:rPr sz="1750" spc="160" dirty="0">
                <a:latin typeface="Calibri"/>
                <a:cs typeface="Calibri"/>
              </a:rPr>
              <a:t>aspires</a:t>
            </a:r>
            <a:r>
              <a:rPr sz="1750" spc="204" dirty="0">
                <a:latin typeface="Calibri"/>
                <a:cs typeface="Calibri"/>
              </a:rPr>
              <a:t>  </a:t>
            </a:r>
            <a:r>
              <a:rPr sz="1750" spc="145" dirty="0">
                <a:latin typeface="Calibri"/>
                <a:cs typeface="Calibri"/>
              </a:rPr>
              <a:t>to</a:t>
            </a:r>
            <a:r>
              <a:rPr sz="1750" spc="200" dirty="0">
                <a:latin typeface="Calibri"/>
                <a:cs typeface="Calibri"/>
              </a:rPr>
              <a:t>  </a:t>
            </a:r>
            <a:r>
              <a:rPr sz="1750" spc="180" dirty="0">
                <a:latin typeface="Calibri"/>
                <a:cs typeface="Calibri"/>
              </a:rPr>
              <a:t>build</a:t>
            </a:r>
            <a:r>
              <a:rPr sz="1750" spc="204" dirty="0">
                <a:latin typeface="Calibri"/>
                <a:cs typeface="Calibri"/>
              </a:rPr>
              <a:t>  </a:t>
            </a:r>
            <a:r>
              <a:rPr sz="1750" spc="200" dirty="0">
                <a:latin typeface="Calibri"/>
                <a:cs typeface="Calibri"/>
              </a:rPr>
              <a:t>a  </a:t>
            </a:r>
            <a:r>
              <a:rPr sz="1750" spc="240" dirty="0">
                <a:latin typeface="Calibri"/>
                <a:cs typeface="Calibri"/>
              </a:rPr>
              <a:t>community</a:t>
            </a:r>
            <a:r>
              <a:rPr sz="1750" spc="200" dirty="0">
                <a:latin typeface="Calibri"/>
                <a:cs typeface="Calibri"/>
              </a:rPr>
              <a:t>  </a:t>
            </a:r>
            <a:r>
              <a:rPr sz="1750" spc="85" dirty="0">
                <a:latin typeface="Calibri"/>
                <a:cs typeface="Calibri"/>
              </a:rPr>
              <a:t>of </a:t>
            </a:r>
            <a:r>
              <a:rPr sz="1750" spc="160" dirty="0">
                <a:latin typeface="Calibri"/>
                <a:cs typeface="Calibri"/>
              </a:rPr>
              <a:t>active</a:t>
            </a:r>
            <a:r>
              <a:rPr sz="1750" spc="75" dirty="0">
                <a:latin typeface="Calibri"/>
                <a:cs typeface="Calibri"/>
              </a:rPr>
              <a:t> </a:t>
            </a:r>
            <a:r>
              <a:rPr sz="1750" spc="125" dirty="0">
                <a:latin typeface="Calibri"/>
                <a:cs typeface="Calibri"/>
              </a:rPr>
              <a:t>citizens.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 rot="60000">
            <a:off x="1123578" y="2346899"/>
            <a:ext cx="4768367" cy="965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20"/>
              </a:lnSpc>
            </a:pPr>
            <a:r>
              <a:rPr sz="7600" spc="35" dirty="0">
                <a:solidFill>
                  <a:srgbClr val="606060"/>
                </a:solidFill>
                <a:latin typeface="Verdana"/>
                <a:cs typeface="Verdana"/>
              </a:rPr>
              <a:t>CivicTech</a:t>
            </a:r>
            <a:endParaRPr sz="76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 rot="60000">
            <a:off x="5598895" y="3726217"/>
            <a:ext cx="684571" cy="374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815"/>
              </a:lnSpc>
            </a:pPr>
            <a:r>
              <a:rPr sz="2950" b="1" spc="204" dirty="0">
                <a:solidFill>
                  <a:srgbClr val="00BE62"/>
                </a:solidFill>
                <a:latin typeface="Trebuchet MS"/>
                <a:cs typeface="Trebuchet MS"/>
              </a:rPr>
              <a:t>TM</a:t>
            </a:r>
            <a:endParaRPr sz="295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595803" y="1121659"/>
            <a:ext cx="10690225" cy="9165590"/>
            <a:chOff x="7595803" y="1121659"/>
            <a:chExt cx="10690225" cy="9165590"/>
          </a:xfrm>
        </p:grpSpPr>
        <p:sp>
          <p:nvSpPr>
            <p:cNvPr id="9" name="object 9"/>
            <p:cNvSpPr/>
            <p:nvPr/>
          </p:nvSpPr>
          <p:spPr>
            <a:xfrm>
              <a:off x="11922697" y="3150107"/>
              <a:ext cx="397510" cy="309245"/>
            </a:xfrm>
            <a:custGeom>
              <a:avLst/>
              <a:gdLst/>
              <a:ahLst/>
              <a:cxnLst/>
              <a:rect l="l" t="t" r="r" b="b"/>
              <a:pathLst>
                <a:path w="397509" h="309245">
                  <a:moveTo>
                    <a:pt x="397344" y="279869"/>
                  </a:moveTo>
                  <a:lnTo>
                    <a:pt x="0" y="279869"/>
                  </a:lnTo>
                  <a:lnTo>
                    <a:pt x="0" y="308864"/>
                  </a:lnTo>
                  <a:lnTo>
                    <a:pt x="397344" y="308864"/>
                  </a:lnTo>
                  <a:lnTo>
                    <a:pt x="397344" y="279869"/>
                  </a:lnTo>
                  <a:close/>
                </a:path>
                <a:path w="397509" h="309245">
                  <a:moveTo>
                    <a:pt x="397344" y="187769"/>
                  </a:moveTo>
                  <a:lnTo>
                    <a:pt x="0" y="187769"/>
                  </a:lnTo>
                  <a:lnTo>
                    <a:pt x="0" y="216763"/>
                  </a:lnTo>
                  <a:lnTo>
                    <a:pt x="397344" y="216763"/>
                  </a:lnTo>
                  <a:lnTo>
                    <a:pt x="397344" y="187769"/>
                  </a:lnTo>
                  <a:close/>
                </a:path>
                <a:path w="397509" h="309245">
                  <a:moveTo>
                    <a:pt x="397344" y="92100"/>
                  </a:moveTo>
                  <a:lnTo>
                    <a:pt x="0" y="92100"/>
                  </a:lnTo>
                  <a:lnTo>
                    <a:pt x="0" y="121094"/>
                  </a:lnTo>
                  <a:lnTo>
                    <a:pt x="397344" y="121094"/>
                  </a:lnTo>
                  <a:lnTo>
                    <a:pt x="397344" y="92100"/>
                  </a:lnTo>
                  <a:close/>
                </a:path>
                <a:path w="397509" h="309245">
                  <a:moveTo>
                    <a:pt x="397344" y="0"/>
                  </a:moveTo>
                  <a:lnTo>
                    <a:pt x="0" y="0"/>
                  </a:lnTo>
                  <a:lnTo>
                    <a:pt x="0" y="28994"/>
                  </a:lnTo>
                  <a:lnTo>
                    <a:pt x="397344" y="28994"/>
                  </a:lnTo>
                  <a:lnTo>
                    <a:pt x="3973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595794" y="1121663"/>
              <a:ext cx="10690225" cy="6438900"/>
            </a:xfrm>
            <a:custGeom>
              <a:avLst/>
              <a:gdLst/>
              <a:ahLst/>
              <a:cxnLst/>
              <a:rect l="l" t="t" r="r" b="b"/>
              <a:pathLst>
                <a:path w="10690225" h="6438900">
                  <a:moveTo>
                    <a:pt x="60210" y="5980265"/>
                  </a:moveTo>
                  <a:lnTo>
                    <a:pt x="2870" y="5977306"/>
                  </a:lnTo>
                  <a:lnTo>
                    <a:pt x="0" y="5980265"/>
                  </a:lnTo>
                  <a:lnTo>
                    <a:pt x="0" y="6036030"/>
                  </a:lnTo>
                  <a:lnTo>
                    <a:pt x="57340" y="6038989"/>
                  </a:lnTo>
                  <a:lnTo>
                    <a:pt x="60210" y="5980265"/>
                  </a:lnTo>
                  <a:close/>
                </a:path>
                <a:path w="10690225" h="6438900">
                  <a:moveTo>
                    <a:pt x="60210" y="5888825"/>
                  </a:moveTo>
                  <a:lnTo>
                    <a:pt x="2870" y="5885954"/>
                  </a:lnTo>
                  <a:lnTo>
                    <a:pt x="0" y="5888825"/>
                  </a:lnTo>
                  <a:lnTo>
                    <a:pt x="0" y="5944590"/>
                  </a:lnTo>
                  <a:lnTo>
                    <a:pt x="57340" y="5947549"/>
                  </a:lnTo>
                  <a:lnTo>
                    <a:pt x="60210" y="5888825"/>
                  </a:lnTo>
                  <a:close/>
                </a:path>
                <a:path w="10690225" h="6438900">
                  <a:moveTo>
                    <a:pt x="60210" y="5797486"/>
                  </a:moveTo>
                  <a:lnTo>
                    <a:pt x="2870" y="5794616"/>
                  </a:lnTo>
                  <a:lnTo>
                    <a:pt x="0" y="5797486"/>
                  </a:lnTo>
                  <a:lnTo>
                    <a:pt x="0" y="5853252"/>
                  </a:lnTo>
                  <a:lnTo>
                    <a:pt x="57340" y="5856211"/>
                  </a:lnTo>
                  <a:lnTo>
                    <a:pt x="60210" y="5797486"/>
                  </a:lnTo>
                  <a:close/>
                </a:path>
                <a:path w="10690225" h="6438900">
                  <a:moveTo>
                    <a:pt x="60210" y="5706135"/>
                  </a:moveTo>
                  <a:lnTo>
                    <a:pt x="2870" y="5703176"/>
                  </a:lnTo>
                  <a:lnTo>
                    <a:pt x="0" y="5706135"/>
                  </a:lnTo>
                  <a:lnTo>
                    <a:pt x="0" y="5761901"/>
                  </a:lnTo>
                  <a:lnTo>
                    <a:pt x="57340" y="5764860"/>
                  </a:lnTo>
                  <a:lnTo>
                    <a:pt x="60210" y="5706135"/>
                  </a:lnTo>
                  <a:close/>
                </a:path>
                <a:path w="10690225" h="6438900">
                  <a:moveTo>
                    <a:pt x="163118" y="6071616"/>
                  </a:moveTo>
                  <a:lnTo>
                    <a:pt x="105702" y="6068657"/>
                  </a:lnTo>
                  <a:lnTo>
                    <a:pt x="102920" y="6071616"/>
                  </a:lnTo>
                  <a:lnTo>
                    <a:pt x="102920" y="6127381"/>
                  </a:lnTo>
                  <a:lnTo>
                    <a:pt x="160248" y="6130328"/>
                  </a:lnTo>
                  <a:lnTo>
                    <a:pt x="163118" y="6071616"/>
                  </a:lnTo>
                  <a:close/>
                </a:path>
                <a:path w="10690225" h="6438900">
                  <a:moveTo>
                    <a:pt x="265950" y="6162954"/>
                  </a:moveTo>
                  <a:lnTo>
                    <a:pt x="208622" y="6159995"/>
                  </a:lnTo>
                  <a:lnTo>
                    <a:pt x="205752" y="6162954"/>
                  </a:lnTo>
                  <a:lnTo>
                    <a:pt x="205752" y="6218720"/>
                  </a:lnTo>
                  <a:lnTo>
                    <a:pt x="263169" y="6221679"/>
                  </a:lnTo>
                  <a:lnTo>
                    <a:pt x="265950" y="6162954"/>
                  </a:lnTo>
                  <a:close/>
                </a:path>
                <a:path w="10690225" h="6438900">
                  <a:moveTo>
                    <a:pt x="368871" y="6254394"/>
                  </a:moveTo>
                  <a:lnTo>
                    <a:pt x="311454" y="6251435"/>
                  </a:lnTo>
                  <a:lnTo>
                    <a:pt x="308673" y="6254394"/>
                  </a:lnTo>
                  <a:lnTo>
                    <a:pt x="308673" y="6310071"/>
                  </a:lnTo>
                  <a:lnTo>
                    <a:pt x="366001" y="6313030"/>
                  </a:lnTo>
                  <a:lnTo>
                    <a:pt x="368871" y="6254394"/>
                  </a:lnTo>
                  <a:close/>
                </a:path>
                <a:path w="10690225" h="6438900">
                  <a:moveTo>
                    <a:pt x="471703" y="681012"/>
                  </a:moveTo>
                  <a:lnTo>
                    <a:pt x="414375" y="678141"/>
                  </a:lnTo>
                  <a:lnTo>
                    <a:pt x="411505" y="681012"/>
                  </a:lnTo>
                  <a:lnTo>
                    <a:pt x="411505" y="736866"/>
                  </a:lnTo>
                  <a:lnTo>
                    <a:pt x="468922" y="739736"/>
                  </a:lnTo>
                  <a:lnTo>
                    <a:pt x="471703" y="681012"/>
                  </a:lnTo>
                  <a:close/>
                </a:path>
                <a:path w="10690225" h="6438900">
                  <a:moveTo>
                    <a:pt x="574624" y="772363"/>
                  </a:moveTo>
                  <a:lnTo>
                    <a:pt x="517283" y="769493"/>
                  </a:lnTo>
                  <a:lnTo>
                    <a:pt x="514413" y="772363"/>
                  </a:lnTo>
                  <a:lnTo>
                    <a:pt x="514413" y="828217"/>
                  </a:lnTo>
                  <a:lnTo>
                    <a:pt x="571754" y="831088"/>
                  </a:lnTo>
                  <a:lnTo>
                    <a:pt x="574624" y="772363"/>
                  </a:lnTo>
                  <a:close/>
                </a:path>
                <a:path w="10690225" h="6438900">
                  <a:moveTo>
                    <a:pt x="574624" y="681012"/>
                  </a:moveTo>
                  <a:lnTo>
                    <a:pt x="517283" y="678141"/>
                  </a:lnTo>
                  <a:lnTo>
                    <a:pt x="514413" y="681012"/>
                  </a:lnTo>
                  <a:lnTo>
                    <a:pt x="514413" y="736866"/>
                  </a:lnTo>
                  <a:lnTo>
                    <a:pt x="571754" y="739736"/>
                  </a:lnTo>
                  <a:lnTo>
                    <a:pt x="574624" y="681012"/>
                  </a:lnTo>
                  <a:close/>
                </a:path>
                <a:path w="10690225" h="6438900">
                  <a:moveTo>
                    <a:pt x="574624" y="589673"/>
                  </a:moveTo>
                  <a:lnTo>
                    <a:pt x="517283" y="586714"/>
                  </a:lnTo>
                  <a:lnTo>
                    <a:pt x="514413" y="589673"/>
                  </a:lnTo>
                  <a:lnTo>
                    <a:pt x="514413" y="645439"/>
                  </a:lnTo>
                  <a:lnTo>
                    <a:pt x="571754" y="648385"/>
                  </a:lnTo>
                  <a:lnTo>
                    <a:pt x="574624" y="589673"/>
                  </a:lnTo>
                  <a:close/>
                </a:path>
                <a:path w="10690225" h="6438900">
                  <a:moveTo>
                    <a:pt x="677532" y="5432006"/>
                  </a:moveTo>
                  <a:lnTo>
                    <a:pt x="620115" y="5429135"/>
                  </a:lnTo>
                  <a:lnTo>
                    <a:pt x="617245" y="5432006"/>
                  </a:lnTo>
                  <a:lnTo>
                    <a:pt x="617245" y="5487860"/>
                  </a:lnTo>
                  <a:lnTo>
                    <a:pt x="674662" y="5490730"/>
                  </a:lnTo>
                  <a:lnTo>
                    <a:pt x="677532" y="5432006"/>
                  </a:lnTo>
                  <a:close/>
                </a:path>
                <a:path w="10690225" h="6438900">
                  <a:moveTo>
                    <a:pt x="677532" y="5340667"/>
                  </a:moveTo>
                  <a:lnTo>
                    <a:pt x="620115" y="5337708"/>
                  </a:lnTo>
                  <a:lnTo>
                    <a:pt x="617245" y="5340667"/>
                  </a:lnTo>
                  <a:lnTo>
                    <a:pt x="617245" y="5396433"/>
                  </a:lnTo>
                  <a:lnTo>
                    <a:pt x="674662" y="5399379"/>
                  </a:lnTo>
                  <a:lnTo>
                    <a:pt x="677532" y="5340667"/>
                  </a:lnTo>
                  <a:close/>
                </a:path>
                <a:path w="10690225" h="6438900">
                  <a:moveTo>
                    <a:pt x="677532" y="5249316"/>
                  </a:moveTo>
                  <a:lnTo>
                    <a:pt x="620115" y="5246357"/>
                  </a:lnTo>
                  <a:lnTo>
                    <a:pt x="617245" y="5249316"/>
                  </a:lnTo>
                  <a:lnTo>
                    <a:pt x="617245" y="5305082"/>
                  </a:lnTo>
                  <a:lnTo>
                    <a:pt x="674662" y="5308041"/>
                  </a:lnTo>
                  <a:lnTo>
                    <a:pt x="677532" y="5249316"/>
                  </a:lnTo>
                  <a:close/>
                </a:path>
                <a:path w="10690225" h="6438900">
                  <a:moveTo>
                    <a:pt x="677532" y="5157965"/>
                  </a:moveTo>
                  <a:lnTo>
                    <a:pt x="620115" y="5155006"/>
                  </a:lnTo>
                  <a:lnTo>
                    <a:pt x="617245" y="5157965"/>
                  </a:lnTo>
                  <a:lnTo>
                    <a:pt x="617245" y="5213731"/>
                  </a:lnTo>
                  <a:lnTo>
                    <a:pt x="674662" y="5216690"/>
                  </a:lnTo>
                  <a:lnTo>
                    <a:pt x="677532" y="5157965"/>
                  </a:lnTo>
                  <a:close/>
                </a:path>
                <a:path w="10690225" h="6438900">
                  <a:moveTo>
                    <a:pt x="677532" y="4609719"/>
                  </a:moveTo>
                  <a:lnTo>
                    <a:pt x="620115" y="4606836"/>
                  </a:lnTo>
                  <a:lnTo>
                    <a:pt x="617245" y="4609719"/>
                  </a:lnTo>
                  <a:lnTo>
                    <a:pt x="617245" y="4665561"/>
                  </a:lnTo>
                  <a:lnTo>
                    <a:pt x="674662" y="4668431"/>
                  </a:lnTo>
                  <a:lnTo>
                    <a:pt x="677532" y="4609719"/>
                  </a:lnTo>
                  <a:close/>
                </a:path>
                <a:path w="10690225" h="6438900">
                  <a:moveTo>
                    <a:pt x="677532" y="4518368"/>
                  </a:moveTo>
                  <a:lnTo>
                    <a:pt x="620115" y="4515497"/>
                  </a:lnTo>
                  <a:lnTo>
                    <a:pt x="617245" y="4518368"/>
                  </a:lnTo>
                  <a:lnTo>
                    <a:pt x="617245" y="4574133"/>
                  </a:lnTo>
                  <a:lnTo>
                    <a:pt x="674662" y="4577092"/>
                  </a:lnTo>
                  <a:lnTo>
                    <a:pt x="677532" y="4518368"/>
                  </a:lnTo>
                  <a:close/>
                </a:path>
                <a:path w="10690225" h="6438900">
                  <a:moveTo>
                    <a:pt x="677532" y="1137831"/>
                  </a:moveTo>
                  <a:lnTo>
                    <a:pt x="620115" y="1134960"/>
                  </a:lnTo>
                  <a:lnTo>
                    <a:pt x="617245" y="1137831"/>
                  </a:lnTo>
                  <a:lnTo>
                    <a:pt x="617245" y="1193685"/>
                  </a:lnTo>
                  <a:lnTo>
                    <a:pt x="674662" y="1196555"/>
                  </a:lnTo>
                  <a:lnTo>
                    <a:pt x="677532" y="1137831"/>
                  </a:lnTo>
                  <a:close/>
                </a:path>
                <a:path w="10690225" h="6438900">
                  <a:moveTo>
                    <a:pt x="677532" y="1046492"/>
                  </a:moveTo>
                  <a:lnTo>
                    <a:pt x="620115" y="1043622"/>
                  </a:lnTo>
                  <a:lnTo>
                    <a:pt x="617245" y="1046492"/>
                  </a:lnTo>
                  <a:lnTo>
                    <a:pt x="617245" y="1102258"/>
                  </a:lnTo>
                  <a:lnTo>
                    <a:pt x="674662" y="1105217"/>
                  </a:lnTo>
                  <a:lnTo>
                    <a:pt x="677532" y="1046492"/>
                  </a:lnTo>
                  <a:close/>
                </a:path>
                <a:path w="10690225" h="6438900">
                  <a:moveTo>
                    <a:pt x="677532" y="955141"/>
                  </a:moveTo>
                  <a:lnTo>
                    <a:pt x="620115" y="952182"/>
                  </a:lnTo>
                  <a:lnTo>
                    <a:pt x="617245" y="955141"/>
                  </a:lnTo>
                  <a:lnTo>
                    <a:pt x="617245" y="1010907"/>
                  </a:lnTo>
                  <a:lnTo>
                    <a:pt x="674662" y="1013866"/>
                  </a:lnTo>
                  <a:lnTo>
                    <a:pt x="677532" y="955141"/>
                  </a:lnTo>
                  <a:close/>
                </a:path>
                <a:path w="10690225" h="6438900">
                  <a:moveTo>
                    <a:pt x="677532" y="772363"/>
                  </a:moveTo>
                  <a:lnTo>
                    <a:pt x="620115" y="769493"/>
                  </a:lnTo>
                  <a:lnTo>
                    <a:pt x="617245" y="772363"/>
                  </a:lnTo>
                  <a:lnTo>
                    <a:pt x="617245" y="828217"/>
                  </a:lnTo>
                  <a:lnTo>
                    <a:pt x="674662" y="831088"/>
                  </a:lnTo>
                  <a:lnTo>
                    <a:pt x="677532" y="772363"/>
                  </a:lnTo>
                  <a:close/>
                </a:path>
                <a:path w="10690225" h="6438900">
                  <a:moveTo>
                    <a:pt x="677532" y="681012"/>
                  </a:moveTo>
                  <a:lnTo>
                    <a:pt x="620115" y="678141"/>
                  </a:lnTo>
                  <a:lnTo>
                    <a:pt x="617245" y="681012"/>
                  </a:lnTo>
                  <a:lnTo>
                    <a:pt x="617245" y="736866"/>
                  </a:lnTo>
                  <a:lnTo>
                    <a:pt x="674662" y="739736"/>
                  </a:lnTo>
                  <a:lnTo>
                    <a:pt x="677532" y="681012"/>
                  </a:lnTo>
                  <a:close/>
                </a:path>
                <a:path w="10690225" h="6438900">
                  <a:moveTo>
                    <a:pt x="677532" y="589673"/>
                  </a:moveTo>
                  <a:lnTo>
                    <a:pt x="620115" y="586714"/>
                  </a:lnTo>
                  <a:lnTo>
                    <a:pt x="617245" y="589673"/>
                  </a:lnTo>
                  <a:lnTo>
                    <a:pt x="617245" y="645439"/>
                  </a:lnTo>
                  <a:lnTo>
                    <a:pt x="674662" y="648385"/>
                  </a:lnTo>
                  <a:lnTo>
                    <a:pt x="677532" y="589673"/>
                  </a:lnTo>
                  <a:close/>
                </a:path>
                <a:path w="10690225" h="6438900">
                  <a:moveTo>
                    <a:pt x="780364" y="5614784"/>
                  </a:moveTo>
                  <a:lnTo>
                    <a:pt x="723036" y="5611838"/>
                  </a:lnTo>
                  <a:lnTo>
                    <a:pt x="720166" y="5614784"/>
                  </a:lnTo>
                  <a:lnTo>
                    <a:pt x="720166" y="5670550"/>
                  </a:lnTo>
                  <a:lnTo>
                    <a:pt x="777494" y="5673420"/>
                  </a:lnTo>
                  <a:lnTo>
                    <a:pt x="780364" y="5614784"/>
                  </a:lnTo>
                  <a:close/>
                </a:path>
                <a:path w="10690225" h="6438900">
                  <a:moveTo>
                    <a:pt x="780364" y="5523357"/>
                  </a:moveTo>
                  <a:lnTo>
                    <a:pt x="723036" y="5520487"/>
                  </a:lnTo>
                  <a:lnTo>
                    <a:pt x="720166" y="5523357"/>
                  </a:lnTo>
                  <a:lnTo>
                    <a:pt x="720166" y="5579211"/>
                  </a:lnTo>
                  <a:lnTo>
                    <a:pt x="777494" y="5582082"/>
                  </a:lnTo>
                  <a:lnTo>
                    <a:pt x="780364" y="5523357"/>
                  </a:lnTo>
                  <a:close/>
                </a:path>
                <a:path w="10690225" h="6438900">
                  <a:moveTo>
                    <a:pt x="780364" y="5432006"/>
                  </a:moveTo>
                  <a:lnTo>
                    <a:pt x="723036" y="5429135"/>
                  </a:lnTo>
                  <a:lnTo>
                    <a:pt x="720166" y="5432006"/>
                  </a:lnTo>
                  <a:lnTo>
                    <a:pt x="720166" y="5487860"/>
                  </a:lnTo>
                  <a:lnTo>
                    <a:pt x="777494" y="5490730"/>
                  </a:lnTo>
                  <a:lnTo>
                    <a:pt x="780364" y="5432006"/>
                  </a:lnTo>
                  <a:close/>
                </a:path>
                <a:path w="10690225" h="6438900">
                  <a:moveTo>
                    <a:pt x="780364" y="5340667"/>
                  </a:moveTo>
                  <a:lnTo>
                    <a:pt x="723036" y="5337708"/>
                  </a:lnTo>
                  <a:lnTo>
                    <a:pt x="720166" y="5340667"/>
                  </a:lnTo>
                  <a:lnTo>
                    <a:pt x="720166" y="5396433"/>
                  </a:lnTo>
                  <a:lnTo>
                    <a:pt x="777494" y="5399379"/>
                  </a:lnTo>
                  <a:lnTo>
                    <a:pt x="780364" y="5340667"/>
                  </a:lnTo>
                  <a:close/>
                </a:path>
                <a:path w="10690225" h="6438900">
                  <a:moveTo>
                    <a:pt x="780364" y="5249316"/>
                  </a:moveTo>
                  <a:lnTo>
                    <a:pt x="723036" y="5246357"/>
                  </a:lnTo>
                  <a:lnTo>
                    <a:pt x="720166" y="5249316"/>
                  </a:lnTo>
                  <a:lnTo>
                    <a:pt x="720166" y="5305082"/>
                  </a:lnTo>
                  <a:lnTo>
                    <a:pt x="777494" y="5308041"/>
                  </a:lnTo>
                  <a:lnTo>
                    <a:pt x="780364" y="5249316"/>
                  </a:lnTo>
                  <a:close/>
                </a:path>
                <a:path w="10690225" h="6438900">
                  <a:moveTo>
                    <a:pt x="780364" y="5157965"/>
                  </a:moveTo>
                  <a:lnTo>
                    <a:pt x="723036" y="5155006"/>
                  </a:lnTo>
                  <a:lnTo>
                    <a:pt x="720166" y="5157965"/>
                  </a:lnTo>
                  <a:lnTo>
                    <a:pt x="720166" y="5213731"/>
                  </a:lnTo>
                  <a:lnTo>
                    <a:pt x="777494" y="5216690"/>
                  </a:lnTo>
                  <a:lnTo>
                    <a:pt x="780364" y="5157965"/>
                  </a:lnTo>
                  <a:close/>
                </a:path>
                <a:path w="10690225" h="6438900">
                  <a:moveTo>
                    <a:pt x="780364" y="5066538"/>
                  </a:moveTo>
                  <a:lnTo>
                    <a:pt x="723036" y="5063668"/>
                  </a:lnTo>
                  <a:lnTo>
                    <a:pt x="720166" y="5066538"/>
                  </a:lnTo>
                  <a:lnTo>
                    <a:pt x="720166" y="5122392"/>
                  </a:lnTo>
                  <a:lnTo>
                    <a:pt x="777494" y="5125263"/>
                  </a:lnTo>
                  <a:lnTo>
                    <a:pt x="780364" y="5066538"/>
                  </a:lnTo>
                  <a:close/>
                </a:path>
                <a:path w="10690225" h="6438900">
                  <a:moveTo>
                    <a:pt x="780364" y="4975187"/>
                  </a:moveTo>
                  <a:lnTo>
                    <a:pt x="723036" y="4972316"/>
                  </a:lnTo>
                  <a:lnTo>
                    <a:pt x="720166" y="4975187"/>
                  </a:lnTo>
                  <a:lnTo>
                    <a:pt x="720166" y="5031041"/>
                  </a:lnTo>
                  <a:lnTo>
                    <a:pt x="777494" y="5033911"/>
                  </a:lnTo>
                  <a:lnTo>
                    <a:pt x="780364" y="4975187"/>
                  </a:lnTo>
                  <a:close/>
                </a:path>
                <a:path w="10690225" h="6438900">
                  <a:moveTo>
                    <a:pt x="780364" y="4609719"/>
                  </a:moveTo>
                  <a:lnTo>
                    <a:pt x="723036" y="4606836"/>
                  </a:lnTo>
                  <a:lnTo>
                    <a:pt x="720166" y="4609719"/>
                  </a:lnTo>
                  <a:lnTo>
                    <a:pt x="720166" y="4665561"/>
                  </a:lnTo>
                  <a:lnTo>
                    <a:pt x="777494" y="4668431"/>
                  </a:lnTo>
                  <a:lnTo>
                    <a:pt x="780364" y="4609719"/>
                  </a:lnTo>
                  <a:close/>
                </a:path>
                <a:path w="10690225" h="6438900">
                  <a:moveTo>
                    <a:pt x="780364" y="4518368"/>
                  </a:moveTo>
                  <a:lnTo>
                    <a:pt x="723036" y="4515497"/>
                  </a:lnTo>
                  <a:lnTo>
                    <a:pt x="720166" y="4518368"/>
                  </a:lnTo>
                  <a:lnTo>
                    <a:pt x="720166" y="4574133"/>
                  </a:lnTo>
                  <a:lnTo>
                    <a:pt x="777494" y="4577092"/>
                  </a:lnTo>
                  <a:lnTo>
                    <a:pt x="780364" y="4518368"/>
                  </a:lnTo>
                  <a:close/>
                </a:path>
                <a:path w="10690225" h="6438900">
                  <a:moveTo>
                    <a:pt x="780364" y="1320622"/>
                  </a:moveTo>
                  <a:lnTo>
                    <a:pt x="723036" y="1317663"/>
                  </a:lnTo>
                  <a:lnTo>
                    <a:pt x="720166" y="1320622"/>
                  </a:lnTo>
                  <a:lnTo>
                    <a:pt x="720166" y="1376387"/>
                  </a:lnTo>
                  <a:lnTo>
                    <a:pt x="777494" y="1379334"/>
                  </a:lnTo>
                  <a:lnTo>
                    <a:pt x="780364" y="1320622"/>
                  </a:lnTo>
                  <a:close/>
                </a:path>
                <a:path w="10690225" h="6438900">
                  <a:moveTo>
                    <a:pt x="780364" y="1229271"/>
                  </a:moveTo>
                  <a:lnTo>
                    <a:pt x="723036" y="1226312"/>
                  </a:lnTo>
                  <a:lnTo>
                    <a:pt x="720166" y="1229271"/>
                  </a:lnTo>
                  <a:lnTo>
                    <a:pt x="720166" y="1285036"/>
                  </a:lnTo>
                  <a:lnTo>
                    <a:pt x="777494" y="1287907"/>
                  </a:lnTo>
                  <a:lnTo>
                    <a:pt x="780364" y="1229271"/>
                  </a:lnTo>
                  <a:close/>
                </a:path>
                <a:path w="10690225" h="6438900">
                  <a:moveTo>
                    <a:pt x="780364" y="1137831"/>
                  </a:moveTo>
                  <a:lnTo>
                    <a:pt x="723036" y="1134960"/>
                  </a:lnTo>
                  <a:lnTo>
                    <a:pt x="720166" y="1137831"/>
                  </a:lnTo>
                  <a:lnTo>
                    <a:pt x="720166" y="1193685"/>
                  </a:lnTo>
                  <a:lnTo>
                    <a:pt x="777494" y="1196555"/>
                  </a:lnTo>
                  <a:lnTo>
                    <a:pt x="780364" y="1137831"/>
                  </a:lnTo>
                  <a:close/>
                </a:path>
                <a:path w="10690225" h="6438900">
                  <a:moveTo>
                    <a:pt x="780364" y="1046492"/>
                  </a:moveTo>
                  <a:lnTo>
                    <a:pt x="723036" y="1043622"/>
                  </a:lnTo>
                  <a:lnTo>
                    <a:pt x="720166" y="1046492"/>
                  </a:lnTo>
                  <a:lnTo>
                    <a:pt x="720166" y="1102258"/>
                  </a:lnTo>
                  <a:lnTo>
                    <a:pt x="777494" y="1105217"/>
                  </a:lnTo>
                  <a:lnTo>
                    <a:pt x="780364" y="1046492"/>
                  </a:lnTo>
                  <a:close/>
                </a:path>
                <a:path w="10690225" h="6438900">
                  <a:moveTo>
                    <a:pt x="780364" y="955141"/>
                  </a:moveTo>
                  <a:lnTo>
                    <a:pt x="723036" y="952182"/>
                  </a:lnTo>
                  <a:lnTo>
                    <a:pt x="720166" y="955141"/>
                  </a:lnTo>
                  <a:lnTo>
                    <a:pt x="720166" y="1010907"/>
                  </a:lnTo>
                  <a:lnTo>
                    <a:pt x="777494" y="1013866"/>
                  </a:lnTo>
                  <a:lnTo>
                    <a:pt x="780364" y="955141"/>
                  </a:lnTo>
                  <a:close/>
                </a:path>
                <a:path w="10690225" h="6438900">
                  <a:moveTo>
                    <a:pt x="780364" y="863714"/>
                  </a:moveTo>
                  <a:lnTo>
                    <a:pt x="723036" y="860844"/>
                  </a:lnTo>
                  <a:lnTo>
                    <a:pt x="720166" y="863714"/>
                  </a:lnTo>
                  <a:lnTo>
                    <a:pt x="720166" y="919556"/>
                  </a:lnTo>
                  <a:lnTo>
                    <a:pt x="777494" y="922515"/>
                  </a:lnTo>
                  <a:lnTo>
                    <a:pt x="780364" y="863714"/>
                  </a:lnTo>
                  <a:close/>
                </a:path>
                <a:path w="10690225" h="6438900">
                  <a:moveTo>
                    <a:pt x="780364" y="772363"/>
                  </a:moveTo>
                  <a:lnTo>
                    <a:pt x="723036" y="769493"/>
                  </a:lnTo>
                  <a:lnTo>
                    <a:pt x="720166" y="772363"/>
                  </a:lnTo>
                  <a:lnTo>
                    <a:pt x="720166" y="828217"/>
                  </a:lnTo>
                  <a:lnTo>
                    <a:pt x="777494" y="831088"/>
                  </a:lnTo>
                  <a:lnTo>
                    <a:pt x="780364" y="772363"/>
                  </a:lnTo>
                  <a:close/>
                </a:path>
                <a:path w="10690225" h="6438900">
                  <a:moveTo>
                    <a:pt x="780364" y="681012"/>
                  </a:moveTo>
                  <a:lnTo>
                    <a:pt x="723036" y="678141"/>
                  </a:lnTo>
                  <a:lnTo>
                    <a:pt x="720166" y="681012"/>
                  </a:lnTo>
                  <a:lnTo>
                    <a:pt x="720166" y="736866"/>
                  </a:lnTo>
                  <a:lnTo>
                    <a:pt x="777494" y="739736"/>
                  </a:lnTo>
                  <a:lnTo>
                    <a:pt x="780364" y="681012"/>
                  </a:lnTo>
                  <a:close/>
                </a:path>
                <a:path w="10690225" h="6438900">
                  <a:moveTo>
                    <a:pt x="780364" y="589673"/>
                  </a:moveTo>
                  <a:lnTo>
                    <a:pt x="723036" y="586714"/>
                  </a:lnTo>
                  <a:lnTo>
                    <a:pt x="720166" y="589673"/>
                  </a:lnTo>
                  <a:lnTo>
                    <a:pt x="720166" y="645439"/>
                  </a:lnTo>
                  <a:lnTo>
                    <a:pt x="777494" y="648385"/>
                  </a:lnTo>
                  <a:lnTo>
                    <a:pt x="780364" y="589673"/>
                  </a:lnTo>
                  <a:close/>
                </a:path>
                <a:path w="10690225" h="6438900">
                  <a:moveTo>
                    <a:pt x="883285" y="5797486"/>
                  </a:moveTo>
                  <a:lnTo>
                    <a:pt x="825868" y="5794616"/>
                  </a:lnTo>
                  <a:lnTo>
                    <a:pt x="822998" y="5797486"/>
                  </a:lnTo>
                  <a:lnTo>
                    <a:pt x="822998" y="5853252"/>
                  </a:lnTo>
                  <a:lnTo>
                    <a:pt x="880414" y="5856211"/>
                  </a:lnTo>
                  <a:lnTo>
                    <a:pt x="883285" y="5797486"/>
                  </a:lnTo>
                  <a:close/>
                </a:path>
                <a:path w="10690225" h="6438900">
                  <a:moveTo>
                    <a:pt x="883285" y="5706135"/>
                  </a:moveTo>
                  <a:lnTo>
                    <a:pt x="825868" y="5703176"/>
                  </a:lnTo>
                  <a:lnTo>
                    <a:pt x="822998" y="5706135"/>
                  </a:lnTo>
                  <a:lnTo>
                    <a:pt x="822998" y="5761901"/>
                  </a:lnTo>
                  <a:lnTo>
                    <a:pt x="880414" y="5764860"/>
                  </a:lnTo>
                  <a:lnTo>
                    <a:pt x="883285" y="5706135"/>
                  </a:lnTo>
                  <a:close/>
                </a:path>
                <a:path w="10690225" h="6438900">
                  <a:moveTo>
                    <a:pt x="883285" y="5614784"/>
                  </a:moveTo>
                  <a:lnTo>
                    <a:pt x="825868" y="5611838"/>
                  </a:lnTo>
                  <a:lnTo>
                    <a:pt x="822998" y="5614784"/>
                  </a:lnTo>
                  <a:lnTo>
                    <a:pt x="822998" y="5670550"/>
                  </a:lnTo>
                  <a:lnTo>
                    <a:pt x="880414" y="5673420"/>
                  </a:lnTo>
                  <a:lnTo>
                    <a:pt x="883285" y="5614784"/>
                  </a:lnTo>
                  <a:close/>
                </a:path>
                <a:path w="10690225" h="6438900">
                  <a:moveTo>
                    <a:pt x="883285" y="5523357"/>
                  </a:moveTo>
                  <a:lnTo>
                    <a:pt x="825868" y="5520487"/>
                  </a:lnTo>
                  <a:lnTo>
                    <a:pt x="822998" y="5523357"/>
                  </a:lnTo>
                  <a:lnTo>
                    <a:pt x="822998" y="5579211"/>
                  </a:lnTo>
                  <a:lnTo>
                    <a:pt x="880414" y="5582082"/>
                  </a:lnTo>
                  <a:lnTo>
                    <a:pt x="883285" y="5523357"/>
                  </a:lnTo>
                  <a:close/>
                </a:path>
                <a:path w="10690225" h="6438900">
                  <a:moveTo>
                    <a:pt x="883285" y="5432006"/>
                  </a:moveTo>
                  <a:lnTo>
                    <a:pt x="825868" y="5429135"/>
                  </a:lnTo>
                  <a:lnTo>
                    <a:pt x="822998" y="5432006"/>
                  </a:lnTo>
                  <a:lnTo>
                    <a:pt x="822998" y="5487860"/>
                  </a:lnTo>
                  <a:lnTo>
                    <a:pt x="880414" y="5490730"/>
                  </a:lnTo>
                  <a:lnTo>
                    <a:pt x="883285" y="5432006"/>
                  </a:lnTo>
                  <a:close/>
                </a:path>
                <a:path w="10690225" h="6438900">
                  <a:moveTo>
                    <a:pt x="883285" y="5340667"/>
                  </a:moveTo>
                  <a:lnTo>
                    <a:pt x="825868" y="5337708"/>
                  </a:lnTo>
                  <a:lnTo>
                    <a:pt x="822998" y="5340667"/>
                  </a:lnTo>
                  <a:lnTo>
                    <a:pt x="822998" y="5396433"/>
                  </a:lnTo>
                  <a:lnTo>
                    <a:pt x="880414" y="5399379"/>
                  </a:lnTo>
                  <a:lnTo>
                    <a:pt x="883285" y="5340667"/>
                  </a:lnTo>
                  <a:close/>
                </a:path>
                <a:path w="10690225" h="6438900">
                  <a:moveTo>
                    <a:pt x="883285" y="5249316"/>
                  </a:moveTo>
                  <a:lnTo>
                    <a:pt x="825868" y="5246357"/>
                  </a:lnTo>
                  <a:lnTo>
                    <a:pt x="822998" y="5249316"/>
                  </a:lnTo>
                  <a:lnTo>
                    <a:pt x="822998" y="5305082"/>
                  </a:lnTo>
                  <a:lnTo>
                    <a:pt x="880414" y="5308041"/>
                  </a:lnTo>
                  <a:lnTo>
                    <a:pt x="883285" y="5249316"/>
                  </a:lnTo>
                  <a:close/>
                </a:path>
                <a:path w="10690225" h="6438900">
                  <a:moveTo>
                    <a:pt x="883285" y="5157965"/>
                  </a:moveTo>
                  <a:lnTo>
                    <a:pt x="825868" y="5155006"/>
                  </a:lnTo>
                  <a:lnTo>
                    <a:pt x="822998" y="5157965"/>
                  </a:lnTo>
                  <a:lnTo>
                    <a:pt x="822998" y="5213731"/>
                  </a:lnTo>
                  <a:lnTo>
                    <a:pt x="880414" y="5216690"/>
                  </a:lnTo>
                  <a:lnTo>
                    <a:pt x="883285" y="5157965"/>
                  </a:lnTo>
                  <a:close/>
                </a:path>
                <a:path w="10690225" h="6438900">
                  <a:moveTo>
                    <a:pt x="883285" y="5066538"/>
                  </a:moveTo>
                  <a:lnTo>
                    <a:pt x="825868" y="5063668"/>
                  </a:lnTo>
                  <a:lnTo>
                    <a:pt x="822998" y="5066538"/>
                  </a:lnTo>
                  <a:lnTo>
                    <a:pt x="822998" y="5122392"/>
                  </a:lnTo>
                  <a:lnTo>
                    <a:pt x="880414" y="5125263"/>
                  </a:lnTo>
                  <a:lnTo>
                    <a:pt x="883285" y="5066538"/>
                  </a:lnTo>
                  <a:close/>
                </a:path>
                <a:path w="10690225" h="6438900">
                  <a:moveTo>
                    <a:pt x="883285" y="4975187"/>
                  </a:moveTo>
                  <a:lnTo>
                    <a:pt x="825868" y="4972316"/>
                  </a:lnTo>
                  <a:lnTo>
                    <a:pt x="822998" y="4975187"/>
                  </a:lnTo>
                  <a:lnTo>
                    <a:pt x="822998" y="5031041"/>
                  </a:lnTo>
                  <a:lnTo>
                    <a:pt x="880414" y="5033911"/>
                  </a:lnTo>
                  <a:lnTo>
                    <a:pt x="883285" y="4975187"/>
                  </a:lnTo>
                  <a:close/>
                </a:path>
                <a:path w="10690225" h="6438900">
                  <a:moveTo>
                    <a:pt x="883285" y="4883836"/>
                  </a:moveTo>
                  <a:lnTo>
                    <a:pt x="825868" y="4880876"/>
                  </a:lnTo>
                  <a:lnTo>
                    <a:pt x="822998" y="4883836"/>
                  </a:lnTo>
                  <a:lnTo>
                    <a:pt x="822998" y="4939601"/>
                  </a:lnTo>
                  <a:lnTo>
                    <a:pt x="880414" y="4942560"/>
                  </a:lnTo>
                  <a:lnTo>
                    <a:pt x="883285" y="4883836"/>
                  </a:lnTo>
                  <a:close/>
                </a:path>
                <a:path w="10690225" h="6438900">
                  <a:moveTo>
                    <a:pt x="883285" y="4792497"/>
                  </a:moveTo>
                  <a:lnTo>
                    <a:pt x="825868" y="4789538"/>
                  </a:lnTo>
                  <a:lnTo>
                    <a:pt x="822998" y="4792497"/>
                  </a:lnTo>
                  <a:lnTo>
                    <a:pt x="822998" y="4848263"/>
                  </a:lnTo>
                  <a:lnTo>
                    <a:pt x="880414" y="4851222"/>
                  </a:lnTo>
                  <a:lnTo>
                    <a:pt x="883285" y="4792497"/>
                  </a:lnTo>
                  <a:close/>
                </a:path>
                <a:path w="10690225" h="6438900">
                  <a:moveTo>
                    <a:pt x="883285" y="4701146"/>
                  </a:moveTo>
                  <a:lnTo>
                    <a:pt x="825868" y="4698187"/>
                  </a:lnTo>
                  <a:lnTo>
                    <a:pt x="822998" y="4701146"/>
                  </a:lnTo>
                  <a:lnTo>
                    <a:pt x="822998" y="4756912"/>
                  </a:lnTo>
                  <a:lnTo>
                    <a:pt x="880414" y="4759782"/>
                  </a:lnTo>
                  <a:lnTo>
                    <a:pt x="883285" y="4701146"/>
                  </a:lnTo>
                  <a:close/>
                </a:path>
                <a:path w="10690225" h="6438900">
                  <a:moveTo>
                    <a:pt x="883285" y="4609719"/>
                  </a:moveTo>
                  <a:lnTo>
                    <a:pt x="825868" y="4606836"/>
                  </a:lnTo>
                  <a:lnTo>
                    <a:pt x="822998" y="4609719"/>
                  </a:lnTo>
                  <a:lnTo>
                    <a:pt x="822998" y="4665561"/>
                  </a:lnTo>
                  <a:lnTo>
                    <a:pt x="880414" y="4668431"/>
                  </a:lnTo>
                  <a:lnTo>
                    <a:pt x="883285" y="4609719"/>
                  </a:lnTo>
                  <a:close/>
                </a:path>
                <a:path w="10690225" h="6438900">
                  <a:moveTo>
                    <a:pt x="883285" y="4518368"/>
                  </a:moveTo>
                  <a:lnTo>
                    <a:pt x="825868" y="4515497"/>
                  </a:lnTo>
                  <a:lnTo>
                    <a:pt x="822998" y="4518368"/>
                  </a:lnTo>
                  <a:lnTo>
                    <a:pt x="822998" y="4574133"/>
                  </a:lnTo>
                  <a:lnTo>
                    <a:pt x="880414" y="4577092"/>
                  </a:lnTo>
                  <a:lnTo>
                    <a:pt x="883285" y="4518368"/>
                  </a:lnTo>
                  <a:close/>
                </a:path>
                <a:path w="10690225" h="6438900">
                  <a:moveTo>
                    <a:pt x="883285" y="4427017"/>
                  </a:moveTo>
                  <a:lnTo>
                    <a:pt x="825868" y="4424057"/>
                  </a:lnTo>
                  <a:lnTo>
                    <a:pt x="822998" y="4427017"/>
                  </a:lnTo>
                  <a:lnTo>
                    <a:pt x="822998" y="4482782"/>
                  </a:lnTo>
                  <a:lnTo>
                    <a:pt x="880414" y="4485741"/>
                  </a:lnTo>
                  <a:lnTo>
                    <a:pt x="883285" y="4427017"/>
                  </a:lnTo>
                  <a:close/>
                </a:path>
                <a:path w="10690225" h="6438900">
                  <a:moveTo>
                    <a:pt x="883285" y="1960130"/>
                  </a:moveTo>
                  <a:lnTo>
                    <a:pt x="825868" y="1957260"/>
                  </a:lnTo>
                  <a:lnTo>
                    <a:pt x="822998" y="1960130"/>
                  </a:lnTo>
                  <a:lnTo>
                    <a:pt x="822998" y="2015985"/>
                  </a:lnTo>
                  <a:lnTo>
                    <a:pt x="880414" y="2018855"/>
                  </a:lnTo>
                  <a:lnTo>
                    <a:pt x="883285" y="1960130"/>
                  </a:lnTo>
                  <a:close/>
                </a:path>
                <a:path w="10690225" h="6438900">
                  <a:moveTo>
                    <a:pt x="883285" y="1868779"/>
                  </a:moveTo>
                  <a:lnTo>
                    <a:pt x="825868" y="1865833"/>
                  </a:lnTo>
                  <a:lnTo>
                    <a:pt x="822998" y="1868779"/>
                  </a:lnTo>
                  <a:lnTo>
                    <a:pt x="822998" y="1924634"/>
                  </a:lnTo>
                  <a:lnTo>
                    <a:pt x="880414" y="1927504"/>
                  </a:lnTo>
                  <a:lnTo>
                    <a:pt x="883285" y="1868779"/>
                  </a:lnTo>
                  <a:close/>
                </a:path>
                <a:path w="10690225" h="6438900">
                  <a:moveTo>
                    <a:pt x="883285" y="1777441"/>
                  </a:moveTo>
                  <a:lnTo>
                    <a:pt x="825868" y="1774482"/>
                  </a:lnTo>
                  <a:lnTo>
                    <a:pt x="822998" y="1777441"/>
                  </a:lnTo>
                  <a:lnTo>
                    <a:pt x="822998" y="1833206"/>
                  </a:lnTo>
                  <a:lnTo>
                    <a:pt x="880414" y="1836166"/>
                  </a:lnTo>
                  <a:lnTo>
                    <a:pt x="883285" y="1777441"/>
                  </a:lnTo>
                  <a:close/>
                </a:path>
                <a:path w="10690225" h="6438900">
                  <a:moveTo>
                    <a:pt x="883285" y="1686090"/>
                  </a:moveTo>
                  <a:lnTo>
                    <a:pt x="825868" y="1683131"/>
                  </a:lnTo>
                  <a:lnTo>
                    <a:pt x="822998" y="1686090"/>
                  </a:lnTo>
                  <a:lnTo>
                    <a:pt x="822998" y="1741855"/>
                  </a:lnTo>
                  <a:lnTo>
                    <a:pt x="880414" y="1744814"/>
                  </a:lnTo>
                  <a:lnTo>
                    <a:pt x="883285" y="1686090"/>
                  </a:lnTo>
                  <a:close/>
                </a:path>
                <a:path w="10690225" h="6438900">
                  <a:moveTo>
                    <a:pt x="883285" y="1594662"/>
                  </a:moveTo>
                  <a:lnTo>
                    <a:pt x="825868" y="1591792"/>
                  </a:lnTo>
                  <a:lnTo>
                    <a:pt x="822998" y="1594662"/>
                  </a:lnTo>
                  <a:lnTo>
                    <a:pt x="822998" y="1650504"/>
                  </a:lnTo>
                  <a:lnTo>
                    <a:pt x="880414" y="1653374"/>
                  </a:lnTo>
                  <a:lnTo>
                    <a:pt x="883285" y="1594662"/>
                  </a:lnTo>
                  <a:close/>
                </a:path>
                <a:path w="10690225" h="6438900">
                  <a:moveTo>
                    <a:pt x="883285" y="1503311"/>
                  </a:moveTo>
                  <a:lnTo>
                    <a:pt x="825868" y="1500352"/>
                  </a:lnTo>
                  <a:lnTo>
                    <a:pt x="822998" y="1503311"/>
                  </a:lnTo>
                  <a:lnTo>
                    <a:pt x="822998" y="1559077"/>
                  </a:lnTo>
                  <a:lnTo>
                    <a:pt x="880414" y="1562036"/>
                  </a:lnTo>
                  <a:lnTo>
                    <a:pt x="883285" y="1503311"/>
                  </a:lnTo>
                  <a:close/>
                </a:path>
                <a:path w="10690225" h="6438900">
                  <a:moveTo>
                    <a:pt x="883285" y="1411960"/>
                  </a:moveTo>
                  <a:lnTo>
                    <a:pt x="825868" y="1409001"/>
                  </a:lnTo>
                  <a:lnTo>
                    <a:pt x="822998" y="1411960"/>
                  </a:lnTo>
                  <a:lnTo>
                    <a:pt x="822998" y="1467726"/>
                  </a:lnTo>
                  <a:lnTo>
                    <a:pt x="880414" y="1470685"/>
                  </a:lnTo>
                  <a:lnTo>
                    <a:pt x="883285" y="1411960"/>
                  </a:lnTo>
                  <a:close/>
                </a:path>
                <a:path w="10690225" h="6438900">
                  <a:moveTo>
                    <a:pt x="883285" y="1320622"/>
                  </a:moveTo>
                  <a:lnTo>
                    <a:pt x="825868" y="1317663"/>
                  </a:lnTo>
                  <a:lnTo>
                    <a:pt x="822998" y="1320622"/>
                  </a:lnTo>
                  <a:lnTo>
                    <a:pt x="822998" y="1376387"/>
                  </a:lnTo>
                  <a:lnTo>
                    <a:pt x="880414" y="1379334"/>
                  </a:lnTo>
                  <a:lnTo>
                    <a:pt x="883285" y="1320622"/>
                  </a:lnTo>
                  <a:close/>
                </a:path>
                <a:path w="10690225" h="6438900">
                  <a:moveTo>
                    <a:pt x="883285" y="1229271"/>
                  </a:moveTo>
                  <a:lnTo>
                    <a:pt x="825868" y="1226312"/>
                  </a:lnTo>
                  <a:lnTo>
                    <a:pt x="822998" y="1229271"/>
                  </a:lnTo>
                  <a:lnTo>
                    <a:pt x="822998" y="1285036"/>
                  </a:lnTo>
                  <a:lnTo>
                    <a:pt x="880414" y="1287907"/>
                  </a:lnTo>
                  <a:lnTo>
                    <a:pt x="883285" y="1229271"/>
                  </a:lnTo>
                  <a:close/>
                </a:path>
                <a:path w="10690225" h="6438900">
                  <a:moveTo>
                    <a:pt x="883285" y="1137831"/>
                  </a:moveTo>
                  <a:lnTo>
                    <a:pt x="825868" y="1134960"/>
                  </a:lnTo>
                  <a:lnTo>
                    <a:pt x="822998" y="1137831"/>
                  </a:lnTo>
                  <a:lnTo>
                    <a:pt x="822998" y="1193685"/>
                  </a:lnTo>
                  <a:lnTo>
                    <a:pt x="880414" y="1196555"/>
                  </a:lnTo>
                  <a:lnTo>
                    <a:pt x="883285" y="1137831"/>
                  </a:lnTo>
                  <a:close/>
                </a:path>
                <a:path w="10690225" h="6438900">
                  <a:moveTo>
                    <a:pt x="883285" y="1046492"/>
                  </a:moveTo>
                  <a:lnTo>
                    <a:pt x="825868" y="1043622"/>
                  </a:lnTo>
                  <a:lnTo>
                    <a:pt x="822998" y="1046492"/>
                  </a:lnTo>
                  <a:lnTo>
                    <a:pt x="822998" y="1102258"/>
                  </a:lnTo>
                  <a:lnTo>
                    <a:pt x="880414" y="1105217"/>
                  </a:lnTo>
                  <a:lnTo>
                    <a:pt x="883285" y="1046492"/>
                  </a:lnTo>
                  <a:close/>
                </a:path>
                <a:path w="10690225" h="6438900">
                  <a:moveTo>
                    <a:pt x="883285" y="955141"/>
                  </a:moveTo>
                  <a:lnTo>
                    <a:pt x="825868" y="952182"/>
                  </a:lnTo>
                  <a:lnTo>
                    <a:pt x="822998" y="955141"/>
                  </a:lnTo>
                  <a:lnTo>
                    <a:pt x="822998" y="1010907"/>
                  </a:lnTo>
                  <a:lnTo>
                    <a:pt x="880414" y="1013866"/>
                  </a:lnTo>
                  <a:lnTo>
                    <a:pt x="883285" y="955141"/>
                  </a:lnTo>
                  <a:close/>
                </a:path>
                <a:path w="10690225" h="6438900">
                  <a:moveTo>
                    <a:pt x="883285" y="863714"/>
                  </a:moveTo>
                  <a:lnTo>
                    <a:pt x="825868" y="860844"/>
                  </a:lnTo>
                  <a:lnTo>
                    <a:pt x="822998" y="863714"/>
                  </a:lnTo>
                  <a:lnTo>
                    <a:pt x="822998" y="919556"/>
                  </a:lnTo>
                  <a:lnTo>
                    <a:pt x="880414" y="922515"/>
                  </a:lnTo>
                  <a:lnTo>
                    <a:pt x="883285" y="863714"/>
                  </a:lnTo>
                  <a:close/>
                </a:path>
                <a:path w="10690225" h="6438900">
                  <a:moveTo>
                    <a:pt x="883285" y="772363"/>
                  </a:moveTo>
                  <a:lnTo>
                    <a:pt x="825868" y="769493"/>
                  </a:lnTo>
                  <a:lnTo>
                    <a:pt x="822998" y="772363"/>
                  </a:lnTo>
                  <a:lnTo>
                    <a:pt x="822998" y="828217"/>
                  </a:lnTo>
                  <a:lnTo>
                    <a:pt x="880414" y="831088"/>
                  </a:lnTo>
                  <a:lnTo>
                    <a:pt x="883285" y="772363"/>
                  </a:lnTo>
                  <a:close/>
                </a:path>
                <a:path w="10690225" h="6438900">
                  <a:moveTo>
                    <a:pt x="883285" y="681012"/>
                  </a:moveTo>
                  <a:lnTo>
                    <a:pt x="825868" y="678141"/>
                  </a:lnTo>
                  <a:lnTo>
                    <a:pt x="822998" y="681012"/>
                  </a:lnTo>
                  <a:lnTo>
                    <a:pt x="822998" y="736866"/>
                  </a:lnTo>
                  <a:lnTo>
                    <a:pt x="880414" y="739736"/>
                  </a:lnTo>
                  <a:lnTo>
                    <a:pt x="883285" y="681012"/>
                  </a:lnTo>
                  <a:close/>
                </a:path>
                <a:path w="10690225" h="6438900">
                  <a:moveTo>
                    <a:pt x="883285" y="589673"/>
                  </a:moveTo>
                  <a:lnTo>
                    <a:pt x="825868" y="586714"/>
                  </a:lnTo>
                  <a:lnTo>
                    <a:pt x="822998" y="589673"/>
                  </a:lnTo>
                  <a:lnTo>
                    <a:pt x="822998" y="645439"/>
                  </a:lnTo>
                  <a:lnTo>
                    <a:pt x="880414" y="648385"/>
                  </a:lnTo>
                  <a:lnTo>
                    <a:pt x="883285" y="589673"/>
                  </a:lnTo>
                  <a:close/>
                </a:path>
                <a:path w="10690225" h="6438900">
                  <a:moveTo>
                    <a:pt x="883285" y="498322"/>
                  </a:moveTo>
                  <a:lnTo>
                    <a:pt x="825868" y="495363"/>
                  </a:lnTo>
                  <a:lnTo>
                    <a:pt x="822998" y="498322"/>
                  </a:lnTo>
                  <a:lnTo>
                    <a:pt x="822998" y="554088"/>
                  </a:lnTo>
                  <a:lnTo>
                    <a:pt x="880414" y="557047"/>
                  </a:lnTo>
                  <a:lnTo>
                    <a:pt x="883285" y="498322"/>
                  </a:lnTo>
                  <a:close/>
                </a:path>
                <a:path w="10690225" h="6438900">
                  <a:moveTo>
                    <a:pt x="986116" y="6071616"/>
                  </a:moveTo>
                  <a:lnTo>
                    <a:pt x="928789" y="6068657"/>
                  </a:lnTo>
                  <a:lnTo>
                    <a:pt x="925918" y="6071616"/>
                  </a:lnTo>
                  <a:lnTo>
                    <a:pt x="925918" y="6127381"/>
                  </a:lnTo>
                  <a:lnTo>
                    <a:pt x="983246" y="6130328"/>
                  </a:lnTo>
                  <a:lnTo>
                    <a:pt x="986116" y="6071616"/>
                  </a:lnTo>
                  <a:close/>
                </a:path>
                <a:path w="10690225" h="6438900">
                  <a:moveTo>
                    <a:pt x="986116" y="5980265"/>
                  </a:moveTo>
                  <a:lnTo>
                    <a:pt x="928789" y="5977306"/>
                  </a:lnTo>
                  <a:lnTo>
                    <a:pt x="925918" y="5980265"/>
                  </a:lnTo>
                  <a:lnTo>
                    <a:pt x="925918" y="6036030"/>
                  </a:lnTo>
                  <a:lnTo>
                    <a:pt x="983246" y="6038989"/>
                  </a:lnTo>
                  <a:lnTo>
                    <a:pt x="986116" y="5980265"/>
                  </a:lnTo>
                  <a:close/>
                </a:path>
                <a:path w="10690225" h="6438900">
                  <a:moveTo>
                    <a:pt x="986116" y="5888825"/>
                  </a:moveTo>
                  <a:lnTo>
                    <a:pt x="928789" y="5885954"/>
                  </a:lnTo>
                  <a:lnTo>
                    <a:pt x="925918" y="5888825"/>
                  </a:lnTo>
                  <a:lnTo>
                    <a:pt x="925918" y="5944590"/>
                  </a:lnTo>
                  <a:lnTo>
                    <a:pt x="983246" y="5947549"/>
                  </a:lnTo>
                  <a:lnTo>
                    <a:pt x="986116" y="5888825"/>
                  </a:lnTo>
                  <a:close/>
                </a:path>
                <a:path w="10690225" h="6438900">
                  <a:moveTo>
                    <a:pt x="986116" y="5797486"/>
                  </a:moveTo>
                  <a:lnTo>
                    <a:pt x="928789" y="5794616"/>
                  </a:lnTo>
                  <a:lnTo>
                    <a:pt x="925918" y="5797486"/>
                  </a:lnTo>
                  <a:lnTo>
                    <a:pt x="925918" y="5853252"/>
                  </a:lnTo>
                  <a:lnTo>
                    <a:pt x="983246" y="5856211"/>
                  </a:lnTo>
                  <a:lnTo>
                    <a:pt x="986116" y="5797486"/>
                  </a:lnTo>
                  <a:close/>
                </a:path>
                <a:path w="10690225" h="6438900">
                  <a:moveTo>
                    <a:pt x="986116" y="5706135"/>
                  </a:moveTo>
                  <a:lnTo>
                    <a:pt x="928789" y="5703176"/>
                  </a:lnTo>
                  <a:lnTo>
                    <a:pt x="925918" y="5706135"/>
                  </a:lnTo>
                  <a:lnTo>
                    <a:pt x="925918" y="5761901"/>
                  </a:lnTo>
                  <a:lnTo>
                    <a:pt x="983246" y="5764860"/>
                  </a:lnTo>
                  <a:lnTo>
                    <a:pt x="986116" y="5706135"/>
                  </a:lnTo>
                  <a:close/>
                </a:path>
                <a:path w="10690225" h="6438900">
                  <a:moveTo>
                    <a:pt x="986116" y="5614784"/>
                  </a:moveTo>
                  <a:lnTo>
                    <a:pt x="928789" y="5611838"/>
                  </a:lnTo>
                  <a:lnTo>
                    <a:pt x="925918" y="5614784"/>
                  </a:lnTo>
                  <a:lnTo>
                    <a:pt x="925918" y="5670550"/>
                  </a:lnTo>
                  <a:lnTo>
                    <a:pt x="983246" y="5673420"/>
                  </a:lnTo>
                  <a:lnTo>
                    <a:pt x="986116" y="5614784"/>
                  </a:lnTo>
                  <a:close/>
                </a:path>
                <a:path w="10690225" h="6438900">
                  <a:moveTo>
                    <a:pt x="986116" y="5523357"/>
                  </a:moveTo>
                  <a:lnTo>
                    <a:pt x="928789" y="5520487"/>
                  </a:lnTo>
                  <a:lnTo>
                    <a:pt x="925918" y="5523357"/>
                  </a:lnTo>
                  <a:lnTo>
                    <a:pt x="925918" y="5579211"/>
                  </a:lnTo>
                  <a:lnTo>
                    <a:pt x="983246" y="5582082"/>
                  </a:lnTo>
                  <a:lnTo>
                    <a:pt x="986116" y="5523357"/>
                  </a:lnTo>
                  <a:close/>
                </a:path>
                <a:path w="10690225" h="6438900">
                  <a:moveTo>
                    <a:pt x="986116" y="5432006"/>
                  </a:moveTo>
                  <a:lnTo>
                    <a:pt x="928789" y="5429135"/>
                  </a:lnTo>
                  <a:lnTo>
                    <a:pt x="925918" y="5432006"/>
                  </a:lnTo>
                  <a:lnTo>
                    <a:pt x="925918" y="5487860"/>
                  </a:lnTo>
                  <a:lnTo>
                    <a:pt x="983246" y="5490730"/>
                  </a:lnTo>
                  <a:lnTo>
                    <a:pt x="986116" y="5432006"/>
                  </a:lnTo>
                  <a:close/>
                </a:path>
                <a:path w="10690225" h="6438900">
                  <a:moveTo>
                    <a:pt x="986116" y="5340667"/>
                  </a:moveTo>
                  <a:lnTo>
                    <a:pt x="928789" y="5337708"/>
                  </a:lnTo>
                  <a:lnTo>
                    <a:pt x="925918" y="5340667"/>
                  </a:lnTo>
                  <a:lnTo>
                    <a:pt x="925918" y="5396433"/>
                  </a:lnTo>
                  <a:lnTo>
                    <a:pt x="983246" y="5399379"/>
                  </a:lnTo>
                  <a:lnTo>
                    <a:pt x="986116" y="5340667"/>
                  </a:lnTo>
                  <a:close/>
                </a:path>
                <a:path w="10690225" h="6438900">
                  <a:moveTo>
                    <a:pt x="986116" y="5249316"/>
                  </a:moveTo>
                  <a:lnTo>
                    <a:pt x="928789" y="5246357"/>
                  </a:lnTo>
                  <a:lnTo>
                    <a:pt x="925918" y="5249316"/>
                  </a:lnTo>
                  <a:lnTo>
                    <a:pt x="925918" y="5305082"/>
                  </a:lnTo>
                  <a:lnTo>
                    <a:pt x="983246" y="5308041"/>
                  </a:lnTo>
                  <a:lnTo>
                    <a:pt x="986116" y="5249316"/>
                  </a:lnTo>
                  <a:close/>
                </a:path>
                <a:path w="10690225" h="6438900">
                  <a:moveTo>
                    <a:pt x="986116" y="5157965"/>
                  </a:moveTo>
                  <a:lnTo>
                    <a:pt x="928789" y="5155006"/>
                  </a:lnTo>
                  <a:lnTo>
                    <a:pt x="925918" y="5157965"/>
                  </a:lnTo>
                  <a:lnTo>
                    <a:pt x="925918" y="5213731"/>
                  </a:lnTo>
                  <a:lnTo>
                    <a:pt x="983246" y="5216690"/>
                  </a:lnTo>
                  <a:lnTo>
                    <a:pt x="986116" y="5157965"/>
                  </a:lnTo>
                  <a:close/>
                </a:path>
                <a:path w="10690225" h="6438900">
                  <a:moveTo>
                    <a:pt x="986116" y="5066538"/>
                  </a:moveTo>
                  <a:lnTo>
                    <a:pt x="928789" y="5063668"/>
                  </a:lnTo>
                  <a:lnTo>
                    <a:pt x="925918" y="5066538"/>
                  </a:lnTo>
                  <a:lnTo>
                    <a:pt x="925918" y="5122392"/>
                  </a:lnTo>
                  <a:lnTo>
                    <a:pt x="983246" y="5125263"/>
                  </a:lnTo>
                  <a:lnTo>
                    <a:pt x="986116" y="5066538"/>
                  </a:lnTo>
                  <a:close/>
                </a:path>
                <a:path w="10690225" h="6438900">
                  <a:moveTo>
                    <a:pt x="986116" y="4975187"/>
                  </a:moveTo>
                  <a:lnTo>
                    <a:pt x="928789" y="4972316"/>
                  </a:lnTo>
                  <a:lnTo>
                    <a:pt x="925918" y="4975187"/>
                  </a:lnTo>
                  <a:lnTo>
                    <a:pt x="925918" y="5031041"/>
                  </a:lnTo>
                  <a:lnTo>
                    <a:pt x="983246" y="5033911"/>
                  </a:lnTo>
                  <a:lnTo>
                    <a:pt x="986116" y="4975187"/>
                  </a:lnTo>
                  <a:close/>
                </a:path>
                <a:path w="10690225" h="6438900">
                  <a:moveTo>
                    <a:pt x="986116" y="4883836"/>
                  </a:moveTo>
                  <a:lnTo>
                    <a:pt x="928789" y="4880876"/>
                  </a:lnTo>
                  <a:lnTo>
                    <a:pt x="925918" y="4883836"/>
                  </a:lnTo>
                  <a:lnTo>
                    <a:pt x="925918" y="4939601"/>
                  </a:lnTo>
                  <a:lnTo>
                    <a:pt x="983246" y="4942560"/>
                  </a:lnTo>
                  <a:lnTo>
                    <a:pt x="986116" y="4883836"/>
                  </a:lnTo>
                  <a:close/>
                </a:path>
                <a:path w="10690225" h="6438900">
                  <a:moveTo>
                    <a:pt x="986116" y="4518368"/>
                  </a:moveTo>
                  <a:lnTo>
                    <a:pt x="928789" y="4515497"/>
                  </a:lnTo>
                  <a:lnTo>
                    <a:pt x="925918" y="4518368"/>
                  </a:lnTo>
                  <a:lnTo>
                    <a:pt x="925918" y="4574133"/>
                  </a:lnTo>
                  <a:lnTo>
                    <a:pt x="983246" y="4577092"/>
                  </a:lnTo>
                  <a:lnTo>
                    <a:pt x="986116" y="4518368"/>
                  </a:lnTo>
                  <a:close/>
                </a:path>
                <a:path w="10690225" h="6438900">
                  <a:moveTo>
                    <a:pt x="986116" y="4427017"/>
                  </a:moveTo>
                  <a:lnTo>
                    <a:pt x="928789" y="4424057"/>
                  </a:lnTo>
                  <a:lnTo>
                    <a:pt x="925918" y="4427017"/>
                  </a:lnTo>
                  <a:lnTo>
                    <a:pt x="925918" y="4482782"/>
                  </a:lnTo>
                  <a:lnTo>
                    <a:pt x="983246" y="4485741"/>
                  </a:lnTo>
                  <a:lnTo>
                    <a:pt x="986116" y="4427017"/>
                  </a:lnTo>
                  <a:close/>
                </a:path>
                <a:path w="10690225" h="6438900">
                  <a:moveTo>
                    <a:pt x="986116" y="4335678"/>
                  </a:moveTo>
                  <a:lnTo>
                    <a:pt x="928789" y="4332719"/>
                  </a:lnTo>
                  <a:lnTo>
                    <a:pt x="925918" y="4335678"/>
                  </a:lnTo>
                  <a:lnTo>
                    <a:pt x="925918" y="4391431"/>
                  </a:lnTo>
                  <a:lnTo>
                    <a:pt x="983246" y="4394390"/>
                  </a:lnTo>
                  <a:lnTo>
                    <a:pt x="986116" y="4335678"/>
                  </a:lnTo>
                  <a:close/>
                </a:path>
                <a:path w="10690225" h="6438900">
                  <a:moveTo>
                    <a:pt x="986116" y="1777441"/>
                  </a:moveTo>
                  <a:lnTo>
                    <a:pt x="928789" y="1774482"/>
                  </a:lnTo>
                  <a:lnTo>
                    <a:pt x="925918" y="1777441"/>
                  </a:lnTo>
                  <a:lnTo>
                    <a:pt x="925918" y="1833206"/>
                  </a:lnTo>
                  <a:lnTo>
                    <a:pt x="983246" y="1836166"/>
                  </a:lnTo>
                  <a:lnTo>
                    <a:pt x="986116" y="1777441"/>
                  </a:lnTo>
                  <a:close/>
                </a:path>
                <a:path w="10690225" h="6438900">
                  <a:moveTo>
                    <a:pt x="986116" y="1686090"/>
                  </a:moveTo>
                  <a:lnTo>
                    <a:pt x="928789" y="1683131"/>
                  </a:lnTo>
                  <a:lnTo>
                    <a:pt x="925918" y="1686090"/>
                  </a:lnTo>
                  <a:lnTo>
                    <a:pt x="925918" y="1741855"/>
                  </a:lnTo>
                  <a:lnTo>
                    <a:pt x="983246" y="1744814"/>
                  </a:lnTo>
                  <a:lnTo>
                    <a:pt x="986116" y="1686090"/>
                  </a:lnTo>
                  <a:close/>
                </a:path>
                <a:path w="10690225" h="6438900">
                  <a:moveTo>
                    <a:pt x="986116" y="1594662"/>
                  </a:moveTo>
                  <a:lnTo>
                    <a:pt x="928789" y="1591792"/>
                  </a:lnTo>
                  <a:lnTo>
                    <a:pt x="925918" y="1594662"/>
                  </a:lnTo>
                  <a:lnTo>
                    <a:pt x="925918" y="1650504"/>
                  </a:lnTo>
                  <a:lnTo>
                    <a:pt x="983246" y="1653374"/>
                  </a:lnTo>
                  <a:lnTo>
                    <a:pt x="986116" y="1594662"/>
                  </a:lnTo>
                  <a:close/>
                </a:path>
                <a:path w="10690225" h="6438900">
                  <a:moveTo>
                    <a:pt x="986116" y="1503311"/>
                  </a:moveTo>
                  <a:lnTo>
                    <a:pt x="928789" y="1500352"/>
                  </a:lnTo>
                  <a:lnTo>
                    <a:pt x="925918" y="1503311"/>
                  </a:lnTo>
                  <a:lnTo>
                    <a:pt x="925918" y="1559077"/>
                  </a:lnTo>
                  <a:lnTo>
                    <a:pt x="983246" y="1562036"/>
                  </a:lnTo>
                  <a:lnTo>
                    <a:pt x="986116" y="1503311"/>
                  </a:lnTo>
                  <a:close/>
                </a:path>
                <a:path w="10690225" h="6438900">
                  <a:moveTo>
                    <a:pt x="986116" y="1411960"/>
                  </a:moveTo>
                  <a:lnTo>
                    <a:pt x="928789" y="1409001"/>
                  </a:lnTo>
                  <a:lnTo>
                    <a:pt x="925918" y="1411960"/>
                  </a:lnTo>
                  <a:lnTo>
                    <a:pt x="925918" y="1467726"/>
                  </a:lnTo>
                  <a:lnTo>
                    <a:pt x="983246" y="1470685"/>
                  </a:lnTo>
                  <a:lnTo>
                    <a:pt x="986116" y="1411960"/>
                  </a:lnTo>
                  <a:close/>
                </a:path>
                <a:path w="10690225" h="6438900">
                  <a:moveTo>
                    <a:pt x="986116" y="1320622"/>
                  </a:moveTo>
                  <a:lnTo>
                    <a:pt x="928789" y="1317663"/>
                  </a:lnTo>
                  <a:lnTo>
                    <a:pt x="925918" y="1320622"/>
                  </a:lnTo>
                  <a:lnTo>
                    <a:pt x="925918" y="1376387"/>
                  </a:lnTo>
                  <a:lnTo>
                    <a:pt x="983246" y="1379334"/>
                  </a:lnTo>
                  <a:lnTo>
                    <a:pt x="986116" y="1320622"/>
                  </a:lnTo>
                  <a:close/>
                </a:path>
                <a:path w="10690225" h="6438900">
                  <a:moveTo>
                    <a:pt x="986116" y="1229271"/>
                  </a:moveTo>
                  <a:lnTo>
                    <a:pt x="928789" y="1226312"/>
                  </a:lnTo>
                  <a:lnTo>
                    <a:pt x="925918" y="1229271"/>
                  </a:lnTo>
                  <a:lnTo>
                    <a:pt x="925918" y="1285036"/>
                  </a:lnTo>
                  <a:lnTo>
                    <a:pt x="983246" y="1287907"/>
                  </a:lnTo>
                  <a:lnTo>
                    <a:pt x="986116" y="1229271"/>
                  </a:lnTo>
                  <a:close/>
                </a:path>
                <a:path w="10690225" h="6438900">
                  <a:moveTo>
                    <a:pt x="986116" y="1137831"/>
                  </a:moveTo>
                  <a:lnTo>
                    <a:pt x="928789" y="1134960"/>
                  </a:lnTo>
                  <a:lnTo>
                    <a:pt x="925918" y="1137831"/>
                  </a:lnTo>
                  <a:lnTo>
                    <a:pt x="925918" y="1193685"/>
                  </a:lnTo>
                  <a:lnTo>
                    <a:pt x="983246" y="1196555"/>
                  </a:lnTo>
                  <a:lnTo>
                    <a:pt x="986116" y="1137831"/>
                  </a:lnTo>
                  <a:close/>
                </a:path>
                <a:path w="10690225" h="6438900">
                  <a:moveTo>
                    <a:pt x="986116" y="1046492"/>
                  </a:moveTo>
                  <a:lnTo>
                    <a:pt x="928789" y="1043622"/>
                  </a:lnTo>
                  <a:lnTo>
                    <a:pt x="925918" y="1046492"/>
                  </a:lnTo>
                  <a:lnTo>
                    <a:pt x="925918" y="1102258"/>
                  </a:lnTo>
                  <a:lnTo>
                    <a:pt x="983246" y="1105217"/>
                  </a:lnTo>
                  <a:lnTo>
                    <a:pt x="986116" y="1046492"/>
                  </a:lnTo>
                  <a:close/>
                </a:path>
                <a:path w="10690225" h="6438900">
                  <a:moveTo>
                    <a:pt x="986116" y="955141"/>
                  </a:moveTo>
                  <a:lnTo>
                    <a:pt x="928789" y="952182"/>
                  </a:lnTo>
                  <a:lnTo>
                    <a:pt x="925918" y="955141"/>
                  </a:lnTo>
                  <a:lnTo>
                    <a:pt x="925918" y="1010907"/>
                  </a:lnTo>
                  <a:lnTo>
                    <a:pt x="983246" y="1013866"/>
                  </a:lnTo>
                  <a:lnTo>
                    <a:pt x="986116" y="955141"/>
                  </a:lnTo>
                  <a:close/>
                </a:path>
                <a:path w="10690225" h="6438900">
                  <a:moveTo>
                    <a:pt x="986116" y="863714"/>
                  </a:moveTo>
                  <a:lnTo>
                    <a:pt x="928789" y="860844"/>
                  </a:lnTo>
                  <a:lnTo>
                    <a:pt x="925918" y="863714"/>
                  </a:lnTo>
                  <a:lnTo>
                    <a:pt x="925918" y="919556"/>
                  </a:lnTo>
                  <a:lnTo>
                    <a:pt x="983246" y="922515"/>
                  </a:lnTo>
                  <a:lnTo>
                    <a:pt x="986116" y="863714"/>
                  </a:lnTo>
                  <a:close/>
                </a:path>
                <a:path w="10690225" h="6438900">
                  <a:moveTo>
                    <a:pt x="986116" y="772363"/>
                  </a:moveTo>
                  <a:lnTo>
                    <a:pt x="928789" y="769493"/>
                  </a:lnTo>
                  <a:lnTo>
                    <a:pt x="925918" y="772363"/>
                  </a:lnTo>
                  <a:lnTo>
                    <a:pt x="925918" y="828217"/>
                  </a:lnTo>
                  <a:lnTo>
                    <a:pt x="983246" y="831088"/>
                  </a:lnTo>
                  <a:lnTo>
                    <a:pt x="986116" y="772363"/>
                  </a:lnTo>
                  <a:close/>
                </a:path>
                <a:path w="10690225" h="6438900">
                  <a:moveTo>
                    <a:pt x="986116" y="681012"/>
                  </a:moveTo>
                  <a:lnTo>
                    <a:pt x="928789" y="678141"/>
                  </a:lnTo>
                  <a:lnTo>
                    <a:pt x="925918" y="681012"/>
                  </a:lnTo>
                  <a:lnTo>
                    <a:pt x="925918" y="736866"/>
                  </a:lnTo>
                  <a:lnTo>
                    <a:pt x="983246" y="739736"/>
                  </a:lnTo>
                  <a:lnTo>
                    <a:pt x="986116" y="681012"/>
                  </a:lnTo>
                  <a:close/>
                </a:path>
                <a:path w="10690225" h="6438900">
                  <a:moveTo>
                    <a:pt x="986116" y="589673"/>
                  </a:moveTo>
                  <a:lnTo>
                    <a:pt x="928789" y="586714"/>
                  </a:lnTo>
                  <a:lnTo>
                    <a:pt x="925918" y="589673"/>
                  </a:lnTo>
                  <a:lnTo>
                    <a:pt x="925918" y="645439"/>
                  </a:lnTo>
                  <a:lnTo>
                    <a:pt x="983246" y="648385"/>
                  </a:lnTo>
                  <a:lnTo>
                    <a:pt x="986116" y="589673"/>
                  </a:lnTo>
                  <a:close/>
                </a:path>
                <a:path w="10690225" h="6438900">
                  <a:moveTo>
                    <a:pt x="986116" y="498322"/>
                  </a:moveTo>
                  <a:lnTo>
                    <a:pt x="928789" y="495363"/>
                  </a:lnTo>
                  <a:lnTo>
                    <a:pt x="925918" y="498322"/>
                  </a:lnTo>
                  <a:lnTo>
                    <a:pt x="925918" y="554088"/>
                  </a:lnTo>
                  <a:lnTo>
                    <a:pt x="983246" y="557047"/>
                  </a:lnTo>
                  <a:lnTo>
                    <a:pt x="986116" y="498322"/>
                  </a:lnTo>
                  <a:close/>
                </a:path>
                <a:path w="10690225" h="6438900">
                  <a:moveTo>
                    <a:pt x="1089037" y="6071616"/>
                  </a:moveTo>
                  <a:lnTo>
                    <a:pt x="1031608" y="6068657"/>
                  </a:lnTo>
                  <a:lnTo>
                    <a:pt x="1028738" y="6071616"/>
                  </a:lnTo>
                  <a:lnTo>
                    <a:pt x="1028738" y="6127381"/>
                  </a:lnTo>
                  <a:lnTo>
                    <a:pt x="1086167" y="6130328"/>
                  </a:lnTo>
                  <a:lnTo>
                    <a:pt x="1089037" y="6071616"/>
                  </a:lnTo>
                  <a:close/>
                </a:path>
                <a:path w="10690225" h="6438900">
                  <a:moveTo>
                    <a:pt x="1089037" y="5980265"/>
                  </a:moveTo>
                  <a:lnTo>
                    <a:pt x="1031608" y="5977306"/>
                  </a:lnTo>
                  <a:lnTo>
                    <a:pt x="1028738" y="5980265"/>
                  </a:lnTo>
                  <a:lnTo>
                    <a:pt x="1028738" y="6036030"/>
                  </a:lnTo>
                  <a:lnTo>
                    <a:pt x="1086167" y="6038989"/>
                  </a:lnTo>
                  <a:lnTo>
                    <a:pt x="1089037" y="5980265"/>
                  </a:lnTo>
                  <a:close/>
                </a:path>
                <a:path w="10690225" h="6438900">
                  <a:moveTo>
                    <a:pt x="1089037" y="5888825"/>
                  </a:moveTo>
                  <a:lnTo>
                    <a:pt x="1031608" y="5885954"/>
                  </a:lnTo>
                  <a:lnTo>
                    <a:pt x="1028738" y="5888825"/>
                  </a:lnTo>
                  <a:lnTo>
                    <a:pt x="1028738" y="5944590"/>
                  </a:lnTo>
                  <a:lnTo>
                    <a:pt x="1086167" y="5947549"/>
                  </a:lnTo>
                  <a:lnTo>
                    <a:pt x="1089037" y="5888825"/>
                  </a:lnTo>
                  <a:close/>
                </a:path>
                <a:path w="10690225" h="6438900">
                  <a:moveTo>
                    <a:pt x="1089037" y="5797486"/>
                  </a:moveTo>
                  <a:lnTo>
                    <a:pt x="1031608" y="5794616"/>
                  </a:lnTo>
                  <a:lnTo>
                    <a:pt x="1028738" y="5797486"/>
                  </a:lnTo>
                  <a:lnTo>
                    <a:pt x="1028738" y="5853252"/>
                  </a:lnTo>
                  <a:lnTo>
                    <a:pt x="1086167" y="5856211"/>
                  </a:lnTo>
                  <a:lnTo>
                    <a:pt x="1089037" y="5797486"/>
                  </a:lnTo>
                  <a:close/>
                </a:path>
                <a:path w="10690225" h="6438900">
                  <a:moveTo>
                    <a:pt x="1089037" y="5706135"/>
                  </a:moveTo>
                  <a:lnTo>
                    <a:pt x="1031608" y="5703176"/>
                  </a:lnTo>
                  <a:lnTo>
                    <a:pt x="1028738" y="5706135"/>
                  </a:lnTo>
                  <a:lnTo>
                    <a:pt x="1028738" y="5761901"/>
                  </a:lnTo>
                  <a:lnTo>
                    <a:pt x="1086167" y="5764860"/>
                  </a:lnTo>
                  <a:lnTo>
                    <a:pt x="1089037" y="5706135"/>
                  </a:lnTo>
                  <a:close/>
                </a:path>
                <a:path w="10690225" h="6438900">
                  <a:moveTo>
                    <a:pt x="1089037" y="5614784"/>
                  </a:moveTo>
                  <a:lnTo>
                    <a:pt x="1031608" y="5611838"/>
                  </a:lnTo>
                  <a:lnTo>
                    <a:pt x="1028738" y="5614784"/>
                  </a:lnTo>
                  <a:lnTo>
                    <a:pt x="1028738" y="5670550"/>
                  </a:lnTo>
                  <a:lnTo>
                    <a:pt x="1086167" y="5673420"/>
                  </a:lnTo>
                  <a:lnTo>
                    <a:pt x="1089037" y="5614784"/>
                  </a:lnTo>
                  <a:close/>
                </a:path>
                <a:path w="10690225" h="6438900">
                  <a:moveTo>
                    <a:pt x="1089037" y="5523357"/>
                  </a:moveTo>
                  <a:lnTo>
                    <a:pt x="1031608" y="5520487"/>
                  </a:lnTo>
                  <a:lnTo>
                    <a:pt x="1028738" y="5523357"/>
                  </a:lnTo>
                  <a:lnTo>
                    <a:pt x="1028738" y="5579211"/>
                  </a:lnTo>
                  <a:lnTo>
                    <a:pt x="1086167" y="5582082"/>
                  </a:lnTo>
                  <a:lnTo>
                    <a:pt x="1089037" y="5523357"/>
                  </a:lnTo>
                  <a:close/>
                </a:path>
                <a:path w="10690225" h="6438900">
                  <a:moveTo>
                    <a:pt x="1089037" y="5432006"/>
                  </a:moveTo>
                  <a:lnTo>
                    <a:pt x="1031608" y="5429135"/>
                  </a:lnTo>
                  <a:lnTo>
                    <a:pt x="1028738" y="5432006"/>
                  </a:lnTo>
                  <a:lnTo>
                    <a:pt x="1028738" y="5487860"/>
                  </a:lnTo>
                  <a:lnTo>
                    <a:pt x="1086167" y="5490730"/>
                  </a:lnTo>
                  <a:lnTo>
                    <a:pt x="1089037" y="5432006"/>
                  </a:lnTo>
                  <a:close/>
                </a:path>
                <a:path w="10690225" h="6438900">
                  <a:moveTo>
                    <a:pt x="1089037" y="5340667"/>
                  </a:moveTo>
                  <a:lnTo>
                    <a:pt x="1031608" y="5337708"/>
                  </a:lnTo>
                  <a:lnTo>
                    <a:pt x="1028738" y="5340667"/>
                  </a:lnTo>
                  <a:lnTo>
                    <a:pt x="1028738" y="5396433"/>
                  </a:lnTo>
                  <a:lnTo>
                    <a:pt x="1086167" y="5399379"/>
                  </a:lnTo>
                  <a:lnTo>
                    <a:pt x="1089037" y="5340667"/>
                  </a:lnTo>
                  <a:close/>
                </a:path>
                <a:path w="10690225" h="6438900">
                  <a:moveTo>
                    <a:pt x="1089037" y="5249316"/>
                  </a:moveTo>
                  <a:lnTo>
                    <a:pt x="1031608" y="5246357"/>
                  </a:lnTo>
                  <a:lnTo>
                    <a:pt x="1028738" y="5249316"/>
                  </a:lnTo>
                  <a:lnTo>
                    <a:pt x="1028738" y="5305082"/>
                  </a:lnTo>
                  <a:lnTo>
                    <a:pt x="1086167" y="5308041"/>
                  </a:lnTo>
                  <a:lnTo>
                    <a:pt x="1089037" y="5249316"/>
                  </a:lnTo>
                  <a:close/>
                </a:path>
                <a:path w="10690225" h="6438900">
                  <a:moveTo>
                    <a:pt x="1089037" y="5157965"/>
                  </a:moveTo>
                  <a:lnTo>
                    <a:pt x="1031608" y="5155006"/>
                  </a:lnTo>
                  <a:lnTo>
                    <a:pt x="1028738" y="5157965"/>
                  </a:lnTo>
                  <a:lnTo>
                    <a:pt x="1028738" y="5213731"/>
                  </a:lnTo>
                  <a:lnTo>
                    <a:pt x="1086167" y="5216690"/>
                  </a:lnTo>
                  <a:lnTo>
                    <a:pt x="1089037" y="5157965"/>
                  </a:lnTo>
                  <a:close/>
                </a:path>
                <a:path w="10690225" h="6438900">
                  <a:moveTo>
                    <a:pt x="1089037" y="5066538"/>
                  </a:moveTo>
                  <a:lnTo>
                    <a:pt x="1031608" y="5063668"/>
                  </a:lnTo>
                  <a:lnTo>
                    <a:pt x="1028738" y="5066538"/>
                  </a:lnTo>
                  <a:lnTo>
                    <a:pt x="1028738" y="5122392"/>
                  </a:lnTo>
                  <a:lnTo>
                    <a:pt x="1086167" y="5125263"/>
                  </a:lnTo>
                  <a:lnTo>
                    <a:pt x="1089037" y="5066538"/>
                  </a:lnTo>
                  <a:close/>
                </a:path>
                <a:path w="10690225" h="6438900">
                  <a:moveTo>
                    <a:pt x="1089037" y="4975187"/>
                  </a:moveTo>
                  <a:lnTo>
                    <a:pt x="1031608" y="4972316"/>
                  </a:lnTo>
                  <a:lnTo>
                    <a:pt x="1028738" y="4975187"/>
                  </a:lnTo>
                  <a:lnTo>
                    <a:pt x="1028738" y="5031041"/>
                  </a:lnTo>
                  <a:lnTo>
                    <a:pt x="1086167" y="5033911"/>
                  </a:lnTo>
                  <a:lnTo>
                    <a:pt x="1089037" y="4975187"/>
                  </a:lnTo>
                  <a:close/>
                </a:path>
                <a:path w="10690225" h="6438900">
                  <a:moveTo>
                    <a:pt x="1089037" y="4883836"/>
                  </a:moveTo>
                  <a:lnTo>
                    <a:pt x="1031608" y="4880876"/>
                  </a:lnTo>
                  <a:lnTo>
                    <a:pt x="1028738" y="4883836"/>
                  </a:lnTo>
                  <a:lnTo>
                    <a:pt x="1028738" y="4939601"/>
                  </a:lnTo>
                  <a:lnTo>
                    <a:pt x="1086167" y="4942560"/>
                  </a:lnTo>
                  <a:lnTo>
                    <a:pt x="1089037" y="4883836"/>
                  </a:lnTo>
                  <a:close/>
                </a:path>
                <a:path w="10690225" h="6438900">
                  <a:moveTo>
                    <a:pt x="1089037" y="4427017"/>
                  </a:moveTo>
                  <a:lnTo>
                    <a:pt x="1031608" y="4424057"/>
                  </a:lnTo>
                  <a:lnTo>
                    <a:pt x="1028738" y="4427017"/>
                  </a:lnTo>
                  <a:lnTo>
                    <a:pt x="1028738" y="4482782"/>
                  </a:lnTo>
                  <a:lnTo>
                    <a:pt x="1086167" y="4485741"/>
                  </a:lnTo>
                  <a:lnTo>
                    <a:pt x="1089037" y="4427017"/>
                  </a:lnTo>
                  <a:close/>
                </a:path>
                <a:path w="10690225" h="6438900">
                  <a:moveTo>
                    <a:pt x="1089037" y="4335678"/>
                  </a:moveTo>
                  <a:lnTo>
                    <a:pt x="1031608" y="4332719"/>
                  </a:lnTo>
                  <a:lnTo>
                    <a:pt x="1028738" y="4335678"/>
                  </a:lnTo>
                  <a:lnTo>
                    <a:pt x="1028738" y="4391431"/>
                  </a:lnTo>
                  <a:lnTo>
                    <a:pt x="1086167" y="4394390"/>
                  </a:lnTo>
                  <a:lnTo>
                    <a:pt x="1089037" y="4335678"/>
                  </a:lnTo>
                  <a:close/>
                </a:path>
                <a:path w="10690225" h="6438900">
                  <a:moveTo>
                    <a:pt x="1089037" y="2508389"/>
                  </a:moveTo>
                  <a:lnTo>
                    <a:pt x="1031608" y="2505430"/>
                  </a:lnTo>
                  <a:lnTo>
                    <a:pt x="1028738" y="2508389"/>
                  </a:lnTo>
                  <a:lnTo>
                    <a:pt x="1028738" y="2564155"/>
                  </a:lnTo>
                  <a:lnTo>
                    <a:pt x="1086167" y="2567025"/>
                  </a:lnTo>
                  <a:lnTo>
                    <a:pt x="1089037" y="2508389"/>
                  </a:lnTo>
                  <a:close/>
                </a:path>
                <a:path w="10690225" h="6438900">
                  <a:moveTo>
                    <a:pt x="1089037" y="1320622"/>
                  </a:moveTo>
                  <a:lnTo>
                    <a:pt x="1031608" y="1317663"/>
                  </a:lnTo>
                  <a:lnTo>
                    <a:pt x="1028738" y="1320622"/>
                  </a:lnTo>
                  <a:lnTo>
                    <a:pt x="1028738" y="1376387"/>
                  </a:lnTo>
                  <a:lnTo>
                    <a:pt x="1086167" y="1379334"/>
                  </a:lnTo>
                  <a:lnTo>
                    <a:pt x="1089037" y="1320622"/>
                  </a:lnTo>
                  <a:close/>
                </a:path>
                <a:path w="10690225" h="6438900">
                  <a:moveTo>
                    <a:pt x="1089037" y="1229271"/>
                  </a:moveTo>
                  <a:lnTo>
                    <a:pt x="1031608" y="1226312"/>
                  </a:lnTo>
                  <a:lnTo>
                    <a:pt x="1028738" y="1229271"/>
                  </a:lnTo>
                  <a:lnTo>
                    <a:pt x="1028738" y="1285036"/>
                  </a:lnTo>
                  <a:lnTo>
                    <a:pt x="1086167" y="1287907"/>
                  </a:lnTo>
                  <a:lnTo>
                    <a:pt x="1089037" y="1229271"/>
                  </a:lnTo>
                  <a:close/>
                </a:path>
                <a:path w="10690225" h="6438900">
                  <a:moveTo>
                    <a:pt x="1089037" y="1137831"/>
                  </a:moveTo>
                  <a:lnTo>
                    <a:pt x="1031608" y="1134960"/>
                  </a:lnTo>
                  <a:lnTo>
                    <a:pt x="1028738" y="1137831"/>
                  </a:lnTo>
                  <a:lnTo>
                    <a:pt x="1028738" y="1193685"/>
                  </a:lnTo>
                  <a:lnTo>
                    <a:pt x="1086167" y="1196555"/>
                  </a:lnTo>
                  <a:lnTo>
                    <a:pt x="1089037" y="1137831"/>
                  </a:lnTo>
                  <a:close/>
                </a:path>
                <a:path w="10690225" h="6438900">
                  <a:moveTo>
                    <a:pt x="1089037" y="1046492"/>
                  </a:moveTo>
                  <a:lnTo>
                    <a:pt x="1031608" y="1043622"/>
                  </a:lnTo>
                  <a:lnTo>
                    <a:pt x="1028738" y="1046492"/>
                  </a:lnTo>
                  <a:lnTo>
                    <a:pt x="1028738" y="1102258"/>
                  </a:lnTo>
                  <a:lnTo>
                    <a:pt x="1086167" y="1105217"/>
                  </a:lnTo>
                  <a:lnTo>
                    <a:pt x="1089037" y="1046492"/>
                  </a:lnTo>
                  <a:close/>
                </a:path>
                <a:path w="10690225" h="6438900">
                  <a:moveTo>
                    <a:pt x="1089037" y="955141"/>
                  </a:moveTo>
                  <a:lnTo>
                    <a:pt x="1031608" y="952182"/>
                  </a:lnTo>
                  <a:lnTo>
                    <a:pt x="1028738" y="955141"/>
                  </a:lnTo>
                  <a:lnTo>
                    <a:pt x="1028738" y="1010907"/>
                  </a:lnTo>
                  <a:lnTo>
                    <a:pt x="1086167" y="1013866"/>
                  </a:lnTo>
                  <a:lnTo>
                    <a:pt x="1089037" y="955141"/>
                  </a:lnTo>
                  <a:close/>
                </a:path>
                <a:path w="10690225" h="6438900">
                  <a:moveTo>
                    <a:pt x="1089037" y="863714"/>
                  </a:moveTo>
                  <a:lnTo>
                    <a:pt x="1031608" y="860844"/>
                  </a:lnTo>
                  <a:lnTo>
                    <a:pt x="1028738" y="863714"/>
                  </a:lnTo>
                  <a:lnTo>
                    <a:pt x="1028738" y="919556"/>
                  </a:lnTo>
                  <a:lnTo>
                    <a:pt x="1086167" y="922515"/>
                  </a:lnTo>
                  <a:lnTo>
                    <a:pt x="1089037" y="863714"/>
                  </a:lnTo>
                  <a:close/>
                </a:path>
                <a:path w="10690225" h="6438900">
                  <a:moveTo>
                    <a:pt x="1089037" y="772363"/>
                  </a:moveTo>
                  <a:lnTo>
                    <a:pt x="1031608" y="769493"/>
                  </a:lnTo>
                  <a:lnTo>
                    <a:pt x="1028738" y="772363"/>
                  </a:lnTo>
                  <a:lnTo>
                    <a:pt x="1028738" y="828217"/>
                  </a:lnTo>
                  <a:lnTo>
                    <a:pt x="1086167" y="831088"/>
                  </a:lnTo>
                  <a:lnTo>
                    <a:pt x="1089037" y="772363"/>
                  </a:lnTo>
                  <a:close/>
                </a:path>
                <a:path w="10690225" h="6438900">
                  <a:moveTo>
                    <a:pt x="1089037" y="681012"/>
                  </a:moveTo>
                  <a:lnTo>
                    <a:pt x="1031608" y="678141"/>
                  </a:lnTo>
                  <a:lnTo>
                    <a:pt x="1028738" y="681012"/>
                  </a:lnTo>
                  <a:lnTo>
                    <a:pt x="1028738" y="736866"/>
                  </a:lnTo>
                  <a:lnTo>
                    <a:pt x="1086167" y="739736"/>
                  </a:lnTo>
                  <a:lnTo>
                    <a:pt x="1089037" y="681012"/>
                  </a:lnTo>
                  <a:close/>
                </a:path>
                <a:path w="10690225" h="6438900">
                  <a:moveTo>
                    <a:pt x="1089037" y="589673"/>
                  </a:moveTo>
                  <a:lnTo>
                    <a:pt x="1031608" y="586714"/>
                  </a:lnTo>
                  <a:lnTo>
                    <a:pt x="1028738" y="589673"/>
                  </a:lnTo>
                  <a:lnTo>
                    <a:pt x="1028738" y="645439"/>
                  </a:lnTo>
                  <a:lnTo>
                    <a:pt x="1086167" y="648385"/>
                  </a:lnTo>
                  <a:lnTo>
                    <a:pt x="1089037" y="589673"/>
                  </a:lnTo>
                  <a:close/>
                </a:path>
                <a:path w="10690225" h="6438900">
                  <a:moveTo>
                    <a:pt x="1089037" y="498322"/>
                  </a:moveTo>
                  <a:lnTo>
                    <a:pt x="1031608" y="495363"/>
                  </a:lnTo>
                  <a:lnTo>
                    <a:pt x="1028738" y="498322"/>
                  </a:lnTo>
                  <a:lnTo>
                    <a:pt x="1028738" y="554088"/>
                  </a:lnTo>
                  <a:lnTo>
                    <a:pt x="1086167" y="557047"/>
                  </a:lnTo>
                  <a:lnTo>
                    <a:pt x="1089037" y="498322"/>
                  </a:lnTo>
                  <a:close/>
                </a:path>
                <a:path w="10690225" h="6438900">
                  <a:moveTo>
                    <a:pt x="1191856" y="5797486"/>
                  </a:moveTo>
                  <a:lnTo>
                    <a:pt x="1134529" y="5794616"/>
                  </a:lnTo>
                  <a:lnTo>
                    <a:pt x="1131658" y="5797486"/>
                  </a:lnTo>
                  <a:lnTo>
                    <a:pt x="1131658" y="5853252"/>
                  </a:lnTo>
                  <a:lnTo>
                    <a:pt x="1188986" y="5856211"/>
                  </a:lnTo>
                  <a:lnTo>
                    <a:pt x="1191856" y="5797486"/>
                  </a:lnTo>
                  <a:close/>
                </a:path>
                <a:path w="10690225" h="6438900">
                  <a:moveTo>
                    <a:pt x="1191856" y="5706135"/>
                  </a:moveTo>
                  <a:lnTo>
                    <a:pt x="1134529" y="5703176"/>
                  </a:lnTo>
                  <a:lnTo>
                    <a:pt x="1131658" y="5706135"/>
                  </a:lnTo>
                  <a:lnTo>
                    <a:pt x="1131658" y="5761901"/>
                  </a:lnTo>
                  <a:lnTo>
                    <a:pt x="1188986" y="5764860"/>
                  </a:lnTo>
                  <a:lnTo>
                    <a:pt x="1191856" y="5706135"/>
                  </a:lnTo>
                  <a:close/>
                </a:path>
                <a:path w="10690225" h="6438900">
                  <a:moveTo>
                    <a:pt x="1191856" y="5614784"/>
                  </a:moveTo>
                  <a:lnTo>
                    <a:pt x="1134529" y="5611838"/>
                  </a:lnTo>
                  <a:lnTo>
                    <a:pt x="1131658" y="5614784"/>
                  </a:lnTo>
                  <a:lnTo>
                    <a:pt x="1131658" y="5670550"/>
                  </a:lnTo>
                  <a:lnTo>
                    <a:pt x="1188986" y="5673420"/>
                  </a:lnTo>
                  <a:lnTo>
                    <a:pt x="1191856" y="5614784"/>
                  </a:lnTo>
                  <a:close/>
                </a:path>
                <a:path w="10690225" h="6438900">
                  <a:moveTo>
                    <a:pt x="1191856" y="5523357"/>
                  </a:moveTo>
                  <a:lnTo>
                    <a:pt x="1134529" y="5520487"/>
                  </a:lnTo>
                  <a:lnTo>
                    <a:pt x="1131658" y="5523357"/>
                  </a:lnTo>
                  <a:lnTo>
                    <a:pt x="1131658" y="5579211"/>
                  </a:lnTo>
                  <a:lnTo>
                    <a:pt x="1188986" y="5582082"/>
                  </a:lnTo>
                  <a:lnTo>
                    <a:pt x="1191856" y="5523357"/>
                  </a:lnTo>
                  <a:close/>
                </a:path>
                <a:path w="10690225" h="6438900">
                  <a:moveTo>
                    <a:pt x="1191856" y="5432006"/>
                  </a:moveTo>
                  <a:lnTo>
                    <a:pt x="1134529" y="5429135"/>
                  </a:lnTo>
                  <a:lnTo>
                    <a:pt x="1131658" y="5432006"/>
                  </a:lnTo>
                  <a:lnTo>
                    <a:pt x="1131658" y="5487860"/>
                  </a:lnTo>
                  <a:lnTo>
                    <a:pt x="1188986" y="5490730"/>
                  </a:lnTo>
                  <a:lnTo>
                    <a:pt x="1191856" y="5432006"/>
                  </a:lnTo>
                  <a:close/>
                </a:path>
                <a:path w="10690225" h="6438900">
                  <a:moveTo>
                    <a:pt x="1191856" y="5340667"/>
                  </a:moveTo>
                  <a:lnTo>
                    <a:pt x="1134529" y="5337708"/>
                  </a:lnTo>
                  <a:lnTo>
                    <a:pt x="1131658" y="5340667"/>
                  </a:lnTo>
                  <a:lnTo>
                    <a:pt x="1131658" y="5396433"/>
                  </a:lnTo>
                  <a:lnTo>
                    <a:pt x="1188986" y="5399379"/>
                  </a:lnTo>
                  <a:lnTo>
                    <a:pt x="1191856" y="5340667"/>
                  </a:lnTo>
                  <a:close/>
                </a:path>
                <a:path w="10690225" h="6438900">
                  <a:moveTo>
                    <a:pt x="1191856" y="5249316"/>
                  </a:moveTo>
                  <a:lnTo>
                    <a:pt x="1134529" y="5246357"/>
                  </a:lnTo>
                  <a:lnTo>
                    <a:pt x="1131658" y="5249316"/>
                  </a:lnTo>
                  <a:lnTo>
                    <a:pt x="1131658" y="5305082"/>
                  </a:lnTo>
                  <a:lnTo>
                    <a:pt x="1188986" y="5308041"/>
                  </a:lnTo>
                  <a:lnTo>
                    <a:pt x="1191856" y="5249316"/>
                  </a:lnTo>
                  <a:close/>
                </a:path>
                <a:path w="10690225" h="6438900">
                  <a:moveTo>
                    <a:pt x="1191856" y="5157965"/>
                  </a:moveTo>
                  <a:lnTo>
                    <a:pt x="1134529" y="5155006"/>
                  </a:lnTo>
                  <a:lnTo>
                    <a:pt x="1131658" y="5157965"/>
                  </a:lnTo>
                  <a:lnTo>
                    <a:pt x="1131658" y="5213731"/>
                  </a:lnTo>
                  <a:lnTo>
                    <a:pt x="1188986" y="5216690"/>
                  </a:lnTo>
                  <a:lnTo>
                    <a:pt x="1191856" y="5157965"/>
                  </a:lnTo>
                  <a:close/>
                </a:path>
                <a:path w="10690225" h="6438900">
                  <a:moveTo>
                    <a:pt x="1191856" y="5066538"/>
                  </a:moveTo>
                  <a:lnTo>
                    <a:pt x="1134529" y="5063668"/>
                  </a:lnTo>
                  <a:lnTo>
                    <a:pt x="1131658" y="5066538"/>
                  </a:lnTo>
                  <a:lnTo>
                    <a:pt x="1131658" y="5122392"/>
                  </a:lnTo>
                  <a:lnTo>
                    <a:pt x="1188986" y="5125263"/>
                  </a:lnTo>
                  <a:lnTo>
                    <a:pt x="1191856" y="5066538"/>
                  </a:lnTo>
                  <a:close/>
                </a:path>
                <a:path w="10690225" h="6438900">
                  <a:moveTo>
                    <a:pt x="1191856" y="4975187"/>
                  </a:moveTo>
                  <a:lnTo>
                    <a:pt x="1134529" y="4972316"/>
                  </a:lnTo>
                  <a:lnTo>
                    <a:pt x="1131658" y="4975187"/>
                  </a:lnTo>
                  <a:lnTo>
                    <a:pt x="1131658" y="5031041"/>
                  </a:lnTo>
                  <a:lnTo>
                    <a:pt x="1188986" y="5033911"/>
                  </a:lnTo>
                  <a:lnTo>
                    <a:pt x="1191856" y="4975187"/>
                  </a:lnTo>
                  <a:close/>
                </a:path>
                <a:path w="10690225" h="6438900">
                  <a:moveTo>
                    <a:pt x="1191856" y="4883836"/>
                  </a:moveTo>
                  <a:lnTo>
                    <a:pt x="1134529" y="4880876"/>
                  </a:lnTo>
                  <a:lnTo>
                    <a:pt x="1131658" y="4883836"/>
                  </a:lnTo>
                  <a:lnTo>
                    <a:pt x="1131658" y="4939601"/>
                  </a:lnTo>
                  <a:lnTo>
                    <a:pt x="1188986" y="4942560"/>
                  </a:lnTo>
                  <a:lnTo>
                    <a:pt x="1191856" y="4883836"/>
                  </a:lnTo>
                  <a:close/>
                </a:path>
                <a:path w="10690225" h="6438900">
                  <a:moveTo>
                    <a:pt x="1191856" y="4792497"/>
                  </a:moveTo>
                  <a:lnTo>
                    <a:pt x="1134529" y="4789538"/>
                  </a:lnTo>
                  <a:lnTo>
                    <a:pt x="1131658" y="4792497"/>
                  </a:lnTo>
                  <a:lnTo>
                    <a:pt x="1131658" y="4848263"/>
                  </a:lnTo>
                  <a:lnTo>
                    <a:pt x="1188986" y="4851222"/>
                  </a:lnTo>
                  <a:lnTo>
                    <a:pt x="1191856" y="4792497"/>
                  </a:lnTo>
                  <a:close/>
                </a:path>
                <a:path w="10690225" h="6438900">
                  <a:moveTo>
                    <a:pt x="1191856" y="4701146"/>
                  </a:moveTo>
                  <a:lnTo>
                    <a:pt x="1134529" y="4698187"/>
                  </a:lnTo>
                  <a:lnTo>
                    <a:pt x="1131658" y="4701146"/>
                  </a:lnTo>
                  <a:lnTo>
                    <a:pt x="1131658" y="4756912"/>
                  </a:lnTo>
                  <a:lnTo>
                    <a:pt x="1188986" y="4759782"/>
                  </a:lnTo>
                  <a:lnTo>
                    <a:pt x="1191856" y="4701146"/>
                  </a:lnTo>
                  <a:close/>
                </a:path>
                <a:path w="10690225" h="6438900">
                  <a:moveTo>
                    <a:pt x="1191856" y="4427017"/>
                  </a:moveTo>
                  <a:lnTo>
                    <a:pt x="1134529" y="4424057"/>
                  </a:lnTo>
                  <a:lnTo>
                    <a:pt x="1131658" y="4427017"/>
                  </a:lnTo>
                  <a:lnTo>
                    <a:pt x="1131658" y="4482782"/>
                  </a:lnTo>
                  <a:lnTo>
                    <a:pt x="1188986" y="4485741"/>
                  </a:lnTo>
                  <a:lnTo>
                    <a:pt x="1191856" y="4427017"/>
                  </a:lnTo>
                  <a:close/>
                </a:path>
                <a:path w="10690225" h="6438900">
                  <a:moveTo>
                    <a:pt x="1191856" y="4335678"/>
                  </a:moveTo>
                  <a:lnTo>
                    <a:pt x="1134529" y="4332719"/>
                  </a:lnTo>
                  <a:lnTo>
                    <a:pt x="1131658" y="4335678"/>
                  </a:lnTo>
                  <a:lnTo>
                    <a:pt x="1131658" y="4391431"/>
                  </a:lnTo>
                  <a:lnTo>
                    <a:pt x="1188986" y="4394390"/>
                  </a:lnTo>
                  <a:lnTo>
                    <a:pt x="1191856" y="4335678"/>
                  </a:lnTo>
                  <a:close/>
                </a:path>
                <a:path w="10690225" h="6438900">
                  <a:moveTo>
                    <a:pt x="1191856" y="2965208"/>
                  </a:moveTo>
                  <a:lnTo>
                    <a:pt x="1134529" y="2962249"/>
                  </a:lnTo>
                  <a:lnTo>
                    <a:pt x="1131658" y="2965208"/>
                  </a:lnTo>
                  <a:lnTo>
                    <a:pt x="1131658" y="3020974"/>
                  </a:lnTo>
                  <a:lnTo>
                    <a:pt x="1188986" y="3023844"/>
                  </a:lnTo>
                  <a:lnTo>
                    <a:pt x="1191856" y="2965208"/>
                  </a:lnTo>
                  <a:close/>
                </a:path>
                <a:path w="10690225" h="6438900">
                  <a:moveTo>
                    <a:pt x="1191856" y="2873768"/>
                  </a:moveTo>
                  <a:lnTo>
                    <a:pt x="1134529" y="2870898"/>
                  </a:lnTo>
                  <a:lnTo>
                    <a:pt x="1131658" y="2873768"/>
                  </a:lnTo>
                  <a:lnTo>
                    <a:pt x="1131658" y="2929623"/>
                  </a:lnTo>
                  <a:lnTo>
                    <a:pt x="1188986" y="2932493"/>
                  </a:lnTo>
                  <a:lnTo>
                    <a:pt x="1191856" y="2873768"/>
                  </a:lnTo>
                  <a:close/>
                </a:path>
                <a:path w="10690225" h="6438900">
                  <a:moveTo>
                    <a:pt x="1191856" y="2782430"/>
                  </a:moveTo>
                  <a:lnTo>
                    <a:pt x="1134529" y="2779560"/>
                  </a:lnTo>
                  <a:lnTo>
                    <a:pt x="1131658" y="2782430"/>
                  </a:lnTo>
                  <a:lnTo>
                    <a:pt x="1131658" y="2838285"/>
                  </a:lnTo>
                  <a:lnTo>
                    <a:pt x="1188986" y="2841155"/>
                  </a:lnTo>
                  <a:lnTo>
                    <a:pt x="1191856" y="2782430"/>
                  </a:lnTo>
                  <a:close/>
                </a:path>
                <a:path w="10690225" h="6438900">
                  <a:moveTo>
                    <a:pt x="1191856" y="2691079"/>
                  </a:moveTo>
                  <a:lnTo>
                    <a:pt x="1134529" y="2688120"/>
                  </a:lnTo>
                  <a:lnTo>
                    <a:pt x="1131658" y="2691079"/>
                  </a:lnTo>
                  <a:lnTo>
                    <a:pt x="1131658" y="2746845"/>
                  </a:lnTo>
                  <a:lnTo>
                    <a:pt x="1188986" y="2749804"/>
                  </a:lnTo>
                  <a:lnTo>
                    <a:pt x="1191856" y="2691079"/>
                  </a:lnTo>
                  <a:close/>
                </a:path>
                <a:path w="10690225" h="6438900">
                  <a:moveTo>
                    <a:pt x="1191856" y="2599728"/>
                  </a:moveTo>
                  <a:lnTo>
                    <a:pt x="1134529" y="2596781"/>
                  </a:lnTo>
                  <a:lnTo>
                    <a:pt x="1131658" y="2599728"/>
                  </a:lnTo>
                  <a:lnTo>
                    <a:pt x="1131658" y="2655493"/>
                  </a:lnTo>
                  <a:lnTo>
                    <a:pt x="1188986" y="2658453"/>
                  </a:lnTo>
                  <a:lnTo>
                    <a:pt x="1191856" y="2599728"/>
                  </a:lnTo>
                  <a:close/>
                </a:path>
                <a:path w="10690225" h="6438900">
                  <a:moveTo>
                    <a:pt x="1191856" y="2508389"/>
                  </a:moveTo>
                  <a:lnTo>
                    <a:pt x="1134529" y="2505430"/>
                  </a:lnTo>
                  <a:lnTo>
                    <a:pt x="1131658" y="2508389"/>
                  </a:lnTo>
                  <a:lnTo>
                    <a:pt x="1131658" y="2564155"/>
                  </a:lnTo>
                  <a:lnTo>
                    <a:pt x="1188986" y="2567025"/>
                  </a:lnTo>
                  <a:lnTo>
                    <a:pt x="1191856" y="2508389"/>
                  </a:lnTo>
                  <a:close/>
                </a:path>
                <a:path w="10690225" h="6438900">
                  <a:moveTo>
                    <a:pt x="1191856" y="2416949"/>
                  </a:moveTo>
                  <a:lnTo>
                    <a:pt x="1134529" y="2414079"/>
                  </a:lnTo>
                  <a:lnTo>
                    <a:pt x="1131658" y="2416949"/>
                  </a:lnTo>
                  <a:lnTo>
                    <a:pt x="1131658" y="2472804"/>
                  </a:lnTo>
                  <a:lnTo>
                    <a:pt x="1188986" y="2475674"/>
                  </a:lnTo>
                  <a:lnTo>
                    <a:pt x="1191856" y="2416949"/>
                  </a:lnTo>
                  <a:close/>
                </a:path>
                <a:path w="10690225" h="6438900">
                  <a:moveTo>
                    <a:pt x="1191856" y="2325611"/>
                  </a:moveTo>
                  <a:lnTo>
                    <a:pt x="1134529" y="2322652"/>
                  </a:lnTo>
                  <a:lnTo>
                    <a:pt x="1131658" y="2325611"/>
                  </a:lnTo>
                  <a:lnTo>
                    <a:pt x="1131658" y="2381377"/>
                  </a:lnTo>
                  <a:lnTo>
                    <a:pt x="1188986" y="2384323"/>
                  </a:lnTo>
                  <a:lnTo>
                    <a:pt x="1191856" y="2325611"/>
                  </a:lnTo>
                  <a:close/>
                </a:path>
                <a:path w="10690225" h="6438900">
                  <a:moveTo>
                    <a:pt x="1191856" y="1503311"/>
                  </a:moveTo>
                  <a:lnTo>
                    <a:pt x="1134529" y="1500352"/>
                  </a:lnTo>
                  <a:lnTo>
                    <a:pt x="1131658" y="1503311"/>
                  </a:lnTo>
                  <a:lnTo>
                    <a:pt x="1131658" y="1559077"/>
                  </a:lnTo>
                  <a:lnTo>
                    <a:pt x="1188986" y="1562036"/>
                  </a:lnTo>
                  <a:lnTo>
                    <a:pt x="1191856" y="1503311"/>
                  </a:lnTo>
                  <a:close/>
                </a:path>
                <a:path w="10690225" h="6438900">
                  <a:moveTo>
                    <a:pt x="1191856" y="1411960"/>
                  </a:moveTo>
                  <a:lnTo>
                    <a:pt x="1134529" y="1409001"/>
                  </a:lnTo>
                  <a:lnTo>
                    <a:pt x="1131658" y="1411960"/>
                  </a:lnTo>
                  <a:lnTo>
                    <a:pt x="1131658" y="1467726"/>
                  </a:lnTo>
                  <a:lnTo>
                    <a:pt x="1188986" y="1470685"/>
                  </a:lnTo>
                  <a:lnTo>
                    <a:pt x="1191856" y="1411960"/>
                  </a:lnTo>
                  <a:close/>
                </a:path>
                <a:path w="10690225" h="6438900">
                  <a:moveTo>
                    <a:pt x="1191856" y="1320622"/>
                  </a:moveTo>
                  <a:lnTo>
                    <a:pt x="1134529" y="1317663"/>
                  </a:lnTo>
                  <a:lnTo>
                    <a:pt x="1131658" y="1320622"/>
                  </a:lnTo>
                  <a:lnTo>
                    <a:pt x="1131658" y="1376387"/>
                  </a:lnTo>
                  <a:lnTo>
                    <a:pt x="1188986" y="1379334"/>
                  </a:lnTo>
                  <a:lnTo>
                    <a:pt x="1191856" y="1320622"/>
                  </a:lnTo>
                  <a:close/>
                </a:path>
                <a:path w="10690225" h="6438900">
                  <a:moveTo>
                    <a:pt x="1191856" y="1229271"/>
                  </a:moveTo>
                  <a:lnTo>
                    <a:pt x="1134529" y="1226312"/>
                  </a:lnTo>
                  <a:lnTo>
                    <a:pt x="1131658" y="1229271"/>
                  </a:lnTo>
                  <a:lnTo>
                    <a:pt x="1131658" y="1285036"/>
                  </a:lnTo>
                  <a:lnTo>
                    <a:pt x="1188986" y="1287907"/>
                  </a:lnTo>
                  <a:lnTo>
                    <a:pt x="1191856" y="1229271"/>
                  </a:lnTo>
                  <a:close/>
                </a:path>
                <a:path w="10690225" h="6438900">
                  <a:moveTo>
                    <a:pt x="1191856" y="1137831"/>
                  </a:moveTo>
                  <a:lnTo>
                    <a:pt x="1134529" y="1134960"/>
                  </a:lnTo>
                  <a:lnTo>
                    <a:pt x="1131658" y="1137831"/>
                  </a:lnTo>
                  <a:lnTo>
                    <a:pt x="1131658" y="1193685"/>
                  </a:lnTo>
                  <a:lnTo>
                    <a:pt x="1188986" y="1196555"/>
                  </a:lnTo>
                  <a:lnTo>
                    <a:pt x="1191856" y="1137831"/>
                  </a:lnTo>
                  <a:close/>
                </a:path>
                <a:path w="10690225" h="6438900">
                  <a:moveTo>
                    <a:pt x="1191856" y="1046492"/>
                  </a:moveTo>
                  <a:lnTo>
                    <a:pt x="1134529" y="1043622"/>
                  </a:lnTo>
                  <a:lnTo>
                    <a:pt x="1131658" y="1046492"/>
                  </a:lnTo>
                  <a:lnTo>
                    <a:pt x="1131658" y="1102258"/>
                  </a:lnTo>
                  <a:lnTo>
                    <a:pt x="1188986" y="1105217"/>
                  </a:lnTo>
                  <a:lnTo>
                    <a:pt x="1191856" y="1046492"/>
                  </a:lnTo>
                  <a:close/>
                </a:path>
                <a:path w="10690225" h="6438900">
                  <a:moveTo>
                    <a:pt x="1191856" y="955141"/>
                  </a:moveTo>
                  <a:lnTo>
                    <a:pt x="1134529" y="952182"/>
                  </a:lnTo>
                  <a:lnTo>
                    <a:pt x="1131658" y="955141"/>
                  </a:lnTo>
                  <a:lnTo>
                    <a:pt x="1131658" y="1010907"/>
                  </a:lnTo>
                  <a:lnTo>
                    <a:pt x="1188986" y="1013866"/>
                  </a:lnTo>
                  <a:lnTo>
                    <a:pt x="1191856" y="955141"/>
                  </a:lnTo>
                  <a:close/>
                </a:path>
                <a:path w="10690225" h="6438900">
                  <a:moveTo>
                    <a:pt x="1191856" y="863714"/>
                  </a:moveTo>
                  <a:lnTo>
                    <a:pt x="1134529" y="860844"/>
                  </a:lnTo>
                  <a:lnTo>
                    <a:pt x="1131658" y="863714"/>
                  </a:lnTo>
                  <a:lnTo>
                    <a:pt x="1131658" y="919556"/>
                  </a:lnTo>
                  <a:lnTo>
                    <a:pt x="1188986" y="922515"/>
                  </a:lnTo>
                  <a:lnTo>
                    <a:pt x="1191856" y="863714"/>
                  </a:lnTo>
                  <a:close/>
                </a:path>
                <a:path w="10690225" h="6438900">
                  <a:moveTo>
                    <a:pt x="1191856" y="772363"/>
                  </a:moveTo>
                  <a:lnTo>
                    <a:pt x="1134529" y="769493"/>
                  </a:lnTo>
                  <a:lnTo>
                    <a:pt x="1131658" y="772363"/>
                  </a:lnTo>
                  <a:lnTo>
                    <a:pt x="1131658" y="828217"/>
                  </a:lnTo>
                  <a:lnTo>
                    <a:pt x="1188986" y="831088"/>
                  </a:lnTo>
                  <a:lnTo>
                    <a:pt x="1191856" y="772363"/>
                  </a:lnTo>
                  <a:close/>
                </a:path>
                <a:path w="10690225" h="6438900">
                  <a:moveTo>
                    <a:pt x="1191856" y="681012"/>
                  </a:moveTo>
                  <a:lnTo>
                    <a:pt x="1134529" y="678141"/>
                  </a:lnTo>
                  <a:lnTo>
                    <a:pt x="1131658" y="681012"/>
                  </a:lnTo>
                  <a:lnTo>
                    <a:pt x="1131658" y="736866"/>
                  </a:lnTo>
                  <a:lnTo>
                    <a:pt x="1188986" y="739736"/>
                  </a:lnTo>
                  <a:lnTo>
                    <a:pt x="1191856" y="681012"/>
                  </a:lnTo>
                  <a:close/>
                </a:path>
                <a:path w="10690225" h="6438900">
                  <a:moveTo>
                    <a:pt x="1191856" y="589673"/>
                  </a:moveTo>
                  <a:lnTo>
                    <a:pt x="1134529" y="586714"/>
                  </a:lnTo>
                  <a:lnTo>
                    <a:pt x="1131658" y="589673"/>
                  </a:lnTo>
                  <a:lnTo>
                    <a:pt x="1131658" y="645439"/>
                  </a:lnTo>
                  <a:lnTo>
                    <a:pt x="1188986" y="648385"/>
                  </a:lnTo>
                  <a:lnTo>
                    <a:pt x="1191856" y="589673"/>
                  </a:lnTo>
                  <a:close/>
                </a:path>
                <a:path w="10690225" h="6438900">
                  <a:moveTo>
                    <a:pt x="1191856" y="498322"/>
                  </a:moveTo>
                  <a:lnTo>
                    <a:pt x="1134529" y="495363"/>
                  </a:lnTo>
                  <a:lnTo>
                    <a:pt x="1131658" y="498322"/>
                  </a:lnTo>
                  <a:lnTo>
                    <a:pt x="1131658" y="554088"/>
                  </a:lnTo>
                  <a:lnTo>
                    <a:pt x="1188986" y="557047"/>
                  </a:lnTo>
                  <a:lnTo>
                    <a:pt x="1191856" y="498322"/>
                  </a:lnTo>
                  <a:close/>
                </a:path>
                <a:path w="10690225" h="6438900">
                  <a:moveTo>
                    <a:pt x="1294777" y="5614784"/>
                  </a:moveTo>
                  <a:lnTo>
                    <a:pt x="1237361" y="5611838"/>
                  </a:lnTo>
                  <a:lnTo>
                    <a:pt x="1234490" y="5614784"/>
                  </a:lnTo>
                  <a:lnTo>
                    <a:pt x="1234490" y="5670550"/>
                  </a:lnTo>
                  <a:lnTo>
                    <a:pt x="1291907" y="5673420"/>
                  </a:lnTo>
                  <a:lnTo>
                    <a:pt x="1294777" y="5614784"/>
                  </a:lnTo>
                  <a:close/>
                </a:path>
                <a:path w="10690225" h="6438900">
                  <a:moveTo>
                    <a:pt x="1294777" y="5523357"/>
                  </a:moveTo>
                  <a:lnTo>
                    <a:pt x="1237361" y="5520487"/>
                  </a:lnTo>
                  <a:lnTo>
                    <a:pt x="1234490" y="5523357"/>
                  </a:lnTo>
                  <a:lnTo>
                    <a:pt x="1234490" y="5579211"/>
                  </a:lnTo>
                  <a:lnTo>
                    <a:pt x="1291907" y="5582082"/>
                  </a:lnTo>
                  <a:lnTo>
                    <a:pt x="1294777" y="5523357"/>
                  </a:lnTo>
                  <a:close/>
                </a:path>
                <a:path w="10690225" h="6438900">
                  <a:moveTo>
                    <a:pt x="1294777" y="5432006"/>
                  </a:moveTo>
                  <a:lnTo>
                    <a:pt x="1237361" y="5429135"/>
                  </a:lnTo>
                  <a:lnTo>
                    <a:pt x="1234490" y="5432006"/>
                  </a:lnTo>
                  <a:lnTo>
                    <a:pt x="1234490" y="5487860"/>
                  </a:lnTo>
                  <a:lnTo>
                    <a:pt x="1291907" y="5490730"/>
                  </a:lnTo>
                  <a:lnTo>
                    <a:pt x="1294777" y="5432006"/>
                  </a:lnTo>
                  <a:close/>
                </a:path>
                <a:path w="10690225" h="6438900">
                  <a:moveTo>
                    <a:pt x="1294777" y="5340667"/>
                  </a:moveTo>
                  <a:lnTo>
                    <a:pt x="1237361" y="5337708"/>
                  </a:lnTo>
                  <a:lnTo>
                    <a:pt x="1234490" y="5340667"/>
                  </a:lnTo>
                  <a:lnTo>
                    <a:pt x="1234490" y="5396433"/>
                  </a:lnTo>
                  <a:lnTo>
                    <a:pt x="1291907" y="5399379"/>
                  </a:lnTo>
                  <a:lnTo>
                    <a:pt x="1294777" y="5340667"/>
                  </a:lnTo>
                  <a:close/>
                </a:path>
                <a:path w="10690225" h="6438900">
                  <a:moveTo>
                    <a:pt x="1294777" y="5249316"/>
                  </a:moveTo>
                  <a:lnTo>
                    <a:pt x="1237361" y="5246357"/>
                  </a:lnTo>
                  <a:lnTo>
                    <a:pt x="1234490" y="5249316"/>
                  </a:lnTo>
                  <a:lnTo>
                    <a:pt x="1234490" y="5305082"/>
                  </a:lnTo>
                  <a:lnTo>
                    <a:pt x="1291907" y="5308041"/>
                  </a:lnTo>
                  <a:lnTo>
                    <a:pt x="1294777" y="5249316"/>
                  </a:lnTo>
                  <a:close/>
                </a:path>
                <a:path w="10690225" h="6438900">
                  <a:moveTo>
                    <a:pt x="1294777" y="5157965"/>
                  </a:moveTo>
                  <a:lnTo>
                    <a:pt x="1237361" y="5155006"/>
                  </a:lnTo>
                  <a:lnTo>
                    <a:pt x="1234490" y="5157965"/>
                  </a:lnTo>
                  <a:lnTo>
                    <a:pt x="1234490" y="5213731"/>
                  </a:lnTo>
                  <a:lnTo>
                    <a:pt x="1291907" y="5216690"/>
                  </a:lnTo>
                  <a:lnTo>
                    <a:pt x="1294777" y="5157965"/>
                  </a:lnTo>
                  <a:close/>
                </a:path>
                <a:path w="10690225" h="6438900">
                  <a:moveTo>
                    <a:pt x="1294777" y="5066538"/>
                  </a:moveTo>
                  <a:lnTo>
                    <a:pt x="1237361" y="5063668"/>
                  </a:lnTo>
                  <a:lnTo>
                    <a:pt x="1234490" y="5066538"/>
                  </a:lnTo>
                  <a:lnTo>
                    <a:pt x="1234490" y="5122392"/>
                  </a:lnTo>
                  <a:lnTo>
                    <a:pt x="1291907" y="5125263"/>
                  </a:lnTo>
                  <a:lnTo>
                    <a:pt x="1294777" y="5066538"/>
                  </a:lnTo>
                  <a:close/>
                </a:path>
                <a:path w="10690225" h="6438900">
                  <a:moveTo>
                    <a:pt x="1294777" y="4975187"/>
                  </a:moveTo>
                  <a:lnTo>
                    <a:pt x="1237361" y="4972316"/>
                  </a:lnTo>
                  <a:lnTo>
                    <a:pt x="1234490" y="4975187"/>
                  </a:lnTo>
                  <a:lnTo>
                    <a:pt x="1234490" y="5031041"/>
                  </a:lnTo>
                  <a:lnTo>
                    <a:pt x="1291907" y="5033911"/>
                  </a:lnTo>
                  <a:lnTo>
                    <a:pt x="1294777" y="4975187"/>
                  </a:lnTo>
                  <a:close/>
                </a:path>
                <a:path w="10690225" h="6438900">
                  <a:moveTo>
                    <a:pt x="1294777" y="4883836"/>
                  </a:moveTo>
                  <a:lnTo>
                    <a:pt x="1237361" y="4880876"/>
                  </a:lnTo>
                  <a:lnTo>
                    <a:pt x="1234490" y="4883836"/>
                  </a:lnTo>
                  <a:lnTo>
                    <a:pt x="1234490" y="4939601"/>
                  </a:lnTo>
                  <a:lnTo>
                    <a:pt x="1291907" y="4942560"/>
                  </a:lnTo>
                  <a:lnTo>
                    <a:pt x="1294777" y="4883836"/>
                  </a:lnTo>
                  <a:close/>
                </a:path>
                <a:path w="10690225" h="6438900">
                  <a:moveTo>
                    <a:pt x="1294777" y="4792497"/>
                  </a:moveTo>
                  <a:lnTo>
                    <a:pt x="1237361" y="4789538"/>
                  </a:lnTo>
                  <a:lnTo>
                    <a:pt x="1234490" y="4792497"/>
                  </a:lnTo>
                  <a:lnTo>
                    <a:pt x="1234490" y="4848263"/>
                  </a:lnTo>
                  <a:lnTo>
                    <a:pt x="1291907" y="4851222"/>
                  </a:lnTo>
                  <a:lnTo>
                    <a:pt x="1294777" y="4792497"/>
                  </a:lnTo>
                  <a:close/>
                </a:path>
                <a:path w="10690225" h="6438900">
                  <a:moveTo>
                    <a:pt x="1294777" y="4701146"/>
                  </a:moveTo>
                  <a:lnTo>
                    <a:pt x="1237361" y="4698187"/>
                  </a:lnTo>
                  <a:lnTo>
                    <a:pt x="1234490" y="4701146"/>
                  </a:lnTo>
                  <a:lnTo>
                    <a:pt x="1234490" y="4756912"/>
                  </a:lnTo>
                  <a:lnTo>
                    <a:pt x="1291907" y="4759782"/>
                  </a:lnTo>
                  <a:lnTo>
                    <a:pt x="1294777" y="4701146"/>
                  </a:lnTo>
                  <a:close/>
                </a:path>
                <a:path w="10690225" h="6438900">
                  <a:moveTo>
                    <a:pt x="1294777" y="4335678"/>
                  </a:moveTo>
                  <a:lnTo>
                    <a:pt x="1237361" y="4332719"/>
                  </a:lnTo>
                  <a:lnTo>
                    <a:pt x="1234490" y="4335678"/>
                  </a:lnTo>
                  <a:lnTo>
                    <a:pt x="1234490" y="4391431"/>
                  </a:lnTo>
                  <a:lnTo>
                    <a:pt x="1291907" y="4394390"/>
                  </a:lnTo>
                  <a:lnTo>
                    <a:pt x="1294777" y="4335678"/>
                  </a:lnTo>
                  <a:close/>
                </a:path>
                <a:path w="10690225" h="6438900">
                  <a:moveTo>
                    <a:pt x="1294777" y="2965208"/>
                  </a:moveTo>
                  <a:lnTo>
                    <a:pt x="1237361" y="2962249"/>
                  </a:lnTo>
                  <a:lnTo>
                    <a:pt x="1234490" y="2965208"/>
                  </a:lnTo>
                  <a:lnTo>
                    <a:pt x="1234490" y="3020974"/>
                  </a:lnTo>
                  <a:lnTo>
                    <a:pt x="1291907" y="3023844"/>
                  </a:lnTo>
                  <a:lnTo>
                    <a:pt x="1294777" y="2965208"/>
                  </a:lnTo>
                  <a:close/>
                </a:path>
                <a:path w="10690225" h="6438900">
                  <a:moveTo>
                    <a:pt x="1294777" y="2873768"/>
                  </a:moveTo>
                  <a:lnTo>
                    <a:pt x="1237361" y="2870898"/>
                  </a:lnTo>
                  <a:lnTo>
                    <a:pt x="1234490" y="2873768"/>
                  </a:lnTo>
                  <a:lnTo>
                    <a:pt x="1234490" y="2929623"/>
                  </a:lnTo>
                  <a:lnTo>
                    <a:pt x="1291907" y="2932493"/>
                  </a:lnTo>
                  <a:lnTo>
                    <a:pt x="1294777" y="2873768"/>
                  </a:lnTo>
                  <a:close/>
                </a:path>
                <a:path w="10690225" h="6438900">
                  <a:moveTo>
                    <a:pt x="1294777" y="2782430"/>
                  </a:moveTo>
                  <a:lnTo>
                    <a:pt x="1237361" y="2779560"/>
                  </a:lnTo>
                  <a:lnTo>
                    <a:pt x="1234490" y="2782430"/>
                  </a:lnTo>
                  <a:lnTo>
                    <a:pt x="1234490" y="2838285"/>
                  </a:lnTo>
                  <a:lnTo>
                    <a:pt x="1291907" y="2841155"/>
                  </a:lnTo>
                  <a:lnTo>
                    <a:pt x="1294777" y="2782430"/>
                  </a:lnTo>
                  <a:close/>
                </a:path>
                <a:path w="10690225" h="6438900">
                  <a:moveTo>
                    <a:pt x="1294777" y="2691079"/>
                  </a:moveTo>
                  <a:lnTo>
                    <a:pt x="1237361" y="2688120"/>
                  </a:lnTo>
                  <a:lnTo>
                    <a:pt x="1234490" y="2691079"/>
                  </a:lnTo>
                  <a:lnTo>
                    <a:pt x="1234490" y="2746845"/>
                  </a:lnTo>
                  <a:lnTo>
                    <a:pt x="1291907" y="2749804"/>
                  </a:lnTo>
                  <a:lnTo>
                    <a:pt x="1294777" y="2691079"/>
                  </a:lnTo>
                  <a:close/>
                </a:path>
                <a:path w="10690225" h="6438900">
                  <a:moveTo>
                    <a:pt x="1294777" y="2599728"/>
                  </a:moveTo>
                  <a:lnTo>
                    <a:pt x="1237361" y="2596781"/>
                  </a:lnTo>
                  <a:lnTo>
                    <a:pt x="1234490" y="2599728"/>
                  </a:lnTo>
                  <a:lnTo>
                    <a:pt x="1234490" y="2655493"/>
                  </a:lnTo>
                  <a:lnTo>
                    <a:pt x="1291907" y="2658453"/>
                  </a:lnTo>
                  <a:lnTo>
                    <a:pt x="1294777" y="2599728"/>
                  </a:lnTo>
                  <a:close/>
                </a:path>
                <a:path w="10690225" h="6438900">
                  <a:moveTo>
                    <a:pt x="1294777" y="2508389"/>
                  </a:moveTo>
                  <a:lnTo>
                    <a:pt x="1237361" y="2505430"/>
                  </a:lnTo>
                  <a:lnTo>
                    <a:pt x="1234490" y="2508389"/>
                  </a:lnTo>
                  <a:lnTo>
                    <a:pt x="1234490" y="2564155"/>
                  </a:lnTo>
                  <a:lnTo>
                    <a:pt x="1291907" y="2567025"/>
                  </a:lnTo>
                  <a:lnTo>
                    <a:pt x="1294777" y="2508389"/>
                  </a:lnTo>
                  <a:close/>
                </a:path>
                <a:path w="10690225" h="6438900">
                  <a:moveTo>
                    <a:pt x="1294777" y="2142909"/>
                  </a:moveTo>
                  <a:lnTo>
                    <a:pt x="1237361" y="2139950"/>
                  </a:lnTo>
                  <a:lnTo>
                    <a:pt x="1234490" y="2142909"/>
                  </a:lnTo>
                  <a:lnTo>
                    <a:pt x="1234490" y="2198674"/>
                  </a:lnTo>
                  <a:lnTo>
                    <a:pt x="1291907" y="2201634"/>
                  </a:lnTo>
                  <a:lnTo>
                    <a:pt x="1294777" y="2142909"/>
                  </a:lnTo>
                  <a:close/>
                </a:path>
                <a:path w="10690225" h="6438900">
                  <a:moveTo>
                    <a:pt x="1294777" y="2051570"/>
                  </a:moveTo>
                  <a:lnTo>
                    <a:pt x="1237361" y="2048611"/>
                  </a:lnTo>
                  <a:lnTo>
                    <a:pt x="1234490" y="2051570"/>
                  </a:lnTo>
                  <a:lnTo>
                    <a:pt x="1234490" y="2107336"/>
                  </a:lnTo>
                  <a:lnTo>
                    <a:pt x="1291907" y="2110206"/>
                  </a:lnTo>
                  <a:lnTo>
                    <a:pt x="1294777" y="2051570"/>
                  </a:lnTo>
                  <a:close/>
                </a:path>
                <a:path w="10690225" h="6438900">
                  <a:moveTo>
                    <a:pt x="1294777" y="1960130"/>
                  </a:moveTo>
                  <a:lnTo>
                    <a:pt x="1237361" y="1957260"/>
                  </a:lnTo>
                  <a:lnTo>
                    <a:pt x="1234490" y="1960130"/>
                  </a:lnTo>
                  <a:lnTo>
                    <a:pt x="1234490" y="2015985"/>
                  </a:lnTo>
                  <a:lnTo>
                    <a:pt x="1291907" y="2018855"/>
                  </a:lnTo>
                  <a:lnTo>
                    <a:pt x="1294777" y="1960130"/>
                  </a:lnTo>
                  <a:close/>
                </a:path>
                <a:path w="10690225" h="6438900">
                  <a:moveTo>
                    <a:pt x="1294777" y="1503311"/>
                  </a:moveTo>
                  <a:lnTo>
                    <a:pt x="1237361" y="1500352"/>
                  </a:lnTo>
                  <a:lnTo>
                    <a:pt x="1234490" y="1503311"/>
                  </a:lnTo>
                  <a:lnTo>
                    <a:pt x="1234490" y="1559077"/>
                  </a:lnTo>
                  <a:lnTo>
                    <a:pt x="1291907" y="1562036"/>
                  </a:lnTo>
                  <a:lnTo>
                    <a:pt x="1294777" y="1503311"/>
                  </a:lnTo>
                  <a:close/>
                </a:path>
                <a:path w="10690225" h="6438900">
                  <a:moveTo>
                    <a:pt x="1294777" y="1411960"/>
                  </a:moveTo>
                  <a:lnTo>
                    <a:pt x="1237361" y="1409001"/>
                  </a:lnTo>
                  <a:lnTo>
                    <a:pt x="1234490" y="1411960"/>
                  </a:lnTo>
                  <a:lnTo>
                    <a:pt x="1234490" y="1467726"/>
                  </a:lnTo>
                  <a:lnTo>
                    <a:pt x="1291907" y="1470685"/>
                  </a:lnTo>
                  <a:lnTo>
                    <a:pt x="1294777" y="1411960"/>
                  </a:lnTo>
                  <a:close/>
                </a:path>
                <a:path w="10690225" h="6438900">
                  <a:moveTo>
                    <a:pt x="1294777" y="1320622"/>
                  </a:moveTo>
                  <a:lnTo>
                    <a:pt x="1237361" y="1317663"/>
                  </a:lnTo>
                  <a:lnTo>
                    <a:pt x="1234490" y="1320622"/>
                  </a:lnTo>
                  <a:lnTo>
                    <a:pt x="1234490" y="1376387"/>
                  </a:lnTo>
                  <a:lnTo>
                    <a:pt x="1291907" y="1379334"/>
                  </a:lnTo>
                  <a:lnTo>
                    <a:pt x="1294777" y="1320622"/>
                  </a:lnTo>
                  <a:close/>
                </a:path>
                <a:path w="10690225" h="6438900">
                  <a:moveTo>
                    <a:pt x="1294777" y="1229271"/>
                  </a:moveTo>
                  <a:lnTo>
                    <a:pt x="1237361" y="1226312"/>
                  </a:lnTo>
                  <a:lnTo>
                    <a:pt x="1234490" y="1229271"/>
                  </a:lnTo>
                  <a:lnTo>
                    <a:pt x="1234490" y="1285036"/>
                  </a:lnTo>
                  <a:lnTo>
                    <a:pt x="1291907" y="1287907"/>
                  </a:lnTo>
                  <a:lnTo>
                    <a:pt x="1294777" y="1229271"/>
                  </a:lnTo>
                  <a:close/>
                </a:path>
                <a:path w="10690225" h="6438900">
                  <a:moveTo>
                    <a:pt x="1294777" y="1137831"/>
                  </a:moveTo>
                  <a:lnTo>
                    <a:pt x="1237361" y="1134960"/>
                  </a:lnTo>
                  <a:lnTo>
                    <a:pt x="1234490" y="1137831"/>
                  </a:lnTo>
                  <a:lnTo>
                    <a:pt x="1234490" y="1193685"/>
                  </a:lnTo>
                  <a:lnTo>
                    <a:pt x="1291907" y="1196555"/>
                  </a:lnTo>
                  <a:lnTo>
                    <a:pt x="1294777" y="1137831"/>
                  </a:lnTo>
                  <a:close/>
                </a:path>
                <a:path w="10690225" h="6438900">
                  <a:moveTo>
                    <a:pt x="1294777" y="1046492"/>
                  </a:moveTo>
                  <a:lnTo>
                    <a:pt x="1237361" y="1043622"/>
                  </a:lnTo>
                  <a:lnTo>
                    <a:pt x="1234490" y="1046492"/>
                  </a:lnTo>
                  <a:lnTo>
                    <a:pt x="1234490" y="1102258"/>
                  </a:lnTo>
                  <a:lnTo>
                    <a:pt x="1291907" y="1105217"/>
                  </a:lnTo>
                  <a:lnTo>
                    <a:pt x="1294777" y="1046492"/>
                  </a:lnTo>
                  <a:close/>
                </a:path>
                <a:path w="10690225" h="6438900">
                  <a:moveTo>
                    <a:pt x="1294777" y="955141"/>
                  </a:moveTo>
                  <a:lnTo>
                    <a:pt x="1237361" y="952182"/>
                  </a:lnTo>
                  <a:lnTo>
                    <a:pt x="1234490" y="955141"/>
                  </a:lnTo>
                  <a:lnTo>
                    <a:pt x="1234490" y="1010907"/>
                  </a:lnTo>
                  <a:lnTo>
                    <a:pt x="1291907" y="1013866"/>
                  </a:lnTo>
                  <a:lnTo>
                    <a:pt x="1294777" y="955141"/>
                  </a:lnTo>
                  <a:close/>
                </a:path>
                <a:path w="10690225" h="6438900">
                  <a:moveTo>
                    <a:pt x="1294777" y="863714"/>
                  </a:moveTo>
                  <a:lnTo>
                    <a:pt x="1237361" y="860844"/>
                  </a:lnTo>
                  <a:lnTo>
                    <a:pt x="1234490" y="863714"/>
                  </a:lnTo>
                  <a:lnTo>
                    <a:pt x="1234490" y="919556"/>
                  </a:lnTo>
                  <a:lnTo>
                    <a:pt x="1291907" y="922515"/>
                  </a:lnTo>
                  <a:lnTo>
                    <a:pt x="1294777" y="863714"/>
                  </a:lnTo>
                  <a:close/>
                </a:path>
                <a:path w="10690225" h="6438900">
                  <a:moveTo>
                    <a:pt x="1294777" y="772363"/>
                  </a:moveTo>
                  <a:lnTo>
                    <a:pt x="1237361" y="769493"/>
                  </a:lnTo>
                  <a:lnTo>
                    <a:pt x="1234490" y="772363"/>
                  </a:lnTo>
                  <a:lnTo>
                    <a:pt x="1234490" y="828217"/>
                  </a:lnTo>
                  <a:lnTo>
                    <a:pt x="1291907" y="831088"/>
                  </a:lnTo>
                  <a:lnTo>
                    <a:pt x="1294777" y="772363"/>
                  </a:lnTo>
                  <a:close/>
                </a:path>
                <a:path w="10690225" h="6438900">
                  <a:moveTo>
                    <a:pt x="1294777" y="681012"/>
                  </a:moveTo>
                  <a:lnTo>
                    <a:pt x="1237361" y="678141"/>
                  </a:lnTo>
                  <a:lnTo>
                    <a:pt x="1234490" y="681012"/>
                  </a:lnTo>
                  <a:lnTo>
                    <a:pt x="1234490" y="736866"/>
                  </a:lnTo>
                  <a:lnTo>
                    <a:pt x="1291907" y="739736"/>
                  </a:lnTo>
                  <a:lnTo>
                    <a:pt x="1294777" y="681012"/>
                  </a:lnTo>
                  <a:close/>
                </a:path>
                <a:path w="10690225" h="6438900">
                  <a:moveTo>
                    <a:pt x="1294777" y="589673"/>
                  </a:moveTo>
                  <a:lnTo>
                    <a:pt x="1237361" y="586714"/>
                  </a:lnTo>
                  <a:lnTo>
                    <a:pt x="1234490" y="589673"/>
                  </a:lnTo>
                  <a:lnTo>
                    <a:pt x="1234490" y="645439"/>
                  </a:lnTo>
                  <a:lnTo>
                    <a:pt x="1291907" y="648385"/>
                  </a:lnTo>
                  <a:lnTo>
                    <a:pt x="1294777" y="589673"/>
                  </a:lnTo>
                  <a:close/>
                </a:path>
                <a:path w="10690225" h="6438900">
                  <a:moveTo>
                    <a:pt x="1397609" y="5614784"/>
                  </a:moveTo>
                  <a:lnTo>
                    <a:pt x="1340281" y="5611838"/>
                  </a:lnTo>
                  <a:lnTo>
                    <a:pt x="1337411" y="5614784"/>
                  </a:lnTo>
                  <a:lnTo>
                    <a:pt x="1337411" y="5670550"/>
                  </a:lnTo>
                  <a:lnTo>
                    <a:pt x="1394739" y="5673420"/>
                  </a:lnTo>
                  <a:lnTo>
                    <a:pt x="1397609" y="5614784"/>
                  </a:lnTo>
                  <a:close/>
                </a:path>
                <a:path w="10690225" h="6438900">
                  <a:moveTo>
                    <a:pt x="1397609" y="5523357"/>
                  </a:moveTo>
                  <a:lnTo>
                    <a:pt x="1340281" y="5520487"/>
                  </a:lnTo>
                  <a:lnTo>
                    <a:pt x="1337411" y="5523357"/>
                  </a:lnTo>
                  <a:lnTo>
                    <a:pt x="1337411" y="5579211"/>
                  </a:lnTo>
                  <a:lnTo>
                    <a:pt x="1394739" y="5582082"/>
                  </a:lnTo>
                  <a:lnTo>
                    <a:pt x="1397609" y="5523357"/>
                  </a:lnTo>
                  <a:close/>
                </a:path>
                <a:path w="10690225" h="6438900">
                  <a:moveTo>
                    <a:pt x="1397609" y="5432006"/>
                  </a:moveTo>
                  <a:lnTo>
                    <a:pt x="1340281" y="5429135"/>
                  </a:lnTo>
                  <a:lnTo>
                    <a:pt x="1337411" y="5432006"/>
                  </a:lnTo>
                  <a:lnTo>
                    <a:pt x="1337411" y="5487860"/>
                  </a:lnTo>
                  <a:lnTo>
                    <a:pt x="1394739" y="5490730"/>
                  </a:lnTo>
                  <a:lnTo>
                    <a:pt x="1397609" y="5432006"/>
                  </a:lnTo>
                  <a:close/>
                </a:path>
                <a:path w="10690225" h="6438900">
                  <a:moveTo>
                    <a:pt x="1397609" y="5340667"/>
                  </a:moveTo>
                  <a:lnTo>
                    <a:pt x="1340281" y="5337708"/>
                  </a:lnTo>
                  <a:lnTo>
                    <a:pt x="1337411" y="5340667"/>
                  </a:lnTo>
                  <a:lnTo>
                    <a:pt x="1337411" y="5396433"/>
                  </a:lnTo>
                  <a:lnTo>
                    <a:pt x="1394739" y="5399379"/>
                  </a:lnTo>
                  <a:lnTo>
                    <a:pt x="1397609" y="5340667"/>
                  </a:lnTo>
                  <a:close/>
                </a:path>
                <a:path w="10690225" h="6438900">
                  <a:moveTo>
                    <a:pt x="1397609" y="5249316"/>
                  </a:moveTo>
                  <a:lnTo>
                    <a:pt x="1340281" y="5246357"/>
                  </a:lnTo>
                  <a:lnTo>
                    <a:pt x="1337411" y="5249316"/>
                  </a:lnTo>
                  <a:lnTo>
                    <a:pt x="1337411" y="5305082"/>
                  </a:lnTo>
                  <a:lnTo>
                    <a:pt x="1394739" y="5308041"/>
                  </a:lnTo>
                  <a:lnTo>
                    <a:pt x="1397609" y="5249316"/>
                  </a:lnTo>
                  <a:close/>
                </a:path>
                <a:path w="10690225" h="6438900">
                  <a:moveTo>
                    <a:pt x="1397609" y="5157965"/>
                  </a:moveTo>
                  <a:lnTo>
                    <a:pt x="1340281" y="5155006"/>
                  </a:lnTo>
                  <a:lnTo>
                    <a:pt x="1337411" y="5157965"/>
                  </a:lnTo>
                  <a:lnTo>
                    <a:pt x="1337411" y="5213731"/>
                  </a:lnTo>
                  <a:lnTo>
                    <a:pt x="1394739" y="5216690"/>
                  </a:lnTo>
                  <a:lnTo>
                    <a:pt x="1397609" y="5157965"/>
                  </a:lnTo>
                  <a:close/>
                </a:path>
                <a:path w="10690225" h="6438900">
                  <a:moveTo>
                    <a:pt x="1397609" y="5066538"/>
                  </a:moveTo>
                  <a:lnTo>
                    <a:pt x="1340281" y="5063668"/>
                  </a:lnTo>
                  <a:lnTo>
                    <a:pt x="1337411" y="5066538"/>
                  </a:lnTo>
                  <a:lnTo>
                    <a:pt x="1337411" y="5122392"/>
                  </a:lnTo>
                  <a:lnTo>
                    <a:pt x="1394739" y="5125263"/>
                  </a:lnTo>
                  <a:lnTo>
                    <a:pt x="1397609" y="5066538"/>
                  </a:lnTo>
                  <a:close/>
                </a:path>
                <a:path w="10690225" h="6438900">
                  <a:moveTo>
                    <a:pt x="1397609" y="4975187"/>
                  </a:moveTo>
                  <a:lnTo>
                    <a:pt x="1340281" y="4972316"/>
                  </a:lnTo>
                  <a:lnTo>
                    <a:pt x="1337411" y="4975187"/>
                  </a:lnTo>
                  <a:lnTo>
                    <a:pt x="1337411" y="5031041"/>
                  </a:lnTo>
                  <a:lnTo>
                    <a:pt x="1394739" y="5033911"/>
                  </a:lnTo>
                  <a:lnTo>
                    <a:pt x="1397609" y="4975187"/>
                  </a:lnTo>
                  <a:close/>
                </a:path>
                <a:path w="10690225" h="6438900">
                  <a:moveTo>
                    <a:pt x="1397609" y="4883836"/>
                  </a:moveTo>
                  <a:lnTo>
                    <a:pt x="1340281" y="4880876"/>
                  </a:lnTo>
                  <a:lnTo>
                    <a:pt x="1337411" y="4883836"/>
                  </a:lnTo>
                  <a:lnTo>
                    <a:pt x="1337411" y="4939601"/>
                  </a:lnTo>
                  <a:lnTo>
                    <a:pt x="1394739" y="4942560"/>
                  </a:lnTo>
                  <a:lnTo>
                    <a:pt x="1397609" y="4883836"/>
                  </a:lnTo>
                  <a:close/>
                </a:path>
                <a:path w="10690225" h="6438900">
                  <a:moveTo>
                    <a:pt x="1397609" y="4792497"/>
                  </a:moveTo>
                  <a:lnTo>
                    <a:pt x="1340281" y="4789538"/>
                  </a:lnTo>
                  <a:lnTo>
                    <a:pt x="1337411" y="4792497"/>
                  </a:lnTo>
                  <a:lnTo>
                    <a:pt x="1337411" y="4848263"/>
                  </a:lnTo>
                  <a:lnTo>
                    <a:pt x="1394739" y="4851222"/>
                  </a:lnTo>
                  <a:lnTo>
                    <a:pt x="1397609" y="4792497"/>
                  </a:lnTo>
                  <a:close/>
                </a:path>
                <a:path w="10690225" h="6438900">
                  <a:moveTo>
                    <a:pt x="1397609" y="4609719"/>
                  </a:moveTo>
                  <a:lnTo>
                    <a:pt x="1340281" y="4606836"/>
                  </a:lnTo>
                  <a:lnTo>
                    <a:pt x="1337411" y="4609719"/>
                  </a:lnTo>
                  <a:lnTo>
                    <a:pt x="1337411" y="4665561"/>
                  </a:lnTo>
                  <a:lnTo>
                    <a:pt x="1394739" y="4668431"/>
                  </a:lnTo>
                  <a:lnTo>
                    <a:pt x="1397609" y="4609719"/>
                  </a:lnTo>
                  <a:close/>
                </a:path>
                <a:path w="10690225" h="6438900">
                  <a:moveTo>
                    <a:pt x="1397609" y="3056559"/>
                  </a:moveTo>
                  <a:lnTo>
                    <a:pt x="1340281" y="3053600"/>
                  </a:lnTo>
                  <a:lnTo>
                    <a:pt x="1337411" y="3056559"/>
                  </a:lnTo>
                  <a:lnTo>
                    <a:pt x="1337411" y="3112325"/>
                  </a:lnTo>
                  <a:lnTo>
                    <a:pt x="1394739" y="3115284"/>
                  </a:lnTo>
                  <a:lnTo>
                    <a:pt x="1397609" y="3056559"/>
                  </a:lnTo>
                  <a:close/>
                </a:path>
                <a:path w="10690225" h="6438900">
                  <a:moveTo>
                    <a:pt x="1397609" y="2965208"/>
                  </a:moveTo>
                  <a:lnTo>
                    <a:pt x="1340281" y="2962249"/>
                  </a:lnTo>
                  <a:lnTo>
                    <a:pt x="1337411" y="2965208"/>
                  </a:lnTo>
                  <a:lnTo>
                    <a:pt x="1337411" y="3020974"/>
                  </a:lnTo>
                  <a:lnTo>
                    <a:pt x="1394739" y="3023844"/>
                  </a:lnTo>
                  <a:lnTo>
                    <a:pt x="1397609" y="2965208"/>
                  </a:lnTo>
                  <a:close/>
                </a:path>
                <a:path w="10690225" h="6438900">
                  <a:moveTo>
                    <a:pt x="1397609" y="2508389"/>
                  </a:moveTo>
                  <a:lnTo>
                    <a:pt x="1340281" y="2505430"/>
                  </a:lnTo>
                  <a:lnTo>
                    <a:pt x="1337411" y="2508389"/>
                  </a:lnTo>
                  <a:lnTo>
                    <a:pt x="1337411" y="2564155"/>
                  </a:lnTo>
                  <a:lnTo>
                    <a:pt x="1394739" y="2567025"/>
                  </a:lnTo>
                  <a:lnTo>
                    <a:pt x="1397609" y="2508389"/>
                  </a:lnTo>
                  <a:close/>
                </a:path>
                <a:path w="10690225" h="6438900">
                  <a:moveTo>
                    <a:pt x="1397609" y="2416949"/>
                  </a:moveTo>
                  <a:lnTo>
                    <a:pt x="1340281" y="2414079"/>
                  </a:lnTo>
                  <a:lnTo>
                    <a:pt x="1337411" y="2416949"/>
                  </a:lnTo>
                  <a:lnTo>
                    <a:pt x="1337411" y="2472804"/>
                  </a:lnTo>
                  <a:lnTo>
                    <a:pt x="1394739" y="2475674"/>
                  </a:lnTo>
                  <a:lnTo>
                    <a:pt x="1397609" y="2416949"/>
                  </a:lnTo>
                  <a:close/>
                </a:path>
                <a:path w="10690225" h="6438900">
                  <a:moveTo>
                    <a:pt x="1397609" y="2325611"/>
                  </a:moveTo>
                  <a:lnTo>
                    <a:pt x="1340281" y="2322652"/>
                  </a:lnTo>
                  <a:lnTo>
                    <a:pt x="1337411" y="2325611"/>
                  </a:lnTo>
                  <a:lnTo>
                    <a:pt x="1337411" y="2381377"/>
                  </a:lnTo>
                  <a:lnTo>
                    <a:pt x="1394739" y="2384323"/>
                  </a:lnTo>
                  <a:lnTo>
                    <a:pt x="1397609" y="2325611"/>
                  </a:lnTo>
                  <a:close/>
                </a:path>
                <a:path w="10690225" h="6438900">
                  <a:moveTo>
                    <a:pt x="1397609" y="2234260"/>
                  </a:moveTo>
                  <a:lnTo>
                    <a:pt x="1340281" y="2231301"/>
                  </a:lnTo>
                  <a:lnTo>
                    <a:pt x="1337411" y="2234260"/>
                  </a:lnTo>
                  <a:lnTo>
                    <a:pt x="1337411" y="2290026"/>
                  </a:lnTo>
                  <a:lnTo>
                    <a:pt x="1394739" y="2292985"/>
                  </a:lnTo>
                  <a:lnTo>
                    <a:pt x="1397609" y="2234260"/>
                  </a:lnTo>
                  <a:close/>
                </a:path>
                <a:path w="10690225" h="6438900">
                  <a:moveTo>
                    <a:pt x="1397609" y="2142909"/>
                  </a:moveTo>
                  <a:lnTo>
                    <a:pt x="1340281" y="2139950"/>
                  </a:lnTo>
                  <a:lnTo>
                    <a:pt x="1337411" y="2142909"/>
                  </a:lnTo>
                  <a:lnTo>
                    <a:pt x="1337411" y="2198674"/>
                  </a:lnTo>
                  <a:lnTo>
                    <a:pt x="1394739" y="2201634"/>
                  </a:lnTo>
                  <a:lnTo>
                    <a:pt x="1397609" y="2142909"/>
                  </a:lnTo>
                  <a:close/>
                </a:path>
                <a:path w="10690225" h="6438900">
                  <a:moveTo>
                    <a:pt x="1397609" y="2051570"/>
                  </a:moveTo>
                  <a:lnTo>
                    <a:pt x="1340281" y="2048611"/>
                  </a:lnTo>
                  <a:lnTo>
                    <a:pt x="1337411" y="2051570"/>
                  </a:lnTo>
                  <a:lnTo>
                    <a:pt x="1337411" y="2107336"/>
                  </a:lnTo>
                  <a:lnTo>
                    <a:pt x="1394739" y="2110206"/>
                  </a:lnTo>
                  <a:lnTo>
                    <a:pt x="1397609" y="2051570"/>
                  </a:lnTo>
                  <a:close/>
                </a:path>
                <a:path w="10690225" h="6438900">
                  <a:moveTo>
                    <a:pt x="1397609" y="1960130"/>
                  </a:moveTo>
                  <a:lnTo>
                    <a:pt x="1340281" y="1957260"/>
                  </a:lnTo>
                  <a:lnTo>
                    <a:pt x="1337411" y="1960130"/>
                  </a:lnTo>
                  <a:lnTo>
                    <a:pt x="1337411" y="2015985"/>
                  </a:lnTo>
                  <a:lnTo>
                    <a:pt x="1394739" y="2018855"/>
                  </a:lnTo>
                  <a:lnTo>
                    <a:pt x="1397609" y="1960130"/>
                  </a:lnTo>
                  <a:close/>
                </a:path>
                <a:path w="10690225" h="6438900">
                  <a:moveTo>
                    <a:pt x="1397609" y="1868779"/>
                  </a:moveTo>
                  <a:lnTo>
                    <a:pt x="1340281" y="1865833"/>
                  </a:lnTo>
                  <a:lnTo>
                    <a:pt x="1337411" y="1868779"/>
                  </a:lnTo>
                  <a:lnTo>
                    <a:pt x="1337411" y="1924634"/>
                  </a:lnTo>
                  <a:lnTo>
                    <a:pt x="1394739" y="1927504"/>
                  </a:lnTo>
                  <a:lnTo>
                    <a:pt x="1397609" y="1868779"/>
                  </a:lnTo>
                  <a:close/>
                </a:path>
                <a:path w="10690225" h="6438900">
                  <a:moveTo>
                    <a:pt x="1397609" y="1503311"/>
                  </a:moveTo>
                  <a:lnTo>
                    <a:pt x="1340281" y="1500352"/>
                  </a:lnTo>
                  <a:lnTo>
                    <a:pt x="1337411" y="1503311"/>
                  </a:lnTo>
                  <a:lnTo>
                    <a:pt x="1337411" y="1559077"/>
                  </a:lnTo>
                  <a:lnTo>
                    <a:pt x="1394739" y="1562036"/>
                  </a:lnTo>
                  <a:lnTo>
                    <a:pt x="1397609" y="1503311"/>
                  </a:lnTo>
                  <a:close/>
                </a:path>
                <a:path w="10690225" h="6438900">
                  <a:moveTo>
                    <a:pt x="1397609" y="1411960"/>
                  </a:moveTo>
                  <a:lnTo>
                    <a:pt x="1340281" y="1409001"/>
                  </a:lnTo>
                  <a:lnTo>
                    <a:pt x="1337411" y="1411960"/>
                  </a:lnTo>
                  <a:lnTo>
                    <a:pt x="1337411" y="1467726"/>
                  </a:lnTo>
                  <a:lnTo>
                    <a:pt x="1394739" y="1470685"/>
                  </a:lnTo>
                  <a:lnTo>
                    <a:pt x="1397609" y="1411960"/>
                  </a:lnTo>
                  <a:close/>
                </a:path>
                <a:path w="10690225" h="6438900">
                  <a:moveTo>
                    <a:pt x="1397609" y="1320622"/>
                  </a:moveTo>
                  <a:lnTo>
                    <a:pt x="1340281" y="1317663"/>
                  </a:lnTo>
                  <a:lnTo>
                    <a:pt x="1337411" y="1320622"/>
                  </a:lnTo>
                  <a:lnTo>
                    <a:pt x="1337411" y="1376387"/>
                  </a:lnTo>
                  <a:lnTo>
                    <a:pt x="1394739" y="1379334"/>
                  </a:lnTo>
                  <a:lnTo>
                    <a:pt x="1397609" y="1320622"/>
                  </a:lnTo>
                  <a:close/>
                </a:path>
                <a:path w="10690225" h="6438900">
                  <a:moveTo>
                    <a:pt x="1397609" y="1229271"/>
                  </a:moveTo>
                  <a:lnTo>
                    <a:pt x="1340281" y="1226312"/>
                  </a:lnTo>
                  <a:lnTo>
                    <a:pt x="1337411" y="1229271"/>
                  </a:lnTo>
                  <a:lnTo>
                    <a:pt x="1337411" y="1285036"/>
                  </a:lnTo>
                  <a:lnTo>
                    <a:pt x="1394739" y="1287907"/>
                  </a:lnTo>
                  <a:lnTo>
                    <a:pt x="1397609" y="1229271"/>
                  </a:lnTo>
                  <a:close/>
                </a:path>
                <a:path w="10690225" h="6438900">
                  <a:moveTo>
                    <a:pt x="1397609" y="1137831"/>
                  </a:moveTo>
                  <a:lnTo>
                    <a:pt x="1340281" y="1134960"/>
                  </a:lnTo>
                  <a:lnTo>
                    <a:pt x="1337411" y="1137831"/>
                  </a:lnTo>
                  <a:lnTo>
                    <a:pt x="1337411" y="1193685"/>
                  </a:lnTo>
                  <a:lnTo>
                    <a:pt x="1394739" y="1196555"/>
                  </a:lnTo>
                  <a:lnTo>
                    <a:pt x="1397609" y="1137831"/>
                  </a:lnTo>
                  <a:close/>
                </a:path>
                <a:path w="10690225" h="6438900">
                  <a:moveTo>
                    <a:pt x="1397609" y="1046492"/>
                  </a:moveTo>
                  <a:lnTo>
                    <a:pt x="1340281" y="1043622"/>
                  </a:lnTo>
                  <a:lnTo>
                    <a:pt x="1337411" y="1046492"/>
                  </a:lnTo>
                  <a:lnTo>
                    <a:pt x="1337411" y="1102258"/>
                  </a:lnTo>
                  <a:lnTo>
                    <a:pt x="1394739" y="1105217"/>
                  </a:lnTo>
                  <a:lnTo>
                    <a:pt x="1397609" y="1046492"/>
                  </a:lnTo>
                  <a:close/>
                </a:path>
                <a:path w="10690225" h="6438900">
                  <a:moveTo>
                    <a:pt x="1397609" y="955141"/>
                  </a:moveTo>
                  <a:lnTo>
                    <a:pt x="1340281" y="952182"/>
                  </a:lnTo>
                  <a:lnTo>
                    <a:pt x="1337411" y="955141"/>
                  </a:lnTo>
                  <a:lnTo>
                    <a:pt x="1337411" y="1010907"/>
                  </a:lnTo>
                  <a:lnTo>
                    <a:pt x="1394739" y="1013866"/>
                  </a:lnTo>
                  <a:lnTo>
                    <a:pt x="1397609" y="955141"/>
                  </a:lnTo>
                  <a:close/>
                </a:path>
                <a:path w="10690225" h="6438900">
                  <a:moveTo>
                    <a:pt x="1397609" y="863714"/>
                  </a:moveTo>
                  <a:lnTo>
                    <a:pt x="1340281" y="860844"/>
                  </a:lnTo>
                  <a:lnTo>
                    <a:pt x="1337411" y="863714"/>
                  </a:lnTo>
                  <a:lnTo>
                    <a:pt x="1337411" y="919556"/>
                  </a:lnTo>
                  <a:lnTo>
                    <a:pt x="1394739" y="922515"/>
                  </a:lnTo>
                  <a:lnTo>
                    <a:pt x="1397609" y="863714"/>
                  </a:lnTo>
                  <a:close/>
                </a:path>
                <a:path w="10690225" h="6438900">
                  <a:moveTo>
                    <a:pt x="1397609" y="772363"/>
                  </a:moveTo>
                  <a:lnTo>
                    <a:pt x="1340281" y="769493"/>
                  </a:lnTo>
                  <a:lnTo>
                    <a:pt x="1337411" y="772363"/>
                  </a:lnTo>
                  <a:lnTo>
                    <a:pt x="1337411" y="828217"/>
                  </a:lnTo>
                  <a:lnTo>
                    <a:pt x="1394739" y="831088"/>
                  </a:lnTo>
                  <a:lnTo>
                    <a:pt x="1397609" y="772363"/>
                  </a:lnTo>
                  <a:close/>
                </a:path>
                <a:path w="10690225" h="6438900">
                  <a:moveTo>
                    <a:pt x="1397609" y="681012"/>
                  </a:moveTo>
                  <a:lnTo>
                    <a:pt x="1340281" y="678141"/>
                  </a:lnTo>
                  <a:lnTo>
                    <a:pt x="1337411" y="681012"/>
                  </a:lnTo>
                  <a:lnTo>
                    <a:pt x="1337411" y="736866"/>
                  </a:lnTo>
                  <a:lnTo>
                    <a:pt x="1394739" y="739736"/>
                  </a:lnTo>
                  <a:lnTo>
                    <a:pt x="1397609" y="681012"/>
                  </a:lnTo>
                  <a:close/>
                </a:path>
                <a:path w="10690225" h="6438900">
                  <a:moveTo>
                    <a:pt x="1397609" y="589673"/>
                  </a:moveTo>
                  <a:lnTo>
                    <a:pt x="1340281" y="586714"/>
                  </a:lnTo>
                  <a:lnTo>
                    <a:pt x="1337411" y="589673"/>
                  </a:lnTo>
                  <a:lnTo>
                    <a:pt x="1337411" y="645439"/>
                  </a:lnTo>
                  <a:lnTo>
                    <a:pt x="1394739" y="648385"/>
                  </a:lnTo>
                  <a:lnTo>
                    <a:pt x="1397609" y="589673"/>
                  </a:lnTo>
                  <a:close/>
                </a:path>
                <a:path w="10690225" h="6438900">
                  <a:moveTo>
                    <a:pt x="1500530" y="5523357"/>
                  </a:moveTo>
                  <a:lnTo>
                    <a:pt x="1443113" y="5520487"/>
                  </a:lnTo>
                  <a:lnTo>
                    <a:pt x="1440332" y="5523357"/>
                  </a:lnTo>
                  <a:lnTo>
                    <a:pt x="1440332" y="5579211"/>
                  </a:lnTo>
                  <a:lnTo>
                    <a:pt x="1497660" y="5582082"/>
                  </a:lnTo>
                  <a:lnTo>
                    <a:pt x="1500530" y="5523357"/>
                  </a:lnTo>
                  <a:close/>
                </a:path>
                <a:path w="10690225" h="6438900">
                  <a:moveTo>
                    <a:pt x="1500530" y="5432006"/>
                  </a:moveTo>
                  <a:lnTo>
                    <a:pt x="1443113" y="5429135"/>
                  </a:lnTo>
                  <a:lnTo>
                    <a:pt x="1440332" y="5432006"/>
                  </a:lnTo>
                  <a:lnTo>
                    <a:pt x="1440332" y="5487860"/>
                  </a:lnTo>
                  <a:lnTo>
                    <a:pt x="1497660" y="5490730"/>
                  </a:lnTo>
                  <a:lnTo>
                    <a:pt x="1500530" y="5432006"/>
                  </a:lnTo>
                  <a:close/>
                </a:path>
                <a:path w="10690225" h="6438900">
                  <a:moveTo>
                    <a:pt x="1500530" y="5340667"/>
                  </a:moveTo>
                  <a:lnTo>
                    <a:pt x="1443113" y="5337708"/>
                  </a:lnTo>
                  <a:lnTo>
                    <a:pt x="1440332" y="5340667"/>
                  </a:lnTo>
                  <a:lnTo>
                    <a:pt x="1440332" y="5396433"/>
                  </a:lnTo>
                  <a:lnTo>
                    <a:pt x="1497660" y="5399379"/>
                  </a:lnTo>
                  <a:lnTo>
                    <a:pt x="1500530" y="5340667"/>
                  </a:lnTo>
                  <a:close/>
                </a:path>
                <a:path w="10690225" h="6438900">
                  <a:moveTo>
                    <a:pt x="1500530" y="5249316"/>
                  </a:moveTo>
                  <a:lnTo>
                    <a:pt x="1443113" y="5246357"/>
                  </a:lnTo>
                  <a:lnTo>
                    <a:pt x="1440332" y="5249316"/>
                  </a:lnTo>
                  <a:lnTo>
                    <a:pt x="1440332" y="5305082"/>
                  </a:lnTo>
                  <a:lnTo>
                    <a:pt x="1497660" y="5308041"/>
                  </a:lnTo>
                  <a:lnTo>
                    <a:pt x="1500530" y="5249316"/>
                  </a:lnTo>
                  <a:close/>
                </a:path>
                <a:path w="10690225" h="6438900">
                  <a:moveTo>
                    <a:pt x="1500530" y="5157965"/>
                  </a:moveTo>
                  <a:lnTo>
                    <a:pt x="1443113" y="5155006"/>
                  </a:lnTo>
                  <a:lnTo>
                    <a:pt x="1440332" y="5157965"/>
                  </a:lnTo>
                  <a:lnTo>
                    <a:pt x="1440332" y="5213731"/>
                  </a:lnTo>
                  <a:lnTo>
                    <a:pt x="1497660" y="5216690"/>
                  </a:lnTo>
                  <a:lnTo>
                    <a:pt x="1500530" y="5157965"/>
                  </a:lnTo>
                  <a:close/>
                </a:path>
                <a:path w="10690225" h="6438900">
                  <a:moveTo>
                    <a:pt x="1500530" y="5066538"/>
                  </a:moveTo>
                  <a:lnTo>
                    <a:pt x="1443113" y="5063668"/>
                  </a:lnTo>
                  <a:lnTo>
                    <a:pt x="1440332" y="5066538"/>
                  </a:lnTo>
                  <a:lnTo>
                    <a:pt x="1440332" y="5122392"/>
                  </a:lnTo>
                  <a:lnTo>
                    <a:pt x="1497660" y="5125263"/>
                  </a:lnTo>
                  <a:lnTo>
                    <a:pt x="1500530" y="5066538"/>
                  </a:lnTo>
                  <a:close/>
                </a:path>
                <a:path w="10690225" h="6438900">
                  <a:moveTo>
                    <a:pt x="1500530" y="4975187"/>
                  </a:moveTo>
                  <a:lnTo>
                    <a:pt x="1443113" y="4972316"/>
                  </a:lnTo>
                  <a:lnTo>
                    <a:pt x="1440332" y="4975187"/>
                  </a:lnTo>
                  <a:lnTo>
                    <a:pt x="1440332" y="5031041"/>
                  </a:lnTo>
                  <a:lnTo>
                    <a:pt x="1497660" y="5033911"/>
                  </a:lnTo>
                  <a:lnTo>
                    <a:pt x="1500530" y="4975187"/>
                  </a:lnTo>
                  <a:close/>
                </a:path>
                <a:path w="10690225" h="6438900">
                  <a:moveTo>
                    <a:pt x="1500530" y="4883836"/>
                  </a:moveTo>
                  <a:lnTo>
                    <a:pt x="1443113" y="4880876"/>
                  </a:lnTo>
                  <a:lnTo>
                    <a:pt x="1440332" y="4883836"/>
                  </a:lnTo>
                  <a:lnTo>
                    <a:pt x="1440332" y="4939601"/>
                  </a:lnTo>
                  <a:lnTo>
                    <a:pt x="1497660" y="4942560"/>
                  </a:lnTo>
                  <a:lnTo>
                    <a:pt x="1500530" y="4883836"/>
                  </a:lnTo>
                  <a:close/>
                </a:path>
                <a:path w="10690225" h="6438900">
                  <a:moveTo>
                    <a:pt x="1500530" y="4792497"/>
                  </a:moveTo>
                  <a:lnTo>
                    <a:pt x="1443113" y="4789538"/>
                  </a:lnTo>
                  <a:lnTo>
                    <a:pt x="1440332" y="4792497"/>
                  </a:lnTo>
                  <a:lnTo>
                    <a:pt x="1440332" y="4848263"/>
                  </a:lnTo>
                  <a:lnTo>
                    <a:pt x="1497660" y="4851222"/>
                  </a:lnTo>
                  <a:lnTo>
                    <a:pt x="1500530" y="4792497"/>
                  </a:lnTo>
                  <a:close/>
                </a:path>
                <a:path w="10690225" h="6438900">
                  <a:moveTo>
                    <a:pt x="1500530" y="4609719"/>
                  </a:moveTo>
                  <a:lnTo>
                    <a:pt x="1443113" y="4606836"/>
                  </a:lnTo>
                  <a:lnTo>
                    <a:pt x="1440332" y="4609719"/>
                  </a:lnTo>
                  <a:lnTo>
                    <a:pt x="1440332" y="4665561"/>
                  </a:lnTo>
                  <a:lnTo>
                    <a:pt x="1497660" y="4668431"/>
                  </a:lnTo>
                  <a:lnTo>
                    <a:pt x="1500530" y="4609719"/>
                  </a:lnTo>
                  <a:close/>
                </a:path>
                <a:path w="10690225" h="6438900">
                  <a:moveTo>
                    <a:pt x="1500530" y="4427017"/>
                  </a:moveTo>
                  <a:lnTo>
                    <a:pt x="1443113" y="4424057"/>
                  </a:lnTo>
                  <a:lnTo>
                    <a:pt x="1440332" y="4427017"/>
                  </a:lnTo>
                  <a:lnTo>
                    <a:pt x="1440332" y="4482782"/>
                  </a:lnTo>
                  <a:lnTo>
                    <a:pt x="1497660" y="4485741"/>
                  </a:lnTo>
                  <a:lnTo>
                    <a:pt x="1500530" y="4427017"/>
                  </a:lnTo>
                  <a:close/>
                </a:path>
                <a:path w="10690225" h="6438900">
                  <a:moveTo>
                    <a:pt x="1500530" y="4335678"/>
                  </a:moveTo>
                  <a:lnTo>
                    <a:pt x="1443113" y="4332719"/>
                  </a:lnTo>
                  <a:lnTo>
                    <a:pt x="1440332" y="4335678"/>
                  </a:lnTo>
                  <a:lnTo>
                    <a:pt x="1440332" y="4391431"/>
                  </a:lnTo>
                  <a:lnTo>
                    <a:pt x="1497660" y="4394390"/>
                  </a:lnTo>
                  <a:lnTo>
                    <a:pt x="1500530" y="4335678"/>
                  </a:lnTo>
                  <a:close/>
                </a:path>
                <a:path w="10690225" h="6438900">
                  <a:moveTo>
                    <a:pt x="1500530" y="4244327"/>
                  </a:moveTo>
                  <a:lnTo>
                    <a:pt x="1443113" y="4241368"/>
                  </a:lnTo>
                  <a:lnTo>
                    <a:pt x="1440332" y="4244327"/>
                  </a:lnTo>
                  <a:lnTo>
                    <a:pt x="1440332" y="4300093"/>
                  </a:lnTo>
                  <a:lnTo>
                    <a:pt x="1497660" y="4302963"/>
                  </a:lnTo>
                  <a:lnTo>
                    <a:pt x="1500530" y="4244327"/>
                  </a:lnTo>
                  <a:close/>
                </a:path>
                <a:path w="10690225" h="6438900">
                  <a:moveTo>
                    <a:pt x="1500530" y="4061549"/>
                  </a:moveTo>
                  <a:lnTo>
                    <a:pt x="1443113" y="4058589"/>
                  </a:lnTo>
                  <a:lnTo>
                    <a:pt x="1440332" y="4061549"/>
                  </a:lnTo>
                  <a:lnTo>
                    <a:pt x="1440332" y="4117314"/>
                  </a:lnTo>
                  <a:lnTo>
                    <a:pt x="1497660" y="4120273"/>
                  </a:lnTo>
                  <a:lnTo>
                    <a:pt x="1500530" y="4061549"/>
                  </a:lnTo>
                  <a:close/>
                </a:path>
                <a:path w="10690225" h="6438900">
                  <a:moveTo>
                    <a:pt x="1500530" y="3970197"/>
                  </a:moveTo>
                  <a:lnTo>
                    <a:pt x="1443113" y="3967238"/>
                  </a:lnTo>
                  <a:lnTo>
                    <a:pt x="1440332" y="3970197"/>
                  </a:lnTo>
                  <a:lnTo>
                    <a:pt x="1440332" y="4025963"/>
                  </a:lnTo>
                  <a:lnTo>
                    <a:pt x="1497660" y="4028922"/>
                  </a:lnTo>
                  <a:lnTo>
                    <a:pt x="1500530" y="3970197"/>
                  </a:lnTo>
                  <a:close/>
                </a:path>
                <a:path w="10690225" h="6438900">
                  <a:moveTo>
                    <a:pt x="1500530" y="3878770"/>
                  </a:moveTo>
                  <a:lnTo>
                    <a:pt x="1443113" y="3875887"/>
                  </a:lnTo>
                  <a:lnTo>
                    <a:pt x="1440332" y="3878770"/>
                  </a:lnTo>
                  <a:lnTo>
                    <a:pt x="1440332" y="3934612"/>
                  </a:lnTo>
                  <a:lnTo>
                    <a:pt x="1497660" y="3937571"/>
                  </a:lnTo>
                  <a:lnTo>
                    <a:pt x="1500530" y="3878770"/>
                  </a:lnTo>
                  <a:close/>
                </a:path>
                <a:path w="10690225" h="6438900">
                  <a:moveTo>
                    <a:pt x="1500530" y="3056559"/>
                  </a:moveTo>
                  <a:lnTo>
                    <a:pt x="1443113" y="3053600"/>
                  </a:lnTo>
                  <a:lnTo>
                    <a:pt x="1440332" y="3056559"/>
                  </a:lnTo>
                  <a:lnTo>
                    <a:pt x="1440332" y="3112325"/>
                  </a:lnTo>
                  <a:lnTo>
                    <a:pt x="1497660" y="3115284"/>
                  </a:lnTo>
                  <a:lnTo>
                    <a:pt x="1500530" y="3056559"/>
                  </a:lnTo>
                  <a:close/>
                </a:path>
                <a:path w="10690225" h="6438900">
                  <a:moveTo>
                    <a:pt x="1500530" y="2965208"/>
                  </a:moveTo>
                  <a:lnTo>
                    <a:pt x="1443113" y="2962249"/>
                  </a:lnTo>
                  <a:lnTo>
                    <a:pt x="1440332" y="2965208"/>
                  </a:lnTo>
                  <a:lnTo>
                    <a:pt x="1440332" y="3020974"/>
                  </a:lnTo>
                  <a:lnTo>
                    <a:pt x="1497660" y="3023844"/>
                  </a:lnTo>
                  <a:lnTo>
                    <a:pt x="1500530" y="2965208"/>
                  </a:lnTo>
                  <a:close/>
                </a:path>
                <a:path w="10690225" h="6438900">
                  <a:moveTo>
                    <a:pt x="1500530" y="2873768"/>
                  </a:moveTo>
                  <a:lnTo>
                    <a:pt x="1443113" y="2870898"/>
                  </a:lnTo>
                  <a:lnTo>
                    <a:pt x="1440332" y="2873768"/>
                  </a:lnTo>
                  <a:lnTo>
                    <a:pt x="1440332" y="2929623"/>
                  </a:lnTo>
                  <a:lnTo>
                    <a:pt x="1497660" y="2932493"/>
                  </a:lnTo>
                  <a:lnTo>
                    <a:pt x="1500530" y="2873768"/>
                  </a:lnTo>
                  <a:close/>
                </a:path>
                <a:path w="10690225" h="6438900">
                  <a:moveTo>
                    <a:pt x="1500530" y="2508389"/>
                  </a:moveTo>
                  <a:lnTo>
                    <a:pt x="1443113" y="2505430"/>
                  </a:lnTo>
                  <a:lnTo>
                    <a:pt x="1440332" y="2508389"/>
                  </a:lnTo>
                  <a:lnTo>
                    <a:pt x="1440332" y="2564155"/>
                  </a:lnTo>
                  <a:lnTo>
                    <a:pt x="1497660" y="2567025"/>
                  </a:lnTo>
                  <a:lnTo>
                    <a:pt x="1500530" y="2508389"/>
                  </a:lnTo>
                  <a:close/>
                </a:path>
                <a:path w="10690225" h="6438900">
                  <a:moveTo>
                    <a:pt x="1500530" y="2416949"/>
                  </a:moveTo>
                  <a:lnTo>
                    <a:pt x="1443113" y="2414079"/>
                  </a:lnTo>
                  <a:lnTo>
                    <a:pt x="1440332" y="2416949"/>
                  </a:lnTo>
                  <a:lnTo>
                    <a:pt x="1440332" y="2472804"/>
                  </a:lnTo>
                  <a:lnTo>
                    <a:pt x="1497660" y="2475674"/>
                  </a:lnTo>
                  <a:lnTo>
                    <a:pt x="1500530" y="2416949"/>
                  </a:lnTo>
                  <a:close/>
                </a:path>
                <a:path w="10690225" h="6438900">
                  <a:moveTo>
                    <a:pt x="1500530" y="2325611"/>
                  </a:moveTo>
                  <a:lnTo>
                    <a:pt x="1443113" y="2322652"/>
                  </a:lnTo>
                  <a:lnTo>
                    <a:pt x="1440332" y="2325611"/>
                  </a:lnTo>
                  <a:lnTo>
                    <a:pt x="1440332" y="2381377"/>
                  </a:lnTo>
                  <a:lnTo>
                    <a:pt x="1497660" y="2384323"/>
                  </a:lnTo>
                  <a:lnTo>
                    <a:pt x="1500530" y="2325611"/>
                  </a:lnTo>
                  <a:close/>
                </a:path>
                <a:path w="10690225" h="6438900">
                  <a:moveTo>
                    <a:pt x="1500530" y="2234260"/>
                  </a:moveTo>
                  <a:lnTo>
                    <a:pt x="1443113" y="2231301"/>
                  </a:lnTo>
                  <a:lnTo>
                    <a:pt x="1440332" y="2234260"/>
                  </a:lnTo>
                  <a:lnTo>
                    <a:pt x="1440332" y="2290026"/>
                  </a:lnTo>
                  <a:lnTo>
                    <a:pt x="1497660" y="2292985"/>
                  </a:lnTo>
                  <a:lnTo>
                    <a:pt x="1500530" y="2234260"/>
                  </a:lnTo>
                  <a:close/>
                </a:path>
                <a:path w="10690225" h="6438900">
                  <a:moveTo>
                    <a:pt x="1500530" y="2142909"/>
                  </a:moveTo>
                  <a:lnTo>
                    <a:pt x="1443113" y="2139950"/>
                  </a:lnTo>
                  <a:lnTo>
                    <a:pt x="1440332" y="2142909"/>
                  </a:lnTo>
                  <a:lnTo>
                    <a:pt x="1440332" y="2198674"/>
                  </a:lnTo>
                  <a:lnTo>
                    <a:pt x="1497660" y="2201634"/>
                  </a:lnTo>
                  <a:lnTo>
                    <a:pt x="1500530" y="2142909"/>
                  </a:lnTo>
                  <a:close/>
                </a:path>
                <a:path w="10690225" h="6438900">
                  <a:moveTo>
                    <a:pt x="1500530" y="2051570"/>
                  </a:moveTo>
                  <a:lnTo>
                    <a:pt x="1443113" y="2048611"/>
                  </a:lnTo>
                  <a:lnTo>
                    <a:pt x="1440332" y="2051570"/>
                  </a:lnTo>
                  <a:lnTo>
                    <a:pt x="1440332" y="2107336"/>
                  </a:lnTo>
                  <a:lnTo>
                    <a:pt x="1497660" y="2110206"/>
                  </a:lnTo>
                  <a:lnTo>
                    <a:pt x="1500530" y="2051570"/>
                  </a:lnTo>
                  <a:close/>
                </a:path>
                <a:path w="10690225" h="6438900">
                  <a:moveTo>
                    <a:pt x="1500530" y="1960130"/>
                  </a:moveTo>
                  <a:lnTo>
                    <a:pt x="1443113" y="1957260"/>
                  </a:lnTo>
                  <a:lnTo>
                    <a:pt x="1440332" y="1960130"/>
                  </a:lnTo>
                  <a:lnTo>
                    <a:pt x="1440332" y="2015985"/>
                  </a:lnTo>
                  <a:lnTo>
                    <a:pt x="1497660" y="2018855"/>
                  </a:lnTo>
                  <a:lnTo>
                    <a:pt x="1500530" y="1960130"/>
                  </a:lnTo>
                  <a:close/>
                </a:path>
                <a:path w="10690225" h="6438900">
                  <a:moveTo>
                    <a:pt x="1500530" y="1868779"/>
                  </a:moveTo>
                  <a:lnTo>
                    <a:pt x="1443113" y="1865833"/>
                  </a:lnTo>
                  <a:lnTo>
                    <a:pt x="1440332" y="1868779"/>
                  </a:lnTo>
                  <a:lnTo>
                    <a:pt x="1440332" y="1924634"/>
                  </a:lnTo>
                  <a:lnTo>
                    <a:pt x="1497660" y="1927504"/>
                  </a:lnTo>
                  <a:lnTo>
                    <a:pt x="1500530" y="1868779"/>
                  </a:lnTo>
                  <a:close/>
                </a:path>
                <a:path w="10690225" h="6438900">
                  <a:moveTo>
                    <a:pt x="1500530" y="1594662"/>
                  </a:moveTo>
                  <a:lnTo>
                    <a:pt x="1443113" y="1591792"/>
                  </a:lnTo>
                  <a:lnTo>
                    <a:pt x="1440332" y="1594662"/>
                  </a:lnTo>
                  <a:lnTo>
                    <a:pt x="1440332" y="1650504"/>
                  </a:lnTo>
                  <a:lnTo>
                    <a:pt x="1497660" y="1653374"/>
                  </a:lnTo>
                  <a:lnTo>
                    <a:pt x="1500530" y="1594662"/>
                  </a:lnTo>
                  <a:close/>
                </a:path>
                <a:path w="10690225" h="6438900">
                  <a:moveTo>
                    <a:pt x="1500530" y="1503311"/>
                  </a:moveTo>
                  <a:lnTo>
                    <a:pt x="1443113" y="1500352"/>
                  </a:lnTo>
                  <a:lnTo>
                    <a:pt x="1440332" y="1503311"/>
                  </a:lnTo>
                  <a:lnTo>
                    <a:pt x="1440332" y="1559077"/>
                  </a:lnTo>
                  <a:lnTo>
                    <a:pt x="1497660" y="1562036"/>
                  </a:lnTo>
                  <a:lnTo>
                    <a:pt x="1500530" y="1503311"/>
                  </a:lnTo>
                  <a:close/>
                </a:path>
                <a:path w="10690225" h="6438900">
                  <a:moveTo>
                    <a:pt x="1500530" y="1411960"/>
                  </a:moveTo>
                  <a:lnTo>
                    <a:pt x="1443113" y="1409001"/>
                  </a:lnTo>
                  <a:lnTo>
                    <a:pt x="1440332" y="1411960"/>
                  </a:lnTo>
                  <a:lnTo>
                    <a:pt x="1440332" y="1467726"/>
                  </a:lnTo>
                  <a:lnTo>
                    <a:pt x="1497660" y="1470685"/>
                  </a:lnTo>
                  <a:lnTo>
                    <a:pt x="1500530" y="1411960"/>
                  </a:lnTo>
                  <a:close/>
                </a:path>
                <a:path w="10690225" h="6438900">
                  <a:moveTo>
                    <a:pt x="1500530" y="1320622"/>
                  </a:moveTo>
                  <a:lnTo>
                    <a:pt x="1443113" y="1317663"/>
                  </a:lnTo>
                  <a:lnTo>
                    <a:pt x="1440332" y="1320622"/>
                  </a:lnTo>
                  <a:lnTo>
                    <a:pt x="1440332" y="1376387"/>
                  </a:lnTo>
                  <a:lnTo>
                    <a:pt x="1497660" y="1379334"/>
                  </a:lnTo>
                  <a:lnTo>
                    <a:pt x="1500530" y="1320622"/>
                  </a:lnTo>
                  <a:close/>
                </a:path>
                <a:path w="10690225" h="6438900">
                  <a:moveTo>
                    <a:pt x="1500530" y="1229271"/>
                  </a:moveTo>
                  <a:lnTo>
                    <a:pt x="1443113" y="1226312"/>
                  </a:lnTo>
                  <a:lnTo>
                    <a:pt x="1440332" y="1229271"/>
                  </a:lnTo>
                  <a:lnTo>
                    <a:pt x="1440332" y="1285036"/>
                  </a:lnTo>
                  <a:lnTo>
                    <a:pt x="1497660" y="1287907"/>
                  </a:lnTo>
                  <a:lnTo>
                    <a:pt x="1500530" y="1229271"/>
                  </a:lnTo>
                  <a:close/>
                </a:path>
                <a:path w="10690225" h="6438900">
                  <a:moveTo>
                    <a:pt x="1500530" y="1137831"/>
                  </a:moveTo>
                  <a:lnTo>
                    <a:pt x="1443113" y="1134960"/>
                  </a:lnTo>
                  <a:lnTo>
                    <a:pt x="1440332" y="1137831"/>
                  </a:lnTo>
                  <a:lnTo>
                    <a:pt x="1440332" y="1193685"/>
                  </a:lnTo>
                  <a:lnTo>
                    <a:pt x="1497660" y="1196555"/>
                  </a:lnTo>
                  <a:lnTo>
                    <a:pt x="1500530" y="1137831"/>
                  </a:lnTo>
                  <a:close/>
                </a:path>
                <a:path w="10690225" h="6438900">
                  <a:moveTo>
                    <a:pt x="1500530" y="1046492"/>
                  </a:moveTo>
                  <a:lnTo>
                    <a:pt x="1443113" y="1043622"/>
                  </a:lnTo>
                  <a:lnTo>
                    <a:pt x="1440332" y="1046492"/>
                  </a:lnTo>
                  <a:lnTo>
                    <a:pt x="1440332" y="1102258"/>
                  </a:lnTo>
                  <a:lnTo>
                    <a:pt x="1497660" y="1105217"/>
                  </a:lnTo>
                  <a:lnTo>
                    <a:pt x="1500530" y="1046492"/>
                  </a:lnTo>
                  <a:close/>
                </a:path>
                <a:path w="10690225" h="6438900">
                  <a:moveTo>
                    <a:pt x="1500530" y="955141"/>
                  </a:moveTo>
                  <a:lnTo>
                    <a:pt x="1443113" y="952182"/>
                  </a:lnTo>
                  <a:lnTo>
                    <a:pt x="1440332" y="955141"/>
                  </a:lnTo>
                  <a:lnTo>
                    <a:pt x="1440332" y="1010907"/>
                  </a:lnTo>
                  <a:lnTo>
                    <a:pt x="1497660" y="1013866"/>
                  </a:lnTo>
                  <a:lnTo>
                    <a:pt x="1500530" y="955141"/>
                  </a:lnTo>
                  <a:close/>
                </a:path>
                <a:path w="10690225" h="6438900">
                  <a:moveTo>
                    <a:pt x="1500530" y="863714"/>
                  </a:moveTo>
                  <a:lnTo>
                    <a:pt x="1443113" y="860844"/>
                  </a:lnTo>
                  <a:lnTo>
                    <a:pt x="1440332" y="863714"/>
                  </a:lnTo>
                  <a:lnTo>
                    <a:pt x="1440332" y="919556"/>
                  </a:lnTo>
                  <a:lnTo>
                    <a:pt x="1497660" y="922515"/>
                  </a:lnTo>
                  <a:lnTo>
                    <a:pt x="1500530" y="863714"/>
                  </a:lnTo>
                  <a:close/>
                </a:path>
                <a:path w="10690225" h="6438900">
                  <a:moveTo>
                    <a:pt x="1500530" y="772363"/>
                  </a:moveTo>
                  <a:lnTo>
                    <a:pt x="1443113" y="769493"/>
                  </a:lnTo>
                  <a:lnTo>
                    <a:pt x="1440332" y="772363"/>
                  </a:lnTo>
                  <a:lnTo>
                    <a:pt x="1440332" y="828217"/>
                  </a:lnTo>
                  <a:lnTo>
                    <a:pt x="1497660" y="831088"/>
                  </a:lnTo>
                  <a:lnTo>
                    <a:pt x="1500530" y="772363"/>
                  </a:lnTo>
                  <a:close/>
                </a:path>
                <a:path w="10690225" h="6438900">
                  <a:moveTo>
                    <a:pt x="1500530" y="681012"/>
                  </a:moveTo>
                  <a:lnTo>
                    <a:pt x="1443113" y="678141"/>
                  </a:lnTo>
                  <a:lnTo>
                    <a:pt x="1440332" y="681012"/>
                  </a:lnTo>
                  <a:lnTo>
                    <a:pt x="1440332" y="736866"/>
                  </a:lnTo>
                  <a:lnTo>
                    <a:pt x="1497660" y="739736"/>
                  </a:lnTo>
                  <a:lnTo>
                    <a:pt x="1500530" y="681012"/>
                  </a:lnTo>
                  <a:close/>
                </a:path>
                <a:path w="10690225" h="6438900">
                  <a:moveTo>
                    <a:pt x="1500530" y="589673"/>
                  </a:moveTo>
                  <a:lnTo>
                    <a:pt x="1443113" y="586714"/>
                  </a:lnTo>
                  <a:lnTo>
                    <a:pt x="1440332" y="589673"/>
                  </a:lnTo>
                  <a:lnTo>
                    <a:pt x="1440332" y="645439"/>
                  </a:lnTo>
                  <a:lnTo>
                    <a:pt x="1497660" y="648385"/>
                  </a:lnTo>
                  <a:lnTo>
                    <a:pt x="1500530" y="589673"/>
                  </a:lnTo>
                  <a:close/>
                </a:path>
                <a:path w="10690225" h="6438900">
                  <a:moveTo>
                    <a:pt x="1603362" y="5523357"/>
                  </a:moveTo>
                  <a:lnTo>
                    <a:pt x="1546021" y="5520487"/>
                  </a:lnTo>
                  <a:lnTo>
                    <a:pt x="1543151" y="5523357"/>
                  </a:lnTo>
                  <a:lnTo>
                    <a:pt x="1543151" y="5579211"/>
                  </a:lnTo>
                  <a:lnTo>
                    <a:pt x="1600581" y="5582082"/>
                  </a:lnTo>
                  <a:lnTo>
                    <a:pt x="1603362" y="5523357"/>
                  </a:lnTo>
                  <a:close/>
                </a:path>
                <a:path w="10690225" h="6438900">
                  <a:moveTo>
                    <a:pt x="1603362" y="5432006"/>
                  </a:moveTo>
                  <a:lnTo>
                    <a:pt x="1546021" y="5429135"/>
                  </a:lnTo>
                  <a:lnTo>
                    <a:pt x="1543151" y="5432006"/>
                  </a:lnTo>
                  <a:lnTo>
                    <a:pt x="1543151" y="5487860"/>
                  </a:lnTo>
                  <a:lnTo>
                    <a:pt x="1600581" y="5490730"/>
                  </a:lnTo>
                  <a:lnTo>
                    <a:pt x="1603362" y="5432006"/>
                  </a:lnTo>
                  <a:close/>
                </a:path>
                <a:path w="10690225" h="6438900">
                  <a:moveTo>
                    <a:pt x="1603362" y="5340667"/>
                  </a:moveTo>
                  <a:lnTo>
                    <a:pt x="1546021" y="5337708"/>
                  </a:lnTo>
                  <a:lnTo>
                    <a:pt x="1543151" y="5340667"/>
                  </a:lnTo>
                  <a:lnTo>
                    <a:pt x="1543151" y="5396433"/>
                  </a:lnTo>
                  <a:lnTo>
                    <a:pt x="1600581" y="5399379"/>
                  </a:lnTo>
                  <a:lnTo>
                    <a:pt x="1603362" y="5340667"/>
                  </a:lnTo>
                  <a:close/>
                </a:path>
                <a:path w="10690225" h="6438900">
                  <a:moveTo>
                    <a:pt x="1603362" y="5249316"/>
                  </a:moveTo>
                  <a:lnTo>
                    <a:pt x="1546021" y="5246357"/>
                  </a:lnTo>
                  <a:lnTo>
                    <a:pt x="1543151" y="5249316"/>
                  </a:lnTo>
                  <a:lnTo>
                    <a:pt x="1543151" y="5305082"/>
                  </a:lnTo>
                  <a:lnTo>
                    <a:pt x="1600581" y="5308041"/>
                  </a:lnTo>
                  <a:lnTo>
                    <a:pt x="1603362" y="5249316"/>
                  </a:lnTo>
                  <a:close/>
                </a:path>
                <a:path w="10690225" h="6438900">
                  <a:moveTo>
                    <a:pt x="1603362" y="5157965"/>
                  </a:moveTo>
                  <a:lnTo>
                    <a:pt x="1546021" y="5155006"/>
                  </a:lnTo>
                  <a:lnTo>
                    <a:pt x="1543151" y="5157965"/>
                  </a:lnTo>
                  <a:lnTo>
                    <a:pt x="1543151" y="5213731"/>
                  </a:lnTo>
                  <a:lnTo>
                    <a:pt x="1600581" y="5216690"/>
                  </a:lnTo>
                  <a:lnTo>
                    <a:pt x="1603362" y="5157965"/>
                  </a:lnTo>
                  <a:close/>
                </a:path>
                <a:path w="10690225" h="6438900">
                  <a:moveTo>
                    <a:pt x="1603362" y="5066538"/>
                  </a:moveTo>
                  <a:lnTo>
                    <a:pt x="1546021" y="5063668"/>
                  </a:lnTo>
                  <a:lnTo>
                    <a:pt x="1543151" y="5066538"/>
                  </a:lnTo>
                  <a:lnTo>
                    <a:pt x="1543151" y="5122392"/>
                  </a:lnTo>
                  <a:lnTo>
                    <a:pt x="1600581" y="5125263"/>
                  </a:lnTo>
                  <a:lnTo>
                    <a:pt x="1603362" y="5066538"/>
                  </a:lnTo>
                  <a:close/>
                </a:path>
                <a:path w="10690225" h="6438900">
                  <a:moveTo>
                    <a:pt x="1603362" y="4975187"/>
                  </a:moveTo>
                  <a:lnTo>
                    <a:pt x="1546021" y="4972316"/>
                  </a:lnTo>
                  <a:lnTo>
                    <a:pt x="1543151" y="4975187"/>
                  </a:lnTo>
                  <a:lnTo>
                    <a:pt x="1543151" y="5031041"/>
                  </a:lnTo>
                  <a:lnTo>
                    <a:pt x="1600581" y="5033911"/>
                  </a:lnTo>
                  <a:lnTo>
                    <a:pt x="1603362" y="4975187"/>
                  </a:lnTo>
                  <a:close/>
                </a:path>
                <a:path w="10690225" h="6438900">
                  <a:moveTo>
                    <a:pt x="1603362" y="4883836"/>
                  </a:moveTo>
                  <a:lnTo>
                    <a:pt x="1546021" y="4880876"/>
                  </a:lnTo>
                  <a:lnTo>
                    <a:pt x="1543151" y="4883836"/>
                  </a:lnTo>
                  <a:lnTo>
                    <a:pt x="1543151" y="4939601"/>
                  </a:lnTo>
                  <a:lnTo>
                    <a:pt x="1600581" y="4942560"/>
                  </a:lnTo>
                  <a:lnTo>
                    <a:pt x="1603362" y="4883836"/>
                  </a:lnTo>
                  <a:close/>
                </a:path>
                <a:path w="10690225" h="6438900">
                  <a:moveTo>
                    <a:pt x="1603362" y="4609719"/>
                  </a:moveTo>
                  <a:lnTo>
                    <a:pt x="1546021" y="4606836"/>
                  </a:lnTo>
                  <a:lnTo>
                    <a:pt x="1543151" y="4609719"/>
                  </a:lnTo>
                  <a:lnTo>
                    <a:pt x="1543151" y="4665561"/>
                  </a:lnTo>
                  <a:lnTo>
                    <a:pt x="1600581" y="4668431"/>
                  </a:lnTo>
                  <a:lnTo>
                    <a:pt x="1603362" y="4609719"/>
                  </a:lnTo>
                  <a:close/>
                </a:path>
                <a:path w="10690225" h="6438900">
                  <a:moveTo>
                    <a:pt x="1603362" y="4518368"/>
                  </a:moveTo>
                  <a:lnTo>
                    <a:pt x="1546021" y="4515497"/>
                  </a:lnTo>
                  <a:lnTo>
                    <a:pt x="1543151" y="4518368"/>
                  </a:lnTo>
                  <a:lnTo>
                    <a:pt x="1543151" y="4574133"/>
                  </a:lnTo>
                  <a:lnTo>
                    <a:pt x="1600581" y="4577092"/>
                  </a:lnTo>
                  <a:lnTo>
                    <a:pt x="1603362" y="4518368"/>
                  </a:lnTo>
                  <a:close/>
                </a:path>
                <a:path w="10690225" h="6438900">
                  <a:moveTo>
                    <a:pt x="1603362" y="4427017"/>
                  </a:moveTo>
                  <a:lnTo>
                    <a:pt x="1546021" y="4424057"/>
                  </a:lnTo>
                  <a:lnTo>
                    <a:pt x="1543151" y="4427017"/>
                  </a:lnTo>
                  <a:lnTo>
                    <a:pt x="1543151" y="4482782"/>
                  </a:lnTo>
                  <a:lnTo>
                    <a:pt x="1600581" y="4485741"/>
                  </a:lnTo>
                  <a:lnTo>
                    <a:pt x="1603362" y="4427017"/>
                  </a:lnTo>
                  <a:close/>
                </a:path>
                <a:path w="10690225" h="6438900">
                  <a:moveTo>
                    <a:pt x="1603362" y="4335678"/>
                  </a:moveTo>
                  <a:lnTo>
                    <a:pt x="1546021" y="4332719"/>
                  </a:lnTo>
                  <a:lnTo>
                    <a:pt x="1543151" y="4335678"/>
                  </a:lnTo>
                  <a:lnTo>
                    <a:pt x="1543151" y="4391431"/>
                  </a:lnTo>
                  <a:lnTo>
                    <a:pt x="1600581" y="4394390"/>
                  </a:lnTo>
                  <a:lnTo>
                    <a:pt x="1603362" y="4335678"/>
                  </a:lnTo>
                  <a:close/>
                </a:path>
                <a:path w="10690225" h="6438900">
                  <a:moveTo>
                    <a:pt x="1603362" y="4244327"/>
                  </a:moveTo>
                  <a:lnTo>
                    <a:pt x="1546021" y="4241368"/>
                  </a:lnTo>
                  <a:lnTo>
                    <a:pt x="1543151" y="4244327"/>
                  </a:lnTo>
                  <a:lnTo>
                    <a:pt x="1543151" y="4300093"/>
                  </a:lnTo>
                  <a:lnTo>
                    <a:pt x="1600581" y="4302963"/>
                  </a:lnTo>
                  <a:lnTo>
                    <a:pt x="1603362" y="4244327"/>
                  </a:lnTo>
                  <a:close/>
                </a:path>
                <a:path w="10690225" h="6438900">
                  <a:moveTo>
                    <a:pt x="1603362" y="3970197"/>
                  </a:moveTo>
                  <a:lnTo>
                    <a:pt x="1546021" y="3967238"/>
                  </a:lnTo>
                  <a:lnTo>
                    <a:pt x="1543151" y="3970197"/>
                  </a:lnTo>
                  <a:lnTo>
                    <a:pt x="1543151" y="4025963"/>
                  </a:lnTo>
                  <a:lnTo>
                    <a:pt x="1600581" y="4028922"/>
                  </a:lnTo>
                  <a:lnTo>
                    <a:pt x="1603362" y="3970197"/>
                  </a:lnTo>
                  <a:close/>
                </a:path>
                <a:path w="10690225" h="6438900">
                  <a:moveTo>
                    <a:pt x="1603362" y="3878770"/>
                  </a:moveTo>
                  <a:lnTo>
                    <a:pt x="1546021" y="3875887"/>
                  </a:lnTo>
                  <a:lnTo>
                    <a:pt x="1543151" y="3878770"/>
                  </a:lnTo>
                  <a:lnTo>
                    <a:pt x="1543151" y="3934612"/>
                  </a:lnTo>
                  <a:lnTo>
                    <a:pt x="1600581" y="3937571"/>
                  </a:lnTo>
                  <a:lnTo>
                    <a:pt x="1603362" y="3878770"/>
                  </a:lnTo>
                  <a:close/>
                </a:path>
                <a:path w="10690225" h="6438900">
                  <a:moveTo>
                    <a:pt x="1603362" y="3787508"/>
                  </a:moveTo>
                  <a:lnTo>
                    <a:pt x="1546021" y="3784549"/>
                  </a:lnTo>
                  <a:lnTo>
                    <a:pt x="1543151" y="3787508"/>
                  </a:lnTo>
                  <a:lnTo>
                    <a:pt x="1543151" y="3843274"/>
                  </a:lnTo>
                  <a:lnTo>
                    <a:pt x="1600581" y="3846144"/>
                  </a:lnTo>
                  <a:lnTo>
                    <a:pt x="1603362" y="3787508"/>
                  </a:lnTo>
                  <a:close/>
                </a:path>
                <a:path w="10690225" h="6438900">
                  <a:moveTo>
                    <a:pt x="1603362" y="3696068"/>
                  </a:moveTo>
                  <a:lnTo>
                    <a:pt x="1546021" y="3693109"/>
                  </a:lnTo>
                  <a:lnTo>
                    <a:pt x="1543151" y="3696068"/>
                  </a:lnTo>
                  <a:lnTo>
                    <a:pt x="1543151" y="3751923"/>
                  </a:lnTo>
                  <a:lnTo>
                    <a:pt x="1600581" y="3754793"/>
                  </a:lnTo>
                  <a:lnTo>
                    <a:pt x="1603362" y="3696068"/>
                  </a:lnTo>
                  <a:close/>
                </a:path>
                <a:path w="10690225" h="6438900">
                  <a:moveTo>
                    <a:pt x="1603362" y="3604730"/>
                  </a:moveTo>
                  <a:lnTo>
                    <a:pt x="1546021" y="3601770"/>
                  </a:lnTo>
                  <a:lnTo>
                    <a:pt x="1543151" y="3604730"/>
                  </a:lnTo>
                  <a:lnTo>
                    <a:pt x="1543151" y="3660483"/>
                  </a:lnTo>
                  <a:lnTo>
                    <a:pt x="1600581" y="3663442"/>
                  </a:lnTo>
                  <a:lnTo>
                    <a:pt x="1603362" y="3604730"/>
                  </a:lnTo>
                  <a:close/>
                </a:path>
                <a:path w="10690225" h="6438900">
                  <a:moveTo>
                    <a:pt x="1603362" y="2782430"/>
                  </a:moveTo>
                  <a:lnTo>
                    <a:pt x="1546021" y="2779560"/>
                  </a:lnTo>
                  <a:lnTo>
                    <a:pt x="1543151" y="2782430"/>
                  </a:lnTo>
                  <a:lnTo>
                    <a:pt x="1543151" y="2838285"/>
                  </a:lnTo>
                  <a:lnTo>
                    <a:pt x="1600581" y="2841155"/>
                  </a:lnTo>
                  <a:lnTo>
                    <a:pt x="1603362" y="2782430"/>
                  </a:lnTo>
                  <a:close/>
                </a:path>
                <a:path w="10690225" h="6438900">
                  <a:moveTo>
                    <a:pt x="1603362" y="2691079"/>
                  </a:moveTo>
                  <a:lnTo>
                    <a:pt x="1546021" y="2688120"/>
                  </a:lnTo>
                  <a:lnTo>
                    <a:pt x="1543151" y="2691079"/>
                  </a:lnTo>
                  <a:lnTo>
                    <a:pt x="1543151" y="2746845"/>
                  </a:lnTo>
                  <a:lnTo>
                    <a:pt x="1600581" y="2749804"/>
                  </a:lnTo>
                  <a:lnTo>
                    <a:pt x="1603362" y="2691079"/>
                  </a:lnTo>
                  <a:close/>
                </a:path>
                <a:path w="10690225" h="6438900">
                  <a:moveTo>
                    <a:pt x="1603362" y="2599728"/>
                  </a:moveTo>
                  <a:lnTo>
                    <a:pt x="1546021" y="2596781"/>
                  </a:lnTo>
                  <a:lnTo>
                    <a:pt x="1543151" y="2599728"/>
                  </a:lnTo>
                  <a:lnTo>
                    <a:pt x="1543151" y="2655493"/>
                  </a:lnTo>
                  <a:lnTo>
                    <a:pt x="1600581" y="2658453"/>
                  </a:lnTo>
                  <a:lnTo>
                    <a:pt x="1603362" y="2599728"/>
                  </a:lnTo>
                  <a:close/>
                </a:path>
                <a:path w="10690225" h="6438900">
                  <a:moveTo>
                    <a:pt x="1603362" y="2508389"/>
                  </a:moveTo>
                  <a:lnTo>
                    <a:pt x="1546021" y="2505430"/>
                  </a:lnTo>
                  <a:lnTo>
                    <a:pt x="1543151" y="2508389"/>
                  </a:lnTo>
                  <a:lnTo>
                    <a:pt x="1543151" y="2564155"/>
                  </a:lnTo>
                  <a:lnTo>
                    <a:pt x="1600581" y="2567025"/>
                  </a:lnTo>
                  <a:lnTo>
                    <a:pt x="1603362" y="2508389"/>
                  </a:lnTo>
                  <a:close/>
                </a:path>
                <a:path w="10690225" h="6438900">
                  <a:moveTo>
                    <a:pt x="1603362" y="2416949"/>
                  </a:moveTo>
                  <a:lnTo>
                    <a:pt x="1546021" y="2414079"/>
                  </a:lnTo>
                  <a:lnTo>
                    <a:pt x="1543151" y="2416949"/>
                  </a:lnTo>
                  <a:lnTo>
                    <a:pt x="1543151" y="2472804"/>
                  </a:lnTo>
                  <a:lnTo>
                    <a:pt x="1600581" y="2475674"/>
                  </a:lnTo>
                  <a:lnTo>
                    <a:pt x="1603362" y="2416949"/>
                  </a:lnTo>
                  <a:close/>
                </a:path>
                <a:path w="10690225" h="6438900">
                  <a:moveTo>
                    <a:pt x="1603362" y="2325611"/>
                  </a:moveTo>
                  <a:lnTo>
                    <a:pt x="1546021" y="2322652"/>
                  </a:lnTo>
                  <a:lnTo>
                    <a:pt x="1543151" y="2325611"/>
                  </a:lnTo>
                  <a:lnTo>
                    <a:pt x="1543151" y="2381377"/>
                  </a:lnTo>
                  <a:lnTo>
                    <a:pt x="1600581" y="2384323"/>
                  </a:lnTo>
                  <a:lnTo>
                    <a:pt x="1603362" y="2325611"/>
                  </a:lnTo>
                  <a:close/>
                </a:path>
                <a:path w="10690225" h="6438900">
                  <a:moveTo>
                    <a:pt x="1603362" y="2234260"/>
                  </a:moveTo>
                  <a:lnTo>
                    <a:pt x="1546021" y="2231301"/>
                  </a:lnTo>
                  <a:lnTo>
                    <a:pt x="1543151" y="2234260"/>
                  </a:lnTo>
                  <a:lnTo>
                    <a:pt x="1543151" y="2290026"/>
                  </a:lnTo>
                  <a:lnTo>
                    <a:pt x="1600581" y="2292985"/>
                  </a:lnTo>
                  <a:lnTo>
                    <a:pt x="1603362" y="2234260"/>
                  </a:lnTo>
                  <a:close/>
                </a:path>
                <a:path w="10690225" h="6438900">
                  <a:moveTo>
                    <a:pt x="1603362" y="2142909"/>
                  </a:moveTo>
                  <a:lnTo>
                    <a:pt x="1546021" y="2139950"/>
                  </a:lnTo>
                  <a:lnTo>
                    <a:pt x="1543151" y="2142909"/>
                  </a:lnTo>
                  <a:lnTo>
                    <a:pt x="1543151" y="2198674"/>
                  </a:lnTo>
                  <a:lnTo>
                    <a:pt x="1600581" y="2201634"/>
                  </a:lnTo>
                  <a:lnTo>
                    <a:pt x="1603362" y="2142909"/>
                  </a:lnTo>
                  <a:close/>
                </a:path>
                <a:path w="10690225" h="6438900">
                  <a:moveTo>
                    <a:pt x="1603362" y="2051570"/>
                  </a:moveTo>
                  <a:lnTo>
                    <a:pt x="1546021" y="2048611"/>
                  </a:lnTo>
                  <a:lnTo>
                    <a:pt x="1543151" y="2051570"/>
                  </a:lnTo>
                  <a:lnTo>
                    <a:pt x="1543151" y="2107336"/>
                  </a:lnTo>
                  <a:lnTo>
                    <a:pt x="1600581" y="2110206"/>
                  </a:lnTo>
                  <a:lnTo>
                    <a:pt x="1603362" y="2051570"/>
                  </a:lnTo>
                  <a:close/>
                </a:path>
                <a:path w="10690225" h="6438900">
                  <a:moveTo>
                    <a:pt x="1603362" y="1960130"/>
                  </a:moveTo>
                  <a:lnTo>
                    <a:pt x="1546021" y="1957260"/>
                  </a:lnTo>
                  <a:lnTo>
                    <a:pt x="1543151" y="1960130"/>
                  </a:lnTo>
                  <a:lnTo>
                    <a:pt x="1543151" y="2015985"/>
                  </a:lnTo>
                  <a:lnTo>
                    <a:pt x="1600581" y="2018855"/>
                  </a:lnTo>
                  <a:lnTo>
                    <a:pt x="1603362" y="1960130"/>
                  </a:lnTo>
                  <a:close/>
                </a:path>
                <a:path w="10690225" h="6438900">
                  <a:moveTo>
                    <a:pt x="1603362" y="1868779"/>
                  </a:moveTo>
                  <a:lnTo>
                    <a:pt x="1546021" y="1865833"/>
                  </a:lnTo>
                  <a:lnTo>
                    <a:pt x="1543151" y="1868779"/>
                  </a:lnTo>
                  <a:lnTo>
                    <a:pt x="1543151" y="1924634"/>
                  </a:lnTo>
                  <a:lnTo>
                    <a:pt x="1600581" y="1927504"/>
                  </a:lnTo>
                  <a:lnTo>
                    <a:pt x="1603362" y="1868779"/>
                  </a:lnTo>
                  <a:close/>
                </a:path>
                <a:path w="10690225" h="6438900">
                  <a:moveTo>
                    <a:pt x="1603362" y="1777441"/>
                  </a:moveTo>
                  <a:lnTo>
                    <a:pt x="1546021" y="1774482"/>
                  </a:lnTo>
                  <a:lnTo>
                    <a:pt x="1543151" y="1777441"/>
                  </a:lnTo>
                  <a:lnTo>
                    <a:pt x="1543151" y="1833206"/>
                  </a:lnTo>
                  <a:lnTo>
                    <a:pt x="1600581" y="1836166"/>
                  </a:lnTo>
                  <a:lnTo>
                    <a:pt x="1603362" y="1777441"/>
                  </a:lnTo>
                  <a:close/>
                </a:path>
                <a:path w="10690225" h="6438900">
                  <a:moveTo>
                    <a:pt x="1603362" y="1686090"/>
                  </a:moveTo>
                  <a:lnTo>
                    <a:pt x="1546021" y="1683131"/>
                  </a:lnTo>
                  <a:lnTo>
                    <a:pt x="1543151" y="1686090"/>
                  </a:lnTo>
                  <a:lnTo>
                    <a:pt x="1543151" y="1741855"/>
                  </a:lnTo>
                  <a:lnTo>
                    <a:pt x="1600581" y="1744814"/>
                  </a:lnTo>
                  <a:lnTo>
                    <a:pt x="1603362" y="1686090"/>
                  </a:lnTo>
                  <a:close/>
                </a:path>
                <a:path w="10690225" h="6438900">
                  <a:moveTo>
                    <a:pt x="1603362" y="1594662"/>
                  </a:moveTo>
                  <a:lnTo>
                    <a:pt x="1546021" y="1591792"/>
                  </a:lnTo>
                  <a:lnTo>
                    <a:pt x="1543151" y="1594662"/>
                  </a:lnTo>
                  <a:lnTo>
                    <a:pt x="1543151" y="1650504"/>
                  </a:lnTo>
                  <a:lnTo>
                    <a:pt x="1600581" y="1653374"/>
                  </a:lnTo>
                  <a:lnTo>
                    <a:pt x="1603362" y="1594662"/>
                  </a:lnTo>
                  <a:close/>
                </a:path>
                <a:path w="10690225" h="6438900">
                  <a:moveTo>
                    <a:pt x="1603362" y="1503311"/>
                  </a:moveTo>
                  <a:lnTo>
                    <a:pt x="1546021" y="1500352"/>
                  </a:lnTo>
                  <a:lnTo>
                    <a:pt x="1543151" y="1503311"/>
                  </a:lnTo>
                  <a:lnTo>
                    <a:pt x="1543151" y="1559077"/>
                  </a:lnTo>
                  <a:lnTo>
                    <a:pt x="1600581" y="1562036"/>
                  </a:lnTo>
                  <a:lnTo>
                    <a:pt x="1603362" y="1503311"/>
                  </a:lnTo>
                  <a:close/>
                </a:path>
                <a:path w="10690225" h="6438900">
                  <a:moveTo>
                    <a:pt x="1603362" y="1411960"/>
                  </a:moveTo>
                  <a:lnTo>
                    <a:pt x="1546021" y="1409001"/>
                  </a:lnTo>
                  <a:lnTo>
                    <a:pt x="1543151" y="1411960"/>
                  </a:lnTo>
                  <a:lnTo>
                    <a:pt x="1543151" y="1467726"/>
                  </a:lnTo>
                  <a:lnTo>
                    <a:pt x="1600581" y="1470685"/>
                  </a:lnTo>
                  <a:lnTo>
                    <a:pt x="1603362" y="1411960"/>
                  </a:lnTo>
                  <a:close/>
                </a:path>
                <a:path w="10690225" h="6438900">
                  <a:moveTo>
                    <a:pt x="1603362" y="1320622"/>
                  </a:moveTo>
                  <a:lnTo>
                    <a:pt x="1546021" y="1317663"/>
                  </a:lnTo>
                  <a:lnTo>
                    <a:pt x="1543151" y="1320622"/>
                  </a:lnTo>
                  <a:lnTo>
                    <a:pt x="1543151" y="1376387"/>
                  </a:lnTo>
                  <a:lnTo>
                    <a:pt x="1600581" y="1379334"/>
                  </a:lnTo>
                  <a:lnTo>
                    <a:pt x="1603362" y="1320622"/>
                  </a:lnTo>
                  <a:close/>
                </a:path>
                <a:path w="10690225" h="6438900">
                  <a:moveTo>
                    <a:pt x="1603362" y="1229271"/>
                  </a:moveTo>
                  <a:lnTo>
                    <a:pt x="1546021" y="1226312"/>
                  </a:lnTo>
                  <a:lnTo>
                    <a:pt x="1543151" y="1229271"/>
                  </a:lnTo>
                  <a:lnTo>
                    <a:pt x="1543151" y="1285036"/>
                  </a:lnTo>
                  <a:lnTo>
                    <a:pt x="1600581" y="1287907"/>
                  </a:lnTo>
                  <a:lnTo>
                    <a:pt x="1603362" y="1229271"/>
                  </a:lnTo>
                  <a:close/>
                </a:path>
                <a:path w="10690225" h="6438900">
                  <a:moveTo>
                    <a:pt x="1603362" y="1137831"/>
                  </a:moveTo>
                  <a:lnTo>
                    <a:pt x="1546021" y="1134960"/>
                  </a:lnTo>
                  <a:lnTo>
                    <a:pt x="1543151" y="1137831"/>
                  </a:lnTo>
                  <a:lnTo>
                    <a:pt x="1543151" y="1193685"/>
                  </a:lnTo>
                  <a:lnTo>
                    <a:pt x="1600581" y="1196555"/>
                  </a:lnTo>
                  <a:lnTo>
                    <a:pt x="1603362" y="1137831"/>
                  </a:lnTo>
                  <a:close/>
                </a:path>
                <a:path w="10690225" h="6438900">
                  <a:moveTo>
                    <a:pt x="1603362" y="1046492"/>
                  </a:moveTo>
                  <a:lnTo>
                    <a:pt x="1546021" y="1043622"/>
                  </a:lnTo>
                  <a:lnTo>
                    <a:pt x="1543151" y="1046492"/>
                  </a:lnTo>
                  <a:lnTo>
                    <a:pt x="1543151" y="1102258"/>
                  </a:lnTo>
                  <a:lnTo>
                    <a:pt x="1600581" y="1105217"/>
                  </a:lnTo>
                  <a:lnTo>
                    <a:pt x="1603362" y="1046492"/>
                  </a:lnTo>
                  <a:close/>
                </a:path>
                <a:path w="10690225" h="6438900">
                  <a:moveTo>
                    <a:pt x="1603362" y="955141"/>
                  </a:moveTo>
                  <a:lnTo>
                    <a:pt x="1546021" y="952182"/>
                  </a:lnTo>
                  <a:lnTo>
                    <a:pt x="1543151" y="955141"/>
                  </a:lnTo>
                  <a:lnTo>
                    <a:pt x="1543151" y="1010907"/>
                  </a:lnTo>
                  <a:lnTo>
                    <a:pt x="1600581" y="1013866"/>
                  </a:lnTo>
                  <a:lnTo>
                    <a:pt x="1603362" y="955141"/>
                  </a:lnTo>
                  <a:close/>
                </a:path>
                <a:path w="10690225" h="6438900">
                  <a:moveTo>
                    <a:pt x="1603362" y="863714"/>
                  </a:moveTo>
                  <a:lnTo>
                    <a:pt x="1546021" y="860844"/>
                  </a:lnTo>
                  <a:lnTo>
                    <a:pt x="1543151" y="863714"/>
                  </a:lnTo>
                  <a:lnTo>
                    <a:pt x="1543151" y="919556"/>
                  </a:lnTo>
                  <a:lnTo>
                    <a:pt x="1600581" y="922515"/>
                  </a:lnTo>
                  <a:lnTo>
                    <a:pt x="1603362" y="863714"/>
                  </a:lnTo>
                  <a:close/>
                </a:path>
                <a:path w="10690225" h="6438900">
                  <a:moveTo>
                    <a:pt x="1603362" y="772363"/>
                  </a:moveTo>
                  <a:lnTo>
                    <a:pt x="1546021" y="769493"/>
                  </a:lnTo>
                  <a:lnTo>
                    <a:pt x="1543151" y="772363"/>
                  </a:lnTo>
                  <a:lnTo>
                    <a:pt x="1543151" y="828217"/>
                  </a:lnTo>
                  <a:lnTo>
                    <a:pt x="1600581" y="831088"/>
                  </a:lnTo>
                  <a:lnTo>
                    <a:pt x="1603362" y="772363"/>
                  </a:lnTo>
                  <a:close/>
                </a:path>
                <a:path w="10690225" h="6438900">
                  <a:moveTo>
                    <a:pt x="1603362" y="681012"/>
                  </a:moveTo>
                  <a:lnTo>
                    <a:pt x="1546021" y="678141"/>
                  </a:lnTo>
                  <a:lnTo>
                    <a:pt x="1543151" y="681012"/>
                  </a:lnTo>
                  <a:lnTo>
                    <a:pt x="1543151" y="736866"/>
                  </a:lnTo>
                  <a:lnTo>
                    <a:pt x="1600581" y="739736"/>
                  </a:lnTo>
                  <a:lnTo>
                    <a:pt x="1603362" y="681012"/>
                  </a:lnTo>
                  <a:close/>
                </a:path>
                <a:path w="10690225" h="6438900">
                  <a:moveTo>
                    <a:pt x="1603362" y="589673"/>
                  </a:moveTo>
                  <a:lnTo>
                    <a:pt x="1546021" y="586714"/>
                  </a:lnTo>
                  <a:lnTo>
                    <a:pt x="1543151" y="589673"/>
                  </a:lnTo>
                  <a:lnTo>
                    <a:pt x="1543151" y="645439"/>
                  </a:lnTo>
                  <a:lnTo>
                    <a:pt x="1600581" y="648385"/>
                  </a:lnTo>
                  <a:lnTo>
                    <a:pt x="1603362" y="589673"/>
                  </a:lnTo>
                  <a:close/>
                </a:path>
                <a:path w="10690225" h="6438900">
                  <a:moveTo>
                    <a:pt x="1706270" y="5523357"/>
                  </a:moveTo>
                  <a:lnTo>
                    <a:pt x="1648942" y="5520487"/>
                  </a:lnTo>
                  <a:lnTo>
                    <a:pt x="1646072" y="5523357"/>
                  </a:lnTo>
                  <a:lnTo>
                    <a:pt x="1646072" y="5579211"/>
                  </a:lnTo>
                  <a:lnTo>
                    <a:pt x="1703400" y="5582082"/>
                  </a:lnTo>
                  <a:lnTo>
                    <a:pt x="1706270" y="5523357"/>
                  </a:lnTo>
                  <a:close/>
                </a:path>
                <a:path w="10690225" h="6438900">
                  <a:moveTo>
                    <a:pt x="1706270" y="5432006"/>
                  </a:moveTo>
                  <a:lnTo>
                    <a:pt x="1648942" y="5429135"/>
                  </a:lnTo>
                  <a:lnTo>
                    <a:pt x="1646072" y="5432006"/>
                  </a:lnTo>
                  <a:lnTo>
                    <a:pt x="1646072" y="5487860"/>
                  </a:lnTo>
                  <a:lnTo>
                    <a:pt x="1703400" y="5490730"/>
                  </a:lnTo>
                  <a:lnTo>
                    <a:pt x="1706270" y="5432006"/>
                  </a:lnTo>
                  <a:close/>
                </a:path>
                <a:path w="10690225" h="6438900">
                  <a:moveTo>
                    <a:pt x="1706270" y="5340667"/>
                  </a:moveTo>
                  <a:lnTo>
                    <a:pt x="1648942" y="5337708"/>
                  </a:lnTo>
                  <a:lnTo>
                    <a:pt x="1646072" y="5340667"/>
                  </a:lnTo>
                  <a:lnTo>
                    <a:pt x="1646072" y="5396433"/>
                  </a:lnTo>
                  <a:lnTo>
                    <a:pt x="1703400" y="5399379"/>
                  </a:lnTo>
                  <a:lnTo>
                    <a:pt x="1706270" y="5340667"/>
                  </a:lnTo>
                  <a:close/>
                </a:path>
                <a:path w="10690225" h="6438900">
                  <a:moveTo>
                    <a:pt x="1706270" y="5249316"/>
                  </a:moveTo>
                  <a:lnTo>
                    <a:pt x="1648942" y="5246357"/>
                  </a:lnTo>
                  <a:lnTo>
                    <a:pt x="1646072" y="5249316"/>
                  </a:lnTo>
                  <a:lnTo>
                    <a:pt x="1646072" y="5305082"/>
                  </a:lnTo>
                  <a:lnTo>
                    <a:pt x="1703400" y="5308041"/>
                  </a:lnTo>
                  <a:lnTo>
                    <a:pt x="1706270" y="5249316"/>
                  </a:lnTo>
                  <a:close/>
                </a:path>
                <a:path w="10690225" h="6438900">
                  <a:moveTo>
                    <a:pt x="1706270" y="5157965"/>
                  </a:moveTo>
                  <a:lnTo>
                    <a:pt x="1648942" y="5155006"/>
                  </a:lnTo>
                  <a:lnTo>
                    <a:pt x="1646072" y="5157965"/>
                  </a:lnTo>
                  <a:lnTo>
                    <a:pt x="1646072" y="5213731"/>
                  </a:lnTo>
                  <a:lnTo>
                    <a:pt x="1703400" y="5216690"/>
                  </a:lnTo>
                  <a:lnTo>
                    <a:pt x="1706270" y="5157965"/>
                  </a:lnTo>
                  <a:close/>
                </a:path>
                <a:path w="10690225" h="6438900">
                  <a:moveTo>
                    <a:pt x="1706270" y="5066538"/>
                  </a:moveTo>
                  <a:lnTo>
                    <a:pt x="1648942" y="5063668"/>
                  </a:lnTo>
                  <a:lnTo>
                    <a:pt x="1646072" y="5066538"/>
                  </a:lnTo>
                  <a:lnTo>
                    <a:pt x="1646072" y="5122392"/>
                  </a:lnTo>
                  <a:lnTo>
                    <a:pt x="1703400" y="5125263"/>
                  </a:lnTo>
                  <a:lnTo>
                    <a:pt x="1706270" y="5066538"/>
                  </a:lnTo>
                  <a:close/>
                </a:path>
                <a:path w="10690225" h="6438900">
                  <a:moveTo>
                    <a:pt x="1706270" y="4975187"/>
                  </a:moveTo>
                  <a:lnTo>
                    <a:pt x="1648942" y="4972316"/>
                  </a:lnTo>
                  <a:lnTo>
                    <a:pt x="1646072" y="4975187"/>
                  </a:lnTo>
                  <a:lnTo>
                    <a:pt x="1646072" y="5031041"/>
                  </a:lnTo>
                  <a:lnTo>
                    <a:pt x="1703400" y="5033911"/>
                  </a:lnTo>
                  <a:lnTo>
                    <a:pt x="1706270" y="4975187"/>
                  </a:lnTo>
                  <a:close/>
                </a:path>
                <a:path w="10690225" h="6438900">
                  <a:moveTo>
                    <a:pt x="1706270" y="4609719"/>
                  </a:moveTo>
                  <a:lnTo>
                    <a:pt x="1648942" y="4606836"/>
                  </a:lnTo>
                  <a:lnTo>
                    <a:pt x="1646072" y="4609719"/>
                  </a:lnTo>
                  <a:lnTo>
                    <a:pt x="1646072" y="4665561"/>
                  </a:lnTo>
                  <a:lnTo>
                    <a:pt x="1703400" y="4668431"/>
                  </a:lnTo>
                  <a:lnTo>
                    <a:pt x="1706270" y="4609719"/>
                  </a:lnTo>
                  <a:close/>
                </a:path>
                <a:path w="10690225" h="6438900">
                  <a:moveTo>
                    <a:pt x="1706270" y="4518368"/>
                  </a:moveTo>
                  <a:lnTo>
                    <a:pt x="1648942" y="4515497"/>
                  </a:lnTo>
                  <a:lnTo>
                    <a:pt x="1646072" y="4518368"/>
                  </a:lnTo>
                  <a:lnTo>
                    <a:pt x="1646072" y="4574133"/>
                  </a:lnTo>
                  <a:lnTo>
                    <a:pt x="1703400" y="4577092"/>
                  </a:lnTo>
                  <a:lnTo>
                    <a:pt x="1706270" y="4518368"/>
                  </a:lnTo>
                  <a:close/>
                </a:path>
                <a:path w="10690225" h="6438900">
                  <a:moveTo>
                    <a:pt x="1706270" y="4427017"/>
                  </a:moveTo>
                  <a:lnTo>
                    <a:pt x="1648942" y="4424057"/>
                  </a:lnTo>
                  <a:lnTo>
                    <a:pt x="1646072" y="4427017"/>
                  </a:lnTo>
                  <a:lnTo>
                    <a:pt x="1646072" y="4482782"/>
                  </a:lnTo>
                  <a:lnTo>
                    <a:pt x="1703400" y="4485741"/>
                  </a:lnTo>
                  <a:lnTo>
                    <a:pt x="1706270" y="4427017"/>
                  </a:lnTo>
                  <a:close/>
                </a:path>
                <a:path w="10690225" h="6438900">
                  <a:moveTo>
                    <a:pt x="1706270" y="4335678"/>
                  </a:moveTo>
                  <a:lnTo>
                    <a:pt x="1648942" y="4332719"/>
                  </a:lnTo>
                  <a:lnTo>
                    <a:pt x="1646072" y="4335678"/>
                  </a:lnTo>
                  <a:lnTo>
                    <a:pt x="1646072" y="4391431"/>
                  </a:lnTo>
                  <a:lnTo>
                    <a:pt x="1703400" y="4394390"/>
                  </a:lnTo>
                  <a:lnTo>
                    <a:pt x="1706270" y="4335678"/>
                  </a:lnTo>
                  <a:close/>
                </a:path>
                <a:path w="10690225" h="6438900">
                  <a:moveTo>
                    <a:pt x="1706270" y="4244327"/>
                  </a:moveTo>
                  <a:lnTo>
                    <a:pt x="1648942" y="4241368"/>
                  </a:lnTo>
                  <a:lnTo>
                    <a:pt x="1646072" y="4244327"/>
                  </a:lnTo>
                  <a:lnTo>
                    <a:pt x="1646072" y="4300093"/>
                  </a:lnTo>
                  <a:lnTo>
                    <a:pt x="1703400" y="4302963"/>
                  </a:lnTo>
                  <a:lnTo>
                    <a:pt x="1706270" y="4244327"/>
                  </a:lnTo>
                  <a:close/>
                </a:path>
                <a:path w="10690225" h="6438900">
                  <a:moveTo>
                    <a:pt x="1706270" y="4152887"/>
                  </a:moveTo>
                  <a:lnTo>
                    <a:pt x="1648942" y="4150017"/>
                  </a:lnTo>
                  <a:lnTo>
                    <a:pt x="1646072" y="4152887"/>
                  </a:lnTo>
                  <a:lnTo>
                    <a:pt x="1646072" y="4208742"/>
                  </a:lnTo>
                  <a:lnTo>
                    <a:pt x="1703400" y="4211612"/>
                  </a:lnTo>
                  <a:lnTo>
                    <a:pt x="1706270" y="4152887"/>
                  </a:lnTo>
                  <a:close/>
                </a:path>
                <a:path w="10690225" h="6438900">
                  <a:moveTo>
                    <a:pt x="1706270" y="4061549"/>
                  </a:moveTo>
                  <a:lnTo>
                    <a:pt x="1648942" y="4058589"/>
                  </a:lnTo>
                  <a:lnTo>
                    <a:pt x="1646072" y="4061549"/>
                  </a:lnTo>
                  <a:lnTo>
                    <a:pt x="1646072" y="4117314"/>
                  </a:lnTo>
                  <a:lnTo>
                    <a:pt x="1703400" y="4120273"/>
                  </a:lnTo>
                  <a:lnTo>
                    <a:pt x="1706270" y="4061549"/>
                  </a:lnTo>
                  <a:close/>
                </a:path>
                <a:path w="10690225" h="6438900">
                  <a:moveTo>
                    <a:pt x="1706270" y="3422027"/>
                  </a:moveTo>
                  <a:lnTo>
                    <a:pt x="1648942" y="3419068"/>
                  </a:lnTo>
                  <a:lnTo>
                    <a:pt x="1646072" y="3422027"/>
                  </a:lnTo>
                  <a:lnTo>
                    <a:pt x="1646072" y="3477793"/>
                  </a:lnTo>
                  <a:lnTo>
                    <a:pt x="1703400" y="3480663"/>
                  </a:lnTo>
                  <a:lnTo>
                    <a:pt x="1706270" y="3422027"/>
                  </a:lnTo>
                  <a:close/>
                </a:path>
                <a:path w="10690225" h="6438900">
                  <a:moveTo>
                    <a:pt x="1706270" y="3330600"/>
                  </a:moveTo>
                  <a:lnTo>
                    <a:pt x="1648942" y="3327730"/>
                  </a:lnTo>
                  <a:lnTo>
                    <a:pt x="1646072" y="3330600"/>
                  </a:lnTo>
                  <a:lnTo>
                    <a:pt x="1646072" y="3386442"/>
                  </a:lnTo>
                  <a:lnTo>
                    <a:pt x="1703400" y="3389325"/>
                  </a:lnTo>
                  <a:lnTo>
                    <a:pt x="1706270" y="3330600"/>
                  </a:lnTo>
                  <a:close/>
                </a:path>
                <a:path w="10690225" h="6438900">
                  <a:moveTo>
                    <a:pt x="1706270" y="3239249"/>
                  </a:moveTo>
                  <a:lnTo>
                    <a:pt x="1648942" y="3236379"/>
                  </a:lnTo>
                  <a:lnTo>
                    <a:pt x="1646072" y="3239249"/>
                  </a:lnTo>
                  <a:lnTo>
                    <a:pt x="1646072" y="3295015"/>
                  </a:lnTo>
                  <a:lnTo>
                    <a:pt x="1703400" y="3297974"/>
                  </a:lnTo>
                  <a:lnTo>
                    <a:pt x="1706270" y="3239249"/>
                  </a:lnTo>
                  <a:close/>
                </a:path>
                <a:path w="10690225" h="6438900">
                  <a:moveTo>
                    <a:pt x="1706270" y="3147898"/>
                  </a:moveTo>
                  <a:lnTo>
                    <a:pt x="1648942" y="3144939"/>
                  </a:lnTo>
                  <a:lnTo>
                    <a:pt x="1646072" y="3147898"/>
                  </a:lnTo>
                  <a:lnTo>
                    <a:pt x="1646072" y="3203664"/>
                  </a:lnTo>
                  <a:lnTo>
                    <a:pt x="1703400" y="3206623"/>
                  </a:lnTo>
                  <a:lnTo>
                    <a:pt x="1706270" y="3147898"/>
                  </a:lnTo>
                  <a:close/>
                </a:path>
                <a:path w="10690225" h="6438900">
                  <a:moveTo>
                    <a:pt x="1706270" y="3056559"/>
                  </a:moveTo>
                  <a:lnTo>
                    <a:pt x="1648942" y="3053600"/>
                  </a:lnTo>
                  <a:lnTo>
                    <a:pt x="1646072" y="3056559"/>
                  </a:lnTo>
                  <a:lnTo>
                    <a:pt x="1646072" y="3112325"/>
                  </a:lnTo>
                  <a:lnTo>
                    <a:pt x="1703400" y="3115284"/>
                  </a:lnTo>
                  <a:lnTo>
                    <a:pt x="1706270" y="3056559"/>
                  </a:lnTo>
                  <a:close/>
                </a:path>
                <a:path w="10690225" h="6438900">
                  <a:moveTo>
                    <a:pt x="1706270" y="2691079"/>
                  </a:moveTo>
                  <a:lnTo>
                    <a:pt x="1648942" y="2688120"/>
                  </a:lnTo>
                  <a:lnTo>
                    <a:pt x="1646072" y="2691079"/>
                  </a:lnTo>
                  <a:lnTo>
                    <a:pt x="1646072" y="2746845"/>
                  </a:lnTo>
                  <a:lnTo>
                    <a:pt x="1703400" y="2749804"/>
                  </a:lnTo>
                  <a:lnTo>
                    <a:pt x="1706270" y="2691079"/>
                  </a:lnTo>
                  <a:close/>
                </a:path>
                <a:path w="10690225" h="6438900">
                  <a:moveTo>
                    <a:pt x="1706270" y="2599728"/>
                  </a:moveTo>
                  <a:lnTo>
                    <a:pt x="1648942" y="2596781"/>
                  </a:lnTo>
                  <a:lnTo>
                    <a:pt x="1646072" y="2599728"/>
                  </a:lnTo>
                  <a:lnTo>
                    <a:pt x="1646072" y="2655493"/>
                  </a:lnTo>
                  <a:lnTo>
                    <a:pt x="1703400" y="2658453"/>
                  </a:lnTo>
                  <a:lnTo>
                    <a:pt x="1706270" y="2599728"/>
                  </a:lnTo>
                  <a:close/>
                </a:path>
                <a:path w="10690225" h="6438900">
                  <a:moveTo>
                    <a:pt x="1706270" y="2508389"/>
                  </a:moveTo>
                  <a:lnTo>
                    <a:pt x="1648942" y="2505430"/>
                  </a:lnTo>
                  <a:lnTo>
                    <a:pt x="1646072" y="2508389"/>
                  </a:lnTo>
                  <a:lnTo>
                    <a:pt x="1646072" y="2564155"/>
                  </a:lnTo>
                  <a:lnTo>
                    <a:pt x="1703400" y="2567025"/>
                  </a:lnTo>
                  <a:lnTo>
                    <a:pt x="1706270" y="2508389"/>
                  </a:lnTo>
                  <a:close/>
                </a:path>
                <a:path w="10690225" h="6438900">
                  <a:moveTo>
                    <a:pt x="1706270" y="2416949"/>
                  </a:moveTo>
                  <a:lnTo>
                    <a:pt x="1648942" y="2414079"/>
                  </a:lnTo>
                  <a:lnTo>
                    <a:pt x="1646072" y="2416949"/>
                  </a:lnTo>
                  <a:lnTo>
                    <a:pt x="1646072" y="2472804"/>
                  </a:lnTo>
                  <a:lnTo>
                    <a:pt x="1703400" y="2475674"/>
                  </a:lnTo>
                  <a:lnTo>
                    <a:pt x="1706270" y="2416949"/>
                  </a:lnTo>
                  <a:close/>
                </a:path>
                <a:path w="10690225" h="6438900">
                  <a:moveTo>
                    <a:pt x="1706270" y="2325611"/>
                  </a:moveTo>
                  <a:lnTo>
                    <a:pt x="1648942" y="2322652"/>
                  </a:lnTo>
                  <a:lnTo>
                    <a:pt x="1646072" y="2325611"/>
                  </a:lnTo>
                  <a:lnTo>
                    <a:pt x="1646072" y="2381377"/>
                  </a:lnTo>
                  <a:lnTo>
                    <a:pt x="1703400" y="2384323"/>
                  </a:lnTo>
                  <a:lnTo>
                    <a:pt x="1706270" y="2325611"/>
                  </a:lnTo>
                  <a:close/>
                </a:path>
                <a:path w="10690225" h="6438900">
                  <a:moveTo>
                    <a:pt x="1706270" y="2234260"/>
                  </a:moveTo>
                  <a:lnTo>
                    <a:pt x="1648942" y="2231301"/>
                  </a:lnTo>
                  <a:lnTo>
                    <a:pt x="1646072" y="2234260"/>
                  </a:lnTo>
                  <a:lnTo>
                    <a:pt x="1646072" y="2290026"/>
                  </a:lnTo>
                  <a:lnTo>
                    <a:pt x="1703400" y="2292985"/>
                  </a:lnTo>
                  <a:lnTo>
                    <a:pt x="1706270" y="2234260"/>
                  </a:lnTo>
                  <a:close/>
                </a:path>
                <a:path w="10690225" h="6438900">
                  <a:moveTo>
                    <a:pt x="1706270" y="2142909"/>
                  </a:moveTo>
                  <a:lnTo>
                    <a:pt x="1648942" y="2139950"/>
                  </a:lnTo>
                  <a:lnTo>
                    <a:pt x="1646072" y="2142909"/>
                  </a:lnTo>
                  <a:lnTo>
                    <a:pt x="1646072" y="2198674"/>
                  </a:lnTo>
                  <a:lnTo>
                    <a:pt x="1703400" y="2201634"/>
                  </a:lnTo>
                  <a:lnTo>
                    <a:pt x="1706270" y="2142909"/>
                  </a:lnTo>
                  <a:close/>
                </a:path>
                <a:path w="10690225" h="6438900">
                  <a:moveTo>
                    <a:pt x="1706270" y="2051570"/>
                  </a:moveTo>
                  <a:lnTo>
                    <a:pt x="1648942" y="2048611"/>
                  </a:lnTo>
                  <a:lnTo>
                    <a:pt x="1646072" y="2051570"/>
                  </a:lnTo>
                  <a:lnTo>
                    <a:pt x="1646072" y="2107336"/>
                  </a:lnTo>
                  <a:lnTo>
                    <a:pt x="1703400" y="2110206"/>
                  </a:lnTo>
                  <a:lnTo>
                    <a:pt x="1706270" y="2051570"/>
                  </a:lnTo>
                  <a:close/>
                </a:path>
                <a:path w="10690225" h="6438900">
                  <a:moveTo>
                    <a:pt x="1706270" y="1960130"/>
                  </a:moveTo>
                  <a:lnTo>
                    <a:pt x="1648942" y="1957260"/>
                  </a:lnTo>
                  <a:lnTo>
                    <a:pt x="1646072" y="1960130"/>
                  </a:lnTo>
                  <a:lnTo>
                    <a:pt x="1646072" y="2015985"/>
                  </a:lnTo>
                  <a:lnTo>
                    <a:pt x="1703400" y="2018855"/>
                  </a:lnTo>
                  <a:lnTo>
                    <a:pt x="1706270" y="1960130"/>
                  </a:lnTo>
                  <a:close/>
                </a:path>
                <a:path w="10690225" h="6438900">
                  <a:moveTo>
                    <a:pt x="1706270" y="1868779"/>
                  </a:moveTo>
                  <a:lnTo>
                    <a:pt x="1648942" y="1865833"/>
                  </a:lnTo>
                  <a:lnTo>
                    <a:pt x="1646072" y="1868779"/>
                  </a:lnTo>
                  <a:lnTo>
                    <a:pt x="1646072" y="1924634"/>
                  </a:lnTo>
                  <a:lnTo>
                    <a:pt x="1703400" y="1927504"/>
                  </a:lnTo>
                  <a:lnTo>
                    <a:pt x="1706270" y="1868779"/>
                  </a:lnTo>
                  <a:close/>
                </a:path>
                <a:path w="10690225" h="6438900">
                  <a:moveTo>
                    <a:pt x="1706270" y="1777441"/>
                  </a:moveTo>
                  <a:lnTo>
                    <a:pt x="1648942" y="1774482"/>
                  </a:lnTo>
                  <a:lnTo>
                    <a:pt x="1646072" y="1777441"/>
                  </a:lnTo>
                  <a:lnTo>
                    <a:pt x="1646072" y="1833206"/>
                  </a:lnTo>
                  <a:lnTo>
                    <a:pt x="1703400" y="1836166"/>
                  </a:lnTo>
                  <a:lnTo>
                    <a:pt x="1706270" y="1777441"/>
                  </a:lnTo>
                  <a:close/>
                </a:path>
                <a:path w="10690225" h="6438900">
                  <a:moveTo>
                    <a:pt x="1706270" y="1686090"/>
                  </a:moveTo>
                  <a:lnTo>
                    <a:pt x="1648942" y="1683131"/>
                  </a:lnTo>
                  <a:lnTo>
                    <a:pt x="1646072" y="1686090"/>
                  </a:lnTo>
                  <a:lnTo>
                    <a:pt x="1646072" y="1741855"/>
                  </a:lnTo>
                  <a:lnTo>
                    <a:pt x="1703400" y="1744814"/>
                  </a:lnTo>
                  <a:lnTo>
                    <a:pt x="1706270" y="1686090"/>
                  </a:lnTo>
                  <a:close/>
                </a:path>
                <a:path w="10690225" h="6438900">
                  <a:moveTo>
                    <a:pt x="1706270" y="1594662"/>
                  </a:moveTo>
                  <a:lnTo>
                    <a:pt x="1648942" y="1591792"/>
                  </a:lnTo>
                  <a:lnTo>
                    <a:pt x="1646072" y="1594662"/>
                  </a:lnTo>
                  <a:lnTo>
                    <a:pt x="1646072" y="1650504"/>
                  </a:lnTo>
                  <a:lnTo>
                    <a:pt x="1703400" y="1653374"/>
                  </a:lnTo>
                  <a:lnTo>
                    <a:pt x="1706270" y="1594662"/>
                  </a:lnTo>
                  <a:close/>
                </a:path>
                <a:path w="10690225" h="6438900">
                  <a:moveTo>
                    <a:pt x="1706270" y="1503311"/>
                  </a:moveTo>
                  <a:lnTo>
                    <a:pt x="1648942" y="1500352"/>
                  </a:lnTo>
                  <a:lnTo>
                    <a:pt x="1646072" y="1503311"/>
                  </a:lnTo>
                  <a:lnTo>
                    <a:pt x="1646072" y="1559077"/>
                  </a:lnTo>
                  <a:lnTo>
                    <a:pt x="1703400" y="1562036"/>
                  </a:lnTo>
                  <a:lnTo>
                    <a:pt x="1706270" y="1503311"/>
                  </a:lnTo>
                  <a:close/>
                </a:path>
                <a:path w="10690225" h="6438900">
                  <a:moveTo>
                    <a:pt x="1706270" y="1411960"/>
                  </a:moveTo>
                  <a:lnTo>
                    <a:pt x="1648942" y="1409001"/>
                  </a:lnTo>
                  <a:lnTo>
                    <a:pt x="1646072" y="1411960"/>
                  </a:lnTo>
                  <a:lnTo>
                    <a:pt x="1646072" y="1467726"/>
                  </a:lnTo>
                  <a:lnTo>
                    <a:pt x="1703400" y="1470685"/>
                  </a:lnTo>
                  <a:lnTo>
                    <a:pt x="1706270" y="1411960"/>
                  </a:lnTo>
                  <a:close/>
                </a:path>
                <a:path w="10690225" h="6438900">
                  <a:moveTo>
                    <a:pt x="1706270" y="1320622"/>
                  </a:moveTo>
                  <a:lnTo>
                    <a:pt x="1648942" y="1317663"/>
                  </a:lnTo>
                  <a:lnTo>
                    <a:pt x="1646072" y="1320622"/>
                  </a:lnTo>
                  <a:lnTo>
                    <a:pt x="1646072" y="1376387"/>
                  </a:lnTo>
                  <a:lnTo>
                    <a:pt x="1703400" y="1379334"/>
                  </a:lnTo>
                  <a:lnTo>
                    <a:pt x="1706270" y="1320622"/>
                  </a:lnTo>
                  <a:close/>
                </a:path>
                <a:path w="10690225" h="6438900">
                  <a:moveTo>
                    <a:pt x="1706270" y="1229271"/>
                  </a:moveTo>
                  <a:lnTo>
                    <a:pt x="1648942" y="1226312"/>
                  </a:lnTo>
                  <a:lnTo>
                    <a:pt x="1646072" y="1229271"/>
                  </a:lnTo>
                  <a:lnTo>
                    <a:pt x="1646072" y="1285036"/>
                  </a:lnTo>
                  <a:lnTo>
                    <a:pt x="1703400" y="1287907"/>
                  </a:lnTo>
                  <a:lnTo>
                    <a:pt x="1706270" y="1229271"/>
                  </a:lnTo>
                  <a:close/>
                </a:path>
                <a:path w="10690225" h="6438900">
                  <a:moveTo>
                    <a:pt x="1706270" y="1137831"/>
                  </a:moveTo>
                  <a:lnTo>
                    <a:pt x="1648942" y="1134960"/>
                  </a:lnTo>
                  <a:lnTo>
                    <a:pt x="1646072" y="1137831"/>
                  </a:lnTo>
                  <a:lnTo>
                    <a:pt x="1646072" y="1193685"/>
                  </a:lnTo>
                  <a:lnTo>
                    <a:pt x="1703400" y="1196555"/>
                  </a:lnTo>
                  <a:lnTo>
                    <a:pt x="1706270" y="1137831"/>
                  </a:lnTo>
                  <a:close/>
                </a:path>
                <a:path w="10690225" h="6438900">
                  <a:moveTo>
                    <a:pt x="1706270" y="1046492"/>
                  </a:moveTo>
                  <a:lnTo>
                    <a:pt x="1648942" y="1043622"/>
                  </a:lnTo>
                  <a:lnTo>
                    <a:pt x="1646072" y="1046492"/>
                  </a:lnTo>
                  <a:lnTo>
                    <a:pt x="1646072" y="1102258"/>
                  </a:lnTo>
                  <a:lnTo>
                    <a:pt x="1703400" y="1105217"/>
                  </a:lnTo>
                  <a:lnTo>
                    <a:pt x="1706270" y="1046492"/>
                  </a:lnTo>
                  <a:close/>
                </a:path>
                <a:path w="10690225" h="6438900">
                  <a:moveTo>
                    <a:pt x="1706270" y="955141"/>
                  </a:moveTo>
                  <a:lnTo>
                    <a:pt x="1648942" y="952182"/>
                  </a:lnTo>
                  <a:lnTo>
                    <a:pt x="1646072" y="955141"/>
                  </a:lnTo>
                  <a:lnTo>
                    <a:pt x="1646072" y="1010907"/>
                  </a:lnTo>
                  <a:lnTo>
                    <a:pt x="1703400" y="1013866"/>
                  </a:lnTo>
                  <a:lnTo>
                    <a:pt x="1706270" y="955141"/>
                  </a:lnTo>
                  <a:close/>
                </a:path>
                <a:path w="10690225" h="6438900">
                  <a:moveTo>
                    <a:pt x="1706270" y="863714"/>
                  </a:moveTo>
                  <a:lnTo>
                    <a:pt x="1648942" y="860844"/>
                  </a:lnTo>
                  <a:lnTo>
                    <a:pt x="1646072" y="863714"/>
                  </a:lnTo>
                  <a:lnTo>
                    <a:pt x="1646072" y="919556"/>
                  </a:lnTo>
                  <a:lnTo>
                    <a:pt x="1703400" y="922515"/>
                  </a:lnTo>
                  <a:lnTo>
                    <a:pt x="1706270" y="863714"/>
                  </a:lnTo>
                  <a:close/>
                </a:path>
                <a:path w="10690225" h="6438900">
                  <a:moveTo>
                    <a:pt x="1706270" y="772363"/>
                  </a:moveTo>
                  <a:lnTo>
                    <a:pt x="1648942" y="769493"/>
                  </a:lnTo>
                  <a:lnTo>
                    <a:pt x="1646072" y="772363"/>
                  </a:lnTo>
                  <a:lnTo>
                    <a:pt x="1646072" y="828217"/>
                  </a:lnTo>
                  <a:lnTo>
                    <a:pt x="1703400" y="831088"/>
                  </a:lnTo>
                  <a:lnTo>
                    <a:pt x="1706270" y="772363"/>
                  </a:lnTo>
                  <a:close/>
                </a:path>
                <a:path w="10690225" h="6438900">
                  <a:moveTo>
                    <a:pt x="1706270" y="681012"/>
                  </a:moveTo>
                  <a:lnTo>
                    <a:pt x="1648942" y="678141"/>
                  </a:lnTo>
                  <a:lnTo>
                    <a:pt x="1646072" y="681012"/>
                  </a:lnTo>
                  <a:lnTo>
                    <a:pt x="1646072" y="736866"/>
                  </a:lnTo>
                  <a:lnTo>
                    <a:pt x="1703400" y="739736"/>
                  </a:lnTo>
                  <a:lnTo>
                    <a:pt x="1706270" y="681012"/>
                  </a:lnTo>
                  <a:close/>
                </a:path>
                <a:path w="10690225" h="6438900">
                  <a:moveTo>
                    <a:pt x="1706270" y="589673"/>
                  </a:moveTo>
                  <a:lnTo>
                    <a:pt x="1648942" y="586714"/>
                  </a:lnTo>
                  <a:lnTo>
                    <a:pt x="1646072" y="589673"/>
                  </a:lnTo>
                  <a:lnTo>
                    <a:pt x="1646072" y="645439"/>
                  </a:lnTo>
                  <a:lnTo>
                    <a:pt x="1703400" y="648385"/>
                  </a:lnTo>
                  <a:lnTo>
                    <a:pt x="1706270" y="589673"/>
                  </a:lnTo>
                  <a:close/>
                </a:path>
                <a:path w="10690225" h="6438900">
                  <a:moveTo>
                    <a:pt x="1809102" y="5614784"/>
                  </a:moveTo>
                  <a:lnTo>
                    <a:pt x="1751774" y="5611838"/>
                  </a:lnTo>
                  <a:lnTo>
                    <a:pt x="1748904" y="5614784"/>
                  </a:lnTo>
                  <a:lnTo>
                    <a:pt x="1748904" y="5670550"/>
                  </a:lnTo>
                  <a:lnTo>
                    <a:pt x="1806321" y="5673420"/>
                  </a:lnTo>
                  <a:lnTo>
                    <a:pt x="1809102" y="5614784"/>
                  </a:lnTo>
                  <a:close/>
                </a:path>
                <a:path w="10690225" h="6438900">
                  <a:moveTo>
                    <a:pt x="1809102" y="5523357"/>
                  </a:moveTo>
                  <a:lnTo>
                    <a:pt x="1751774" y="5520487"/>
                  </a:lnTo>
                  <a:lnTo>
                    <a:pt x="1748904" y="5523357"/>
                  </a:lnTo>
                  <a:lnTo>
                    <a:pt x="1748904" y="5579211"/>
                  </a:lnTo>
                  <a:lnTo>
                    <a:pt x="1806321" y="5582082"/>
                  </a:lnTo>
                  <a:lnTo>
                    <a:pt x="1809102" y="5523357"/>
                  </a:lnTo>
                  <a:close/>
                </a:path>
                <a:path w="10690225" h="6438900">
                  <a:moveTo>
                    <a:pt x="1809102" y="5432006"/>
                  </a:moveTo>
                  <a:lnTo>
                    <a:pt x="1751774" y="5429135"/>
                  </a:lnTo>
                  <a:lnTo>
                    <a:pt x="1748904" y="5432006"/>
                  </a:lnTo>
                  <a:lnTo>
                    <a:pt x="1748904" y="5487860"/>
                  </a:lnTo>
                  <a:lnTo>
                    <a:pt x="1806321" y="5490730"/>
                  </a:lnTo>
                  <a:lnTo>
                    <a:pt x="1809102" y="5432006"/>
                  </a:lnTo>
                  <a:close/>
                </a:path>
                <a:path w="10690225" h="6438900">
                  <a:moveTo>
                    <a:pt x="1809102" y="5340667"/>
                  </a:moveTo>
                  <a:lnTo>
                    <a:pt x="1751774" y="5337708"/>
                  </a:lnTo>
                  <a:lnTo>
                    <a:pt x="1748904" y="5340667"/>
                  </a:lnTo>
                  <a:lnTo>
                    <a:pt x="1748904" y="5396433"/>
                  </a:lnTo>
                  <a:lnTo>
                    <a:pt x="1806321" y="5399379"/>
                  </a:lnTo>
                  <a:lnTo>
                    <a:pt x="1809102" y="5340667"/>
                  </a:lnTo>
                  <a:close/>
                </a:path>
                <a:path w="10690225" h="6438900">
                  <a:moveTo>
                    <a:pt x="1809102" y="5249316"/>
                  </a:moveTo>
                  <a:lnTo>
                    <a:pt x="1751774" y="5246357"/>
                  </a:lnTo>
                  <a:lnTo>
                    <a:pt x="1748904" y="5249316"/>
                  </a:lnTo>
                  <a:lnTo>
                    <a:pt x="1748904" y="5305082"/>
                  </a:lnTo>
                  <a:lnTo>
                    <a:pt x="1806321" y="5308041"/>
                  </a:lnTo>
                  <a:lnTo>
                    <a:pt x="1809102" y="5249316"/>
                  </a:lnTo>
                  <a:close/>
                </a:path>
                <a:path w="10690225" h="6438900">
                  <a:moveTo>
                    <a:pt x="1809102" y="5157965"/>
                  </a:moveTo>
                  <a:lnTo>
                    <a:pt x="1751774" y="5155006"/>
                  </a:lnTo>
                  <a:lnTo>
                    <a:pt x="1748904" y="5157965"/>
                  </a:lnTo>
                  <a:lnTo>
                    <a:pt x="1748904" y="5213731"/>
                  </a:lnTo>
                  <a:lnTo>
                    <a:pt x="1806321" y="5216690"/>
                  </a:lnTo>
                  <a:lnTo>
                    <a:pt x="1809102" y="5157965"/>
                  </a:lnTo>
                  <a:close/>
                </a:path>
                <a:path w="10690225" h="6438900">
                  <a:moveTo>
                    <a:pt x="1809102" y="5066538"/>
                  </a:moveTo>
                  <a:lnTo>
                    <a:pt x="1751774" y="5063668"/>
                  </a:lnTo>
                  <a:lnTo>
                    <a:pt x="1748904" y="5066538"/>
                  </a:lnTo>
                  <a:lnTo>
                    <a:pt x="1748904" y="5122392"/>
                  </a:lnTo>
                  <a:lnTo>
                    <a:pt x="1806321" y="5125263"/>
                  </a:lnTo>
                  <a:lnTo>
                    <a:pt x="1809102" y="5066538"/>
                  </a:lnTo>
                  <a:close/>
                </a:path>
                <a:path w="10690225" h="6438900">
                  <a:moveTo>
                    <a:pt x="1809102" y="4518368"/>
                  </a:moveTo>
                  <a:lnTo>
                    <a:pt x="1751774" y="4515497"/>
                  </a:lnTo>
                  <a:lnTo>
                    <a:pt x="1748904" y="4518368"/>
                  </a:lnTo>
                  <a:lnTo>
                    <a:pt x="1748904" y="4574133"/>
                  </a:lnTo>
                  <a:lnTo>
                    <a:pt x="1806321" y="4577092"/>
                  </a:lnTo>
                  <a:lnTo>
                    <a:pt x="1809102" y="4518368"/>
                  </a:lnTo>
                  <a:close/>
                </a:path>
                <a:path w="10690225" h="6438900">
                  <a:moveTo>
                    <a:pt x="1809102" y="4427017"/>
                  </a:moveTo>
                  <a:lnTo>
                    <a:pt x="1751774" y="4424057"/>
                  </a:lnTo>
                  <a:lnTo>
                    <a:pt x="1748904" y="4427017"/>
                  </a:lnTo>
                  <a:lnTo>
                    <a:pt x="1748904" y="4482782"/>
                  </a:lnTo>
                  <a:lnTo>
                    <a:pt x="1806321" y="4485741"/>
                  </a:lnTo>
                  <a:lnTo>
                    <a:pt x="1809102" y="4427017"/>
                  </a:lnTo>
                  <a:close/>
                </a:path>
                <a:path w="10690225" h="6438900">
                  <a:moveTo>
                    <a:pt x="1809102" y="4335678"/>
                  </a:moveTo>
                  <a:lnTo>
                    <a:pt x="1751774" y="4332719"/>
                  </a:lnTo>
                  <a:lnTo>
                    <a:pt x="1748904" y="4335678"/>
                  </a:lnTo>
                  <a:lnTo>
                    <a:pt x="1748904" y="4391431"/>
                  </a:lnTo>
                  <a:lnTo>
                    <a:pt x="1806321" y="4394390"/>
                  </a:lnTo>
                  <a:lnTo>
                    <a:pt x="1809102" y="4335678"/>
                  </a:lnTo>
                  <a:close/>
                </a:path>
                <a:path w="10690225" h="6438900">
                  <a:moveTo>
                    <a:pt x="1809102" y="4244327"/>
                  </a:moveTo>
                  <a:lnTo>
                    <a:pt x="1751774" y="4241368"/>
                  </a:lnTo>
                  <a:lnTo>
                    <a:pt x="1748904" y="4244327"/>
                  </a:lnTo>
                  <a:lnTo>
                    <a:pt x="1748904" y="4300093"/>
                  </a:lnTo>
                  <a:lnTo>
                    <a:pt x="1806321" y="4302963"/>
                  </a:lnTo>
                  <a:lnTo>
                    <a:pt x="1809102" y="4244327"/>
                  </a:lnTo>
                  <a:close/>
                </a:path>
                <a:path w="10690225" h="6438900">
                  <a:moveTo>
                    <a:pt x="1809102" y="4152887"/>
                  </a:moveTo>
                  <a:lnTo>
                    <a:pt x="1751774" y="4150017"/>
                  </a:lnTo>
                  <a:lnTo>
                    <a:pt x="1748904" y="4152887"/>
                  </a:lnTo>
                  <a:lnTo>
                    <a:pt x="1748904" y="4208742"/>
                  </a:lnTo>
                  <a:lnTo>
                    <a:pt x="1806321" y="4211612"/>
                  </a:lnTo>
                  <a:lnTo>
                    <a:pt x="1809102" y="4152887"/>
                  </a:lnTo>
                  <a:close/>
                </a:path>
                <a:path w="10690225" h="6438900">
                  <a:moveTo>
                    <a:pt x="1809102" y="3422027"/>
                  </a:moveTo>
                  <a:lnTo>
                    <a:pt x="1751774" y="3419068"/>
                  </a:lnTo>
                  <a:lnTo>
                    <a:pt x="1748904" y="3422027"/>
                  </a:lnTo>
                  <a:lnTo>
                    <a:pt x="1748904" y="3477793"/>
                  </a:lnTo>
                  <a:lnTo>
                    <a:pt x="1806321" y="3480663"/>
                  </a:lnTo>
                  <a:lnTo>
                    <a:pt x="1809102" y="3422027"/>
                  </a:lnTo>
                  <a:close/>
                </a:path>
                <a:path w="10690225" h="6438900">
                  <a:moveTo>
                    <a:pt x="1809102" y="3330600"/>
                  </a:moveTo>
                  <a:lnTo>
                    <a:pt x="1751774" y="3327730"/>
                  </a:lnTo>
                  <a:lnTo>
                    <a:pt x="1748904" y="3330600"/>
                  </a:lnTo>
                  <a:lnTo>
                    <a:pt x="1748904" y="3386442"/>
                  </a:lnTo>
                  <a:lnTo>
                    <a:pt x="1806321" y="3389325"/>
                  </a:lnTo>
                  <a:lnTo>
                    <a:pt x="1809102" y="3330600"/>
                  </a:lnTo>
                  <a:close/>
                </a:path>
                <a:path w="10690225" h="6438900">
                  <a:moveTo>
                    <a:pt x="1809102" y="3239249"/>
                  </a:moveTo>
                  <a:lnTo>
                    <a:pt x="1751774" y="3236379"/>
                  </a:lnTo>
                  <a:lnTo>
                    <a:pt x="1748904" y="3239249"/>
                  </a:lnTo>
                  <a:lnTo>
                    <a:pt x="1748904" y="3295015"/>
                  </a:lnTo>
                  <a:lnTo>
                    <a:pt x="1806321" y="3297974"/>
                  </a:lnTo>
                  <a:lnTo>
                    <a:pt x="1809102" y="3239249"/>
                  </a:lnTo>
                  <a:close/>
                </a:path>
                <a:path w="10690225" h="6438900">
                  <a:moveTo>
                    <a:pt x="1809102" y="3147898"/>
                  </a:moveTo>
                  <a:lnTo>
                    <a:pt x="1751774" y="3144939"/>
                  </a:lnTo>
                  <a:lnTo>
                    <a:pt x="1748904" y="3147898"/>
                  </a:lnTo>
                  <a:lnTo>
                    <a:pt x="1748904" y="3203664"/>
                  </a:lnTo>
                  <a:lnTo>
                    <a:pt x="1806321" y="3206623"/>
                  </a:lnTo>
                  <a:lnTo>
                    <a:pt x="1809102" y="3147898"/>
                  </a:lnTo>
                  <a:close/>
                </a:path>
                <a:path w="10690225" h="6438900">
                  <a:moveTo>
                    <a:pt x="1809102" y="3056559"/>
                  </a:moveTo>
                  <a:lnTo>
                    <a:pt x="1751774" y="3053600"/>
                  </a:lnTo>
                  <a:lnTo>
                    <a:pt x="1748904" y="3056559"/>
                  </a:lnTo>
                  <a:lnTo>
                    <a:pt x="1748904" y="3112325"/>
                  </a:lnTo>
                  <a:lnTo>
                    <a:pt x="1806321" y="3115284"/>
                  </a:lnTo>
                  <a:lnTo>
                    <a:pt x="1809102" y="3056559"/>
                  </a:lnTo>
                  <a:close/>
                </a:path>
                <a:path w="10690225" h="6438900">
                  <a:moveTo>
                    <a:pt x="1809102" y="2965208"/>
                  </a:moveTo>
                  <a:lnTo>
                    <a:pt x="1751774" y="2962249"/>
                  </a:lnTo>
                  <a:lnTo>
                    <a:pt x="1748904" y="2965208"/>
                  </a:lnTo>
                  <a:lnTo>
                    <a:pt x="1748904" y="3020974"/>
                  </a:lnTo>
                  <a:lnTo>
                    <a:pt x="1806321" y="3023844"/>
                  </a:lnTo>
                  <a:lnTo>
                    <a:pt x="1809102" y="2965208"/>
                  </a:lnTo>
                  <a:close/>
                </a:path>
                <a:path w="10690225" h="6438900">
                  <a:moveTo>
                    <a:pt x="1809102" y="2873768"/>
                  </a:moveTo>
                  <a:lnTo>
                    <a:pt x="1751774" y="2870898"/>
                  </a:lnTo>
                  <a:lnTo>
                    <a:pt x="1748904" y="2873768"/>
                  </a:lnTo>
                  <a:lnTo>
                    <a:pt x="1748904" y="2929623"/>
                  </a:lnTo>
                  <a:lnTo>
                    <a:pt x="1806321" y="2932493"/>
                  </a:lnTo>
                  <a:lnTo>
                    <a:pt x="1809102" y="2873768"/>
                  </a:lnTo>
                  <a:close/>
                </a:path>
                <a:path w="10690225" h="6438900">
                  <a:moveTo>
                    <a:pt x="1809102" y="2691079"/>
                  </a:moveTo>
                  <a:lnTo>
                    <a:pt x="1751774" y="2688120"/>
                  </a:lnTo>
                  <a:lnTo>
                    <a:pt x="1748904" y="2691079"/>
                  </a:lnTo>
                  <a:lnTo>
                    <a:pt x="1748904" y="2746845"/>
                  </a:lnTo>
                  <a:lnTo>
                    <a:pt x="1806321" y="2749804"/>
                  </a:lnTo>
                  <a:lnTo>
                    <a:pt x="1809102" y="2691079"/>
                  </a:lnTo>
                  <a:close/>
                </a:path>
                <a:path w="10690225" h="6438900">
                  <a:moveTo>
                    <a:pt x="1809102" y="2599728"/>
                  </a:moveTo>
                  <a:lnTo>
                    <a:pt x="1751774" y="2596781"/>
                  </a:lnTo>
                  <a:lnTo>
                    <a:pt x="1748904" y="2599728"/>
                  </a:lnTo>
                  <a:lnTo>
                    <a:pt x="1748904" y="2655493"/>
                  </a:lnTo>
                  <a:lnTo>
                    <a:pt x="1806321" y="2658453"/>
                  </a:lnTo>
                  <a:lnTo>
                    <a:pt x="1809102" y="2599728"/>
                  </a:lnTo>
                  <a:close/>
                </a:path>
                <a:path w="10690225" h="6438900">
                  <a:moveTo>
                    <a:pt x="1809102" y="2508389"/>
                  </a:moveTo>
                  <a:lnTo>
                    <a:pt x="1751774" y="2505430"/>
                  </a:lnTo>
                  <a:lnTo>
                    <a:pt x="1748904" y="2508389"/>
                  </a:lnTo>
                  <a:lnTo>
                    <a:pt x="1748904" y="2564155"/>
                  </a:lnTo>
                  <a:lnTo>
                    <a:pt x="1806321" y="2567025"/>
                  </a:lnTo>
                  <a:lnTo>
                    <a:pt x="1809102" y="2508389"/>
                  </a:lnTo>
                  <a:close/>
                </a:path>
                <a:path w="10690225" h="6438900">
                  <a:moveTo>
                    <a:pt x="1809102" y="2416949"/>
                  </a:moveTo>
                  <a:lnTo>
                    <a:pt x="1751774" y="2414079"/>
                  </a:lnTo>
                  <a:lnTo>
                    <a:pt x="1748904" y="2416949"/>
                  </a:lnTo>
                  <a:lnTo>
                    <a:pt x="1748904" y="2472804"/>
                  </a:lnTo>
                  <a:lnTo>
                    <a:pt x="1806321" y="2475674"/>
                  </a:lnTo>
                  <a:lnTo>
                    <a:pt x="1809102" y="2416949"/>
                  </a:lnTo>
                  <a:close/>
                </a:path>
                <a:path w="10690225" h="6438900">
                  <a:moveTo>
                    <a:pt x="1809102" y="2325611"/>
                  </a:moveTo>
                  <a:lnTo>
                    <a:pt x="1751774" y="2322652"/>
                  </a:lnTo>
                  <a:lnTo>
                    <a:pt x="1748904" y="2325611"/>
                  </a:lnTo>
                  <a:lnTo>
                    <a:pt x="1748904" y="2381377"/>
                  </a:lnTo>
                  <a:lnTo>
                    <a:pt x="1806321" y="2384323"/>
                  </a:lnTo>
                  <a:lnTo>
                    <a:pt x="1809102" y="2325611"/>
                  </a:lnTo>
                  <a:close/>
                </a:path>
                <a:path w="10690225" h="6438900">
                  <a:moveTo>
                    <a:pt x="1809102" y="2234260"/>
                  </a:moveTo>
                  <a:lnTo>
                    <a:pt x="1751774" y="2231301"/>
                  </a:lnTo>
                  <a:lnTo>
                    <a:pt x="1748904" y="2234260"/>
                  </a:lnTo>
                  <a:lnTo>
                    <a:pt x="1748904" y="2290026"/>
                  </a:lnTo>
                  <a:lnTo>
                    <a:pt x="1806321" y="2292985"/>
                  </a:lnTo>
                  <a:lnTo>
                    <a:pt x="1809102" y="2234260"/>
                  </a:lnTo>
                  <a:close/>
                </a:path>
                <a:path w="10690225" h="6438900">
                  <a:moveTo>
                    <a:pt x="1809102" y="2142909"/>
                  </a:moveTo>
                  <a:lnTo>
                    <a:pt x="1751774" y="2139950"/>
                  </a:lnTo>
                  <a:lnTo>
                    <a:pt x="1748904" y="2142909"/>
                  </a:lnTo>
                  <a:lnTo>
                    <a:pt x="1748904" y="2198674"/>
                  </a:lnTo>
                  <a:lnTo>
                    <a:pt x="1806321" y="2201634"/>
                  </a:lnTo>
                  <a:lnTo>
                    <a:pt x="1809102" y="2142909"/>
                  </a:lnTo>
                  <a:close/>
                </a:path>
                <a:path w="10690225" h="6438900">
                  <a:moveTo>
                    <a:pt x="1809102" y="2051570"/>
                  </a:moveTo>
                  <a:lnTo>
                    <a:pt x="1751774" y="2048611"/>
                  </a:lnTo>
                  <a:lnTo>
                    <a:pt x="1748904" y="2051570"/>
                  </a:lnTo>
                  <a:lnTo>
                    <a:pt x="1748904" y="2107336"/>
                  </a:lnTo>
                  <a:lnTo>
                    <a:pt x="1806321" y="2110206"/>
                  </a:lnTo>
                  <a:lnTo>
                    <a:pt x="1809102" y="2051570"/>
                  </a:lnTo>
                  <a:close/>
                </a:path>
                <a:path w="10690225" h="6438900">
                  <a:moveTo>
                    <a:pt x="1809102" y="1960130"/>
                  </a:moveTo>
                  <a:lnTo>
                    <a:pt x="1751774" y="1957260"/>
                  </a:lnTo>
                  <a:lnTo>
                    <a:pt x="1748904" y="1960130"/>
                  </a:lnTo>
                  <a:lnTo>
                    <a:pt x="1748904" y="2015985"/>
                  </a:lnTo>
                  <a:lnTo>
                    <a:pt x="1806321" y="2018855"/>
                  </a:lnTo>
                  <a:lnTo>
                    <a:pt x="1809102" y="1960130"/>
                  </a:lnTo>
                  <a:close/>
                </a:path>
                <a:path w="10690225" h="6438900">
                  <a:moveTo>
                    <a:pt x="1809102" y="1868779"/>
                  </a:moveTo>
                  <a:lnTo>
                    <a:pt x="1751774" y="1865833"/>
                  </a:lnTo>
                  <a:lnTo>
                    <a:pt x="1748904" y="1868779"/>
                  </a:lnTo>
                  <a:lnTo>
                    <a:pt x="1748904" y="1924634"/>
                  </a:lnTo>
                  <a:lnTo>
                    <a:pt x="1806321" y="1927504"/>
                  </a:lnTo>
                  <a:lnTo>
                    <a:pt x="1809102" y="1868779"/>
                  </a:lnTo>
                  <a:close/>
                </a:path>
                <a:path w="10690225" h="6438900">
                  <a:moveTo>
                    <a:pt x="1809102" y="1777441"/>
                  </a:moveTo>
                  <a:lnTo>
                    <a:pt x="1751774" y="1774482"/>
                  </a:lnTo>
                  <a:lnTo>
                    <a:pt x="1748904" y="1777441"/>
                  </a:lnTo>
                  <a:lnTo>
                    <a:pt x="1748904" y="1833206"/>
                  </a:lnTo>
                  <a:lnTo>
                    <a:pt x="1806321" y="1836166"/>
                  </a:lnTo>
                  <a:lnTo>
                    <a:pt x="1809102" y="1777441"/>
                  </a:lnTo>
                  <a:close/>
                </a:path>
                <a:path w="10690225" h="6438900">
                  <a:moveTo>
                    <a:pt x="1809102" y="1686090"/>
                  </a:moveTo>
                  <a:lnTo>
                    <a:pt x="1751774" y="1683131"/>
                  </a:lnTo>
                  <a:lnTo>
                    <a:pt x="1748904" y="1686090"/>
                  </a:lnTo>
                  <a:lnTo>
                    <a:pt x="1748904" y="1741855"/>
                  </a:lnTo>
                  <a:lnTo>
                    <a:pt x="1806321" y="1744814"/>
                  </a:lnTo>
                  <a:lnTo>
                    <a:pt x="1809102" y="1686090"/>
                  </a:lnTo>
                  <a:close/>
                </a:path>
                <a:path w="10690225" h="6438900">
                  <a:moveTo>
                    <a:pt x="1809102" y="1594662"/>
                  </a:moveTo>
                  <a:lnTo>
                    <a:pt x="1751774" y="1591792"/>
                  </a:lnTo>
                  <a:lnTo>
                    <a:pt x="1748904" y="1594662"/>
                  </a:lnTo>
                  <a:lnTo>
                    <a:pt x="1748904" y="1650504"/>
                  </a:lnTo>
                  <a:lnTo>
                    <a:pt x="1806321" y="1653374"/>
                  </a:lnTo>
                  <a:lnTo>
                    <a:pt x="1809102" y="1594662"/>
                  </a:lnTo>
                  <a:close/>
                </a:path>
                <a:path w="10690225" h="6438900">
                  <a:moveTo>
                    <a:pt x="1809102" y="1503311"/>
                  </a:moveTo>
                  <a:lnTo>
                    <a:pt x="1751774" y="1500352"/>
                  </a:lnTo>
                  <a:lnTo>
                    <a:pt x="1748904" y="1503311"/>
                  </a:lnTo>
                  <a:lnTo>
                    <a:pt x="1748904" y="1559077"/>
                  </a:lnTo>
                  <a:lnTo>
                    <a:pt x="1806321" y="1562036"/>
                  </a:lnTo>
                  <a:lnTo>
                    <a:pt x="1809102" y="1503311"/>
                  </a:lnTo>
                  <a:close/>
                </a:path>
                <a:path w="10690225" h="6438900">
                  <a:moveTo>
                    <a:pt x="1809102" y="1411960"/>
                  </a:moveTo>
                  <a:lnTo>
                    <a:pt x="1751774" y="1409001"/>
                  </a:lnTo>
                  <a:lnTo>
                    <a:pt x="1748904" y="1411960"/>
                  </a:lnTo>
                  <a:lnTo>
                    <a:pt x="1748904" y="1467726"/>
                  </a:lnTo>
                  <a:lnTo>
                    <a:pt x="1806321" y="1470685"/>
                  </a:lnTo>
                  <a:lnTo>
                    <a:pt x="1809102" y="1411960"/>
                  </a:lnTo>
                  <a:close/>
                </a:path>
                <a:path w="10690225" h="6438900">
                  <a:moveTo>
                    <a:pt x="1809102" y="1320622"/>
                  </a:moveTo>
                  <a:lnTo>
                    <a:pt x="1751774" y="1317663"/>
                  </a:lnTo>
                  <a:lnTo>
                    <a:pt x="1748904" y="1320622"/>
                  </a:lnTo>
                  <a:lnTo>
                    <a:pt x="1748904" y="1376387"/>
                  </a:lnTo>
                  <a:lnTo>
                    <a:pt x="1806321" y="1379334"/>
                  </a:lnTo>
                  <a:lnTo>
                    <a:pt x="1809102" y="1320622"/>
                  </a:lnTo>
                  <a:close/>
                </a:path>
                <a:path w="10690225" h="6438900">
                  <a:moveTo>
                    <a:pt x="1809102" y="1229271"/>
                  </a:moveTo>
                  <a:lnTo>
                    <a:pt x="1751774" y="1226312"/>
                  </a:lnTo>
                  <a:lnTo>
                    <a:pt x="1748904" y="1229271"/>
                  </a:lnTo>
                  <a:lnTo>
                    <a:pt x="1748904" y="1285036"/>
                  </a:lnTo>
                  <a:lnTo>
                    <a:pt x="1806321" y="1287907"/>
                  </a:lnTo>
                  <a:lnTo>
                    <a:pt x="1809102" y="1229271"/>
                  </a:lnTo>
                  <a:close/>
                </a:path>
                <a:path w="10690225" h="6438900">
                  <a:moveTo>
                    <a:pt x="1809102" y="1137831"/>
                  </a:moveTo>
                  <a:lnTo>
                    <a:pt x="1751774" y="1134960"/>
                  </a:lnTo>
                  <a:lnTo>
                    <a:pt x="1748904" y="1137831"/>
                  </a:lnTo>
                  <a:lnTo>
                    <a:pt x="1748904" y="1193685"/>
                  </a:lnTo>
                  <a:lnTo>
                    <a:pt x="1806321" y="1196555"/>
                  </a:lnTo>
                  <a:lnTo>
                    <a:pt x="1809102" y="1137831"/>
                  </a:lnTo>
                  <a:close/>
                </a:path>
                <a:path w="10690225" h="6438900">
                  <a:moveTo>
                    <a:pt x="1809102" y="1046492"/>
                  </a:moveTo>
                  <a:lnTo>
                    <a:pt x="1751774" y="1043622"/>
                  </a:lnTo>
                  <a:lnTo>
                    <a:pt x="1748904" y="1046492"/>
                  </a:lnTo>
                  <a:lnTo>
                    <a:pt x="1748904" y="1102258"/>
                  </a:lnTo>
                  <a:lnTo>
                    <a:pt x="1806321" y="1105217"/>
                  </a:lnTo>
                  <a:lnTo>
                    <a:pt x="1809102" y="1046492"/>
                  </a:lnTo>
                  <a:close/>
                </a:path>
                <a:path w="10690225" h="6438900">
                  <a:moveTo>
                    <a:pt x="1809102" y="955141"/>
                  </a:moveTo>
                  <a:lnTo>
                    <a:pt x="1751774" y="952182"/>
                  </a:lnTo>
                  <a:lnTo>
                    <a:pt x="1748904" y="955141"/>
                  </a:lnTo>
                  <a:lnTo>
                    <a:pt x="1748904" y="1010907"/>
                  </a:lnTo>
                  <a:lnTo>
                    <a:pt x="1806321" y="1013866"/>
                  </a:lnTo>
                  <a:lnTo>
                    <a:pt x="1809102" y="955141"/>
                  </a:lnTo>
                  <a:close/>
                </a:path>
                <a:path w="10690225" h="6438900">
                  <a:moveTo>
                    <a:pt x="1809102" y="863714"/>
                  </a:moveTo>
                  <a:lnTo>
                    <a:pt x="1751774" y="860844"/>
                  </a:lnTo>
                  <a:lnTo>
                    <a:pt x="1748904" y="863714"/>
                  </a:lnTo>
                  <a:lnTo>
                    <a:pt x="1748904" y="919556"/>
                  </a:lnTo>
                  <a:lnTo>
                    <a:pt x="1806321" y="922515"/>
                  </a:lnTo>
                  <a:lnTo>
                    <a:pt x="1809102" y="863714"/>
                  </a:lnTo>
                  <a:close/>
                </a:path>
                <a:path w="10690225" h="6438900">
                  <a:moveTo>
                    <a:pt x="1809102" y="772363"/>
                  </a:moveTo>
                  <a:lnTo>
                    <a:pt x="1751774" y="769493"/>
                  </a:lnTo>
                  <a:lnTo>
                    <a:pt x="1748904" y="772363"/>
                  </a:lnTo>
                  <a:lnTo>
                    <a:pt x="1748904" y="828217"/>
                  </a:lnTo>
                  <a:lnTo>
                    <a:pt x="1806321" y="831088"/>
                  </a:lnTo>
                  <a:lnTo>
                    <a:pt x="1809102" y="772363"/>
                  </a:lnTo>
                  <a:close/>
                </a:path>
                <a:path w="10690225" h="6438900">
                  <a:moveTo>
                    <a:pt x="1809102" y="681012"/>
                  </a:moveTo>
                  <a:lnTo>
                    <a:pt x="1751774" y="678141"/>
                  </a:lnTo>
                  <a:lnTo>
                    <a:pt x="1748904" y="681012"/>
                  </a:lnTo>
                  <a:lnTo>
                    <a:pt x="1748904" y="736866"/>
                  </a:lnTo>
                  <a:lnTo>
                    <a:pt x="1806321" y="739736"/>
                  </a:lnTo>
                  <a:lnTo>
                    <a:pt x="1809102" y="681012"/>
                  </a:lnTo>
                  <a:close/>
                </a:path>
                <a:path w="10690225" h="6438900">
                  <a:moveTo>
                    <a:pt x="1809102" y="589673"/>
                  </a:moveTo>
                  <a:lnTo>
                    <a:pt x="1751774" y="586714"/>
                  </a:lnTo>
                  <a:lnTo>
                    <a:pt x="1748904" y="589673"/>
                  </a:lnTo>
                  <a:lnTo>
                    <a:pt x="1748904" y="645439"/>
                  </a:lnTo>
                  <a:lnTo>
                    <a:pt x="1806321" y="648385"/>
                  </a:lnTo>
                  <a:lnTo>
                    <a:pt x="1809102" y="589673"/>
                  </a:lnTo>
                  <a:close/>
                </a:path>
                <a:path w="10690225" h="6438900">
                  <a:moveTo>
                    <a:pt x="1912023" y="5614784"/>
                  </a:moveTo>
                  <a:lnTo>
                    <a:pt x="1854695" y="5611838"/>
                  </a:lnTo>
                  <a:lnTo>
                    <a:pt x="1851825" y="5614784"/>
                  </a:lnTo>
                  <a:lnTo>
                    <a:pt x="1851825" y="5670550"/>
                  </a:lnTo>
                  <a:lnTo>
                    <a:pt x="1909152" y="5673420"/>
                  </a:lnTo>
                  <a:lnTo>
                    <a:pt x="1912023" y="5614784"/>
                  </a:lnTo>
                  <a:close/>
                </a:path>
                <a:path w="10690225" h="6438900">
                  <a:moveTo>
                    <a:pt x="1912023" y="5523357"/>
                  </a:moveTo>
                  <a:lnTo>
                    <a:pt x="1854695" y="5520487"/>
                  </a:lnTo>
                  <a:lnTo>
                    <a:pt x="1851825" y="5523357"/>
                  </a:lnTo>
                  <a:lnTo>
                    <a:pt x="1851825" y="5579211"/>
                  </a:lnTo>
                  <a:lnTo>
                    <a:pt x="1909152" y="5582082"/>
                  </a:lnTo>
                  <a:lnTo>
                    <a:pt x="1912023" y="5523357"/>
                  </a:lnTo>
                  <a:close/>
                </a:path>
                <a:path w="10690225" h="6438900">
                  <a:moveTo>
                    <a:pt x="1912023" y="5432006"/>
                  </a:moveTo>
                  <a:lnTo>
                    <a:pt x="1854695" y="5429135"/>
                  </a:lnTo>
                  <a:lnTo>
                    <a:pt x="1851825" y="5432006"/>
                  </a:lnTo>
                  <a:lnTo>
                    <a:pt x="1851825" y="5487860"/>
                  </a:lnTo>
                  <a:lnTo>
                    <a:pt x="1909152" y="5490730"/>
                  </a:lnTo>
                  <a:lnTo>
                    <a:pt x="1912023" y="5432006"/>
                  </a:lnTo>
                  <a:close/>
                </a:path>
                <a:path w="10690225" h="6438900">
                  <a:moveTo>
                    <a:pt x="1912023" y="5340667"/>
                  </a:moveTo>
                  <a:lnTo>
                    <a:pt x="1854695" y="5337708"/>
                  </a:lnTo>
                  <a:lnTo>
                    <a:pt x="1851825" y="5340667"/>
                  </a:lnTo>
                  <a:lnTo>
                    <a:pt x="1851825" y="5396433"/>
                  </a:lnTo>
                  <a:lnTo>
                    <a:pt x="1909152" y="5399379"/>
                  </a:lnTo>
                  <a:lnTo>
                    <a:pt x="1912023" y="5340667"/>
                  </a:lnTo>
                  <a:close/>
                </a:path>
                <a:path w="10690225" h="6438900">
                  <a:moveTo>
                    <a:pt x="1912023" y="5249316"/>
                  </a:moveTo>
                  <a:lnTo>
                    <a:pt x="1854695" y="5246357"/>
                  </a:lnTo>
                  <a:lnTo>
                    <a:pt x="1851825" y="5249316"/>
                  </a:lnTo>
                  <a:lnTo>
                    <a:pt x="1851825" y="5305082"/>
                  </a:lnTo>
                  <a:lnTo>
                    <a:pt x="1909152" y="5308041"/>
                  </a:lnTo>
                  <a:lnTo>
                    <a:pt x="1912023" y="5249316"/>
                  </a:lnTo>
                  <a:close/>
                </a:path>
                <a:path w="10690225" h="6438900">
                  <a:moveTo>
                    <a:pt x="1912023" y="5157965"/>
                  </a:moveTo>
                  <a:lnTo>
                    <a:pt x="1854695" y="5155006"/>
                  </a:lnTo>
                  <a:lnTo>
                    <a:pt x="1851825" y="5157965"/>
                  </a:lnTo>
                  <a:lnTo>
                    <a:pt x="1851825" y="5213731"/>
                  </a:lnTo>
                  <a:lnTo>
                    <a:pt x="1909152" y="5216690"/>
                  </a:lnTo>
                  <a:lnTo>
                    <a:pt x="1912023" y="5157965"/>
                  </a:lnTo>
                  <a:close/>
                </a:path>
                <a:path w="10690225" h="6438900">
                  <a:moveTo>
                    <a:pt x="1912023" y="4609719"/>
                  </a:moveTo>
                  <a:lnTo>
                    <a:pt x="1854695" y="4606836"/>
                  </a:lnTo>
                  <a:lnTo>
                    <a:pt x="1851825" y="4609719"/>
                  </a:lnTo>
                  <a:lnTo>
                    <a:pt x="1851825" y="4665561"/>
                  </a:lnTo>
                  <a:lnTo>
                    <a:pt x="1909152" y="4668431"/>
                  </a:lnTo>
                  <a:lnTo>
                    <a:pt x="1912023" y="4609719"/>
                  </a:lnTo>
                  <a:close/>
                </a:path>
                <a:path w="10690225" h="6438900">
                  <a:moveTo>
                    <a:pt x="1912023" y="4518368"/>
                  </a:moveTo>
                  <a:lnTo>
                    <a:pt x="1854695" y="4515497"/>
                  </a:lnTo>
                  <a:lnTo>
                    <a:pt x="1851825" y="4518368"/>
                  </a:lnTo>
                  <a:lnTo>
                    <a:pt x="1851825" y="4574133"/>
                  </a:lnTo>
                  <a:lnTo>
                    <a:pt x="1909152" y="4577092"/>
                  </a:lnTo>
                  <a:lnTo>
                    <a:pt x="1912023" y="4518368"/>
                  </a:lnTo>
                  <a:close/>
                </a:path>
                <a:path w="10690225" h="6438900">
                  <a:moveTo>
                    <a:pt x="1912023" y="4427017"/>
                  </a:moveTo>
                  <a:lnTo>
                    <a:pt x="1854695" y="4424057"/>
                  </a:lnTo>
                  <a:lnTo>
                    <a:pt x="1851825" y="4427017"/>
                  </a:lnTo>
                  <a:lnTo>
                    <a:pt x="1851825" y="4482782"/>
                  </a:lnTo>
                  <a:lnTo>
                    <a:pt x="1909152" y="4485741"/>
                  </a:lnTo>
                  <a:lnTo>
                    <a:pt x="1912023" y="4427017"/>
                  </a:lnTo>
                  <a:close/>
                </a:path>
                <a:path w="10690225" h="6438900">
                  <a:moveTo>
                    <a:pt x="1912023" y="4335678"/>
                  </a:moveTo>
                  <a:lnTo>
                    <a:pt x="1854695" y="4332719"/>
                  </a:lnTo>
                  <a:lnTo>
                    <a:pt x="1851825" y="4335678"/>
                  </a:lnTo>
                  <a:lnTo>
                    <a:pt x="1851825" y="4391431"/>
                  </a:lnTo>
                  <a:lnTo>
                    <a:pt x="1909152" y="4394390"/>
                  </a:lnTo>
                  <a:lnTo>
                    <a:pt x="1912023" y="4335678"/>
                  </a:lnTo>
                  <a:close/>
                </a:path>
                <a:path w="10690225" h="6438900">
                  <a:moveTo>
                    <a:pt x="1912023" y="4244327"/>
                  </a:moveTo>
                  <a:lnTo>
                    <a:pt x="1854695" y="4241368"/>
                  </a:lnTo>
                  <a:lnTo>
                    <a:pt x="1851825" y="4244327"/>
                  </a:lnTo>
                  <a:lnTo>
                    <a:pt x="1851825" y="4300093"/>
                  </a:lnTo>
                  <a:lnTo>
                    <a:pt x="1909152" y="4302963"/>
                  </a:lnTo>
                  <a:lnTo>
                    <a:pt x="1912023" y="4244327"/>
                  </a:lnTo>
                  <a:close/>
                </a:path>
                <a:path w="10690225" h="6438900">
                  <a:moveTo>
                    <a:pt x="1912023" y="4152887"/>
                  </a:moveTo>
                  <a:lnTo>
                    <a:pt x="1854695" y="4150017"/>
                  </a:lnTo>
                  <a:lnTo>
                    <a:pt x="1851825" y="4152887"/>
                  </a:lnTo>
                  <a:lnTo>
                    <a:pt x="1851825" y="4208742"/>
                  </a:lnTo>
                  <a:lnTo>
                    <a:pt x="1909152" y="4211612"/>
                  </a:lnTo>
                  <a:lnTo>
                    <a:pt x="1912023" y="4152887"/>
                  </a:lnTo>
                  <a:close/>
                </a:path>
                <a:path w="10690225" h="6438900">
                  <a:moveTo>
                    <a:pt x="1912023" y="3513378"/>
                  </a:moveTo>
                  <a:lnTo>
                    <a:pt x="1854695" y="3510419"/>
                  </a:lnTo>
                  <a:lnTo>
                    <a:pt x="1851825" y="3513378"/>
                  </a:lnTo>
                  <a:lnTo>
                    <a:pt x="1851825" y="3569144"/>
                  </a:lnTo>
                  <a:lnTo>
                    <a:pt x="1909152" y="3572103"/>
                  </a:lnTo>
                  <a:lnTo>
                    <a:pt x="1912023" y="3513378"/>
                  </a:lnTo>
                  <a:close/>
                </a:path>
                <a:path w="10690225" h="6438900">
                  <a:moveTo>
                    <a:pt x="1912023" y="3422027"/>
                  </a:moveTo>
                  <a:lnTo>
                    <a:pt x="1854695" y="3419068"/>
                  </a:lnTo>
                  <a:lnTo>
                    <a:pt x="1851825" y="3422027"/>
                  </a:lnTo>
                  <a:lnTo>
                    <a:pt x="1851825" y="3477793"/>
                  </a:lnTo>
                  <a:lnTo>
                    <a:pt x="1909152" y="3480663"/>
                  </a:lnTo>
                  <a:lnTo>
                    <a:pt x="1912023" y="3422027"/>
                  </a:lnTo>
                  <a:close/>
                </a:path>
                <a:path w="10690225" h="6438900">
                  <a:moveTo>
                    <a:pt x="1912023" y="3330600"/>
                  </a:moveTo>
                  <a:lnTo>
                    <a:pt x="1854695" y="3327730"/>
                  </a:lnTo>
                  <a:lnTo>
                    <a:pt x="1851825" y="3330600"/>
                  </a:lnTo>
                  <a:lnTo>
                    <a:pt x="1851825" y="3386442"/>
                  </a:lnTo>
                  <a:lnTo>
                    <a:pt x="1909152" y="3389325"/>
                  </a:lnTo>
                  <a:lnTo>
                    <a:pt x="1912023" y="3330600"/>
                  </a:lnTo>
                  <a:close/>
                </a:path>
                <a:path w="10690225" h="6438900">
                  <a:moveTo>
                    <a:pt x="1912023" y="3239249"/>
                  </a:moveTo>
                  <a:lnTo>
                    <a:pt x="1854695" y="3236379"/>
                  </a:lnTo>
                  <a:lnTo>
                    <a:pt x="1851825" y="3239249"/>
                  </a:lnTo>
                  <a:lnTo>
                    <a:pt x="1851825" y="3295015"/>
                  </a:lnTo>
                  <a:lnTo>
                    <a:pt x="1909152" y="3297974"/>
                  </a:lnTo>
                  <a:lnTo>
                    <a:pt x="1912023" y="3239249"/>
                  </a:lnTo>
                  <a:close/>
                </a:path>
                <a:path w="10690225" h="6438900">
                  <a:moveTo>
                    <a:pt x="1912023" y="3147898"/>
                  </a:moveTo>
                  <a:lnTo>
                    <a:pt x="1854695" y="3144939"/>
                  </a:lnTo>
                  <a:lnTo>
                    <a:pt x="1851825" y="3147898"/>
                  </a:lnTo>
                  <a:lnTo>
                    <a:pt x="1851825" y="3203664"/>
                  </a:lnTo>
                  <a:lnTo>
                    <a:pt x="1909152" y="3206623"/>
                  </a:lnTo>
                  <a:lnTo>
                    <a:pt x="1912023" y="3147898"/>
                  </a:lnTo>
                  <a:close/>
                </a:path>
                <a:path w="10690225" h="6438900">
                  <a:moveTo>
                    <a:pt x="1912023" y="3056559"/>
                  </a:moveTo>
                  <a:lnTo>
                    <a:pt x="1854695" y="3053600"/>
                  </a:lnTo>
                  <a:lnTo>
                    <a:pt x="1851825" y="3056559"/>
                  </a:lnTo>
                  <a:lnTo>
                    <a:pt x="1851825" y="3112325"/>
                  </a:lnTo>
                  <a:lnTo>
                    <a:pt x="1909152" y="3115284"/>
                  </a:lnTo>
                  <a:lnTo>
                    <a:pt x="1912023" y="3056559"/>
                  </a:lnTo>
                  <a:close/>
                </a:path>
                <a:path w="10690225" h="6438900">
                  <a:moveTo>
                    <a:pt x="1912023" y="2965208"/>
                  </a:moveTo>
                  <a:lnTo>
                    <a:pt x="1854695" y="2962249"/>
                  </a:lnTo>
                  <a:lnTo>
                    <a:pt x="1851825" y="2965208"/>
                  </a:lnTo>
                  <a:lnTo>
                    <a:pt x="1851825" y="3020974"/>
                  </a:lnTo>
                  <a:lnTo>
                    <a:pt x="1909152" y="3023844"/>
                  </a:lnTo>
                  <a:lnTo>
                    <a:pt x="1912023" y="2965208"/>
                  </a:lnTo>
                  <a:close/>
                </a:path>
                <a:path w="10690225" h="6438900">
                  <a:moveTo>
                    <a:pt x="1912023" y="2873768"/>
                  </a:moveTo>
                  <a:lnTo>
                    <a:pt x="1854695" y="2870898"/>
                  </a:lnTo>
                  <a:lnTo>
                    <a:pt x="1851825" y="2873768"/>
                  </a:lnTo>
                  <a:lnTo>
                    <a:pt x="1851825" y="2929623"/>
                  </a:lnTo>
                  <a:lnTo>
                    <a:pt x="1909152" y="2932493"/>
                  </a:lnTo>
                  <a:lnTo>
                    <a:pt x="1912023" y="2873768"/>
                  </a:lnTo>
                  <a:close/>
                </a:path>
                <a:path w="10690225" h="6438900">
                  <a:moveTo>
                    <a:pt x="1912023" y="2782430"/>
                  </a:moveTo>
                  <a:lnTo>
                    <a:pt x="1854695" y="2779560"/>
                  </a:lnTo>
                  <a:lnTo>
                    <a:pt x="1851825" y="2782430"/>
                  </a:lnTo>
                  <a:lnTo>
                    <a:pt x="1851825" y="2838285"/>
                  </a:lnTo>
                  <a:lnTo>
                    <a:pt x="1909152" y="2841155"/>
                  </a:lnTo>
                  <a:lnTo>
                    <a:pt x="1912023" y="2782430"/>
                  </a:lnTo>
                  <a:close/>
                </a:path>
                <a:path w="10690225" h="6438900">
                  <a:moveTo>
                    <a:pt x="1912023" y="2691079"/>
                  </a:moveTo>
                  <a:lnTo>
                    <a:pt x="1854695" y="2688120"/>
                  </a:lnTo>
                  <a:lnTo>
                    <a:pt x="1851825" y="2691079"/>
                  </a:lnTo>
                  <a:lnTo>
                    <a:pt x="1851825" y="2746845"/>
                  </a:lnTo>
                  <a:lnTo>
                    <a:pt x="1909152" y="2749804"/>
                  </a:lnTo>
                  <a:lnTo>
                    <a:pt x="1912023" y="2691079"/>
                  </a:lnTo>
                  <a:close/>
                </a:path>
                <a:path w="10690225" h="6438900">
                  <a:moveTo>
                    <a:pt x="1912023" y="2599728"/>
                  </a:moveTo>
                  <a:lnTo>
                    <a:pt x="1854695" y="2596781"/>
                  </a:lnTo>
                  <a:lnTo>
                    <a:pt x="1851825" y="2599728"/>
                  </a:lnTo>
                  <a:lnTo>
                    <a:pt x="1851825" y="2655493"/>
                  </a:lnTo>
                  <a:lnTo>
                    <a:pt x="1909152" y="2658453"/>
                  </a:lnTo>
                  <a:lnTo>
                    <a:pt x="1912023" y="2599728"/>
                  </a:lnTo>
                  <a:close/>
                </a:path>
                <a:path w="10690225" h="6438900">
                  <a:moveTo>
                    <a:pt x="1912023" y="2508389"/>
                  </a:moveTo>
                  <a:lnTo>
                    <a:pt x="1854695" y="2505430"/>
                  </a:lnTo>
                  <a:lnTo>
                    <a:pt x="1851825" y="2508389"/>
                  </a:lnTo>
                  <a:lnTo>
                    <a:pt x="1851825" y="2564155"/>
                  </a:lnTo>
                  <a:lnTo>
                    <a:pt x="1909152" y="2567025"/>
                  </a:lnTo>
                  <a:lnTo>
                    <a:pt x="1912023" y="2508389"/>
                  </a:lnTo>
                  <a:close/>
                </a:path>
                <a:path w="10690225" h="6438900">
                  <a:moveTo>
                    <a:pt x="1912023" y="2416949"/>
                  </a:moveTo>
                  <a:lnTo>
                    <a:pt x="1854695" y="2414079"/>
                  </a:lnTo>
                  <a:lnTo>
                    <a:pt x="1851825" y="2416949"/>
                  </a:lnTo>
                  <a:lnTo>
                    <a:pt x="1851825" y="2472804"/>
                  </a:lnTo>
                  <a:lnTo>
                    <a:pt x="1909152" y="2475674"/>
                  </a:lnTo>
                  <a:lnTo>
                    <a:pt x="1912023" y="2416949"/>
                  </a:lnTo>
                  <a:close/>
                </a:path>
                <a:path w="10690225" h="6438900">
                  <a:moveTo>
                    <a:pt x="1912023" y="2325611"/>
                  </a:moveTo>
                  <a:lnTo>
                    <a:pt x="1854695" y="2322652"/>
                  </a:lnTo>
                  <a:lnTo>
                    <a:pt x="1851825" y="2325611"/>
                  </a:lnTo>
                  <a:lnTo>
                    <a:pt x="1851825" y="2381377"/>
                  </a:lnTo>
                  <a:lnTo>
                    <a:pt x="1909152" y="2384323"/>
                  </a:lnTo>
                  <a:lnTo>
                    <a:pt x="1912023" y="2325611"/>
                  </a:lnTo>
                  <a:close/>
                </a:path>
                <a:path w="10690225" h="6438900">
                  <a:moveTo>
                    <a:pt x="1912023" y="2234260"/>
                  </a:moveTo>
                  <a:lnTo>
                    <a:pt x="1854695" y="2231301"/>
                  </a:lnTo>
                  <a:lnTo>
                    <a:pt x="1851825" y="2234260"/>
                  </a:lnTo>
                  <a:lnTo>
                    <a:pt x="1851825" y="2290026"/>
                  </a:lnTo>
                  <a:lnTo>
                    <a:pt x="1909152" y="2292985"/>
                  </a:lnTo>
                  <a:lnTo>
                    <a:pt x="1912023" y="2234260"/>
                  </a:lnTo>
                  <a:close/>
                </a:path>
                <a:path w="10690225" h="6438900">
                  <a:moveTo>
                    <a:pt x="1912023" y="2142909"/>
                  </a:moveTo>
                  <a:lnTo>
                    <a:pt x="1854695" y="2139950"/>
                  </a:lnTo>
                  <a:lnTo>
                    <a:pt x="1851825" y="2142909"/>
                  </a:lnTo>
                  <a:lnTo>
                    <a:pt x="1851825" y="2198674"/>
                  </a:lnTo>
                  <a:lnTo>
                    <a:pt x="1909152" y="2201634"/>
                  </a:lnTo>
                  <a:lnTo>
                    <a:pt x="1912023" y="2142909"/>
                  </a:lnTo>
                  <a:close/>
                </a:path>
                <a:path w="10690225" h="6438900">
                  <a:moveTo>
                    <a:pt x="1912023" y="2051570"/>
                  </a:moveTo>
                  <a:lnTo>
                    <a:pt x="1854695" y="2048611"/>
                  </a:lnTo>
                  <a:lnTo>
                    <a:pt x="1851825" y="2051570"/>
                  </a:lnTo>
                  <a:lnTo>
                    <a:pt x="1851825" y="2107336"/>
                  </a:lnTo>
                  <a:lnTo>
                    <a:pt x="1909152" y="2110206"/>
                  </a:lnTo>
                  <a:lnTo>
                    <a:pt x="1912023" y="2051570"/>
                  </a:lnTo>
                  <a:close/>
                </a:path>
                <a:path w="10690225" h="6438900">
                  <a:moveTo>
                    <a:pt x="1912023" y="1960130"/>
                  </a:moveTo>
                  <a:lnTo>
                    <a:pt x="1854695" y="1957260"/>
                  </a:lnTo>
                  <a:lnTo>
                    <a:pt x="1851825" y="1960130"/>
                  </a:lnTo>
                  <a:lnTo>
                    <a:pt x="1851825" y="2015985"/>
                  </a:lnTo>
                  <a:lnTo>
                    <a:pt x="1909152" y="2018855"/>
                  </a:lnTo>
                  <a:lnTo>
                    <a:pt x="1912023" y="1960130"/>
                  </a:lnTo>
                  <a:close/>
                </a:path>
                <a:path w="10690225" h="6438900">
                  <a:moveTo>
                    <a:pt x="1912023" y="1868779"/>
                  </a:moveTo>
                  <a:lnTo>
                    <a:pt x="1854695" y="1865833"/>
                  </a:lnTo>
                  <a:lnTo>
                    <a:pt x="1851825" y="1868779"/>
                  </a:lnTo>
                  <a:lnTo>
                    <a:pt x="1851825" y="1924634"/>
                  </a:lnTo>
                  <a:lnTo>
                    <a:pt x="1909152" y="1927504"/>
                  </a:lnTo>
                  <a:lnTo>
                    <a:pt x="1912023" y="1868779"/>
                  </a:lnTo>
                  <a:close/>
                </a:path>
                <a:path w="10690225" h="6438900">
                  <a:moveTo>
                    <a:pt x="1912023" y="1777441"/>
                  </a:moveTo>
                  <a:lnTo>
                    <a:pt x="1854695" y="1774482"/>
                  </a:lnTo>
                  <a:lnTo>
                    <a:pt x="1851825" y="1777441"/>
                  </a:lnTo>
                  <a:lnTo>
                    <a:pt x="1851825" y="1833206"/>
                  </a:lnTo>
                  <a:lnTo>
                    <a:pt x="1909152" y="1836166"/>
                  </a:lnTo>
                  <a:lnTo>
                    <a:pt x="1912023" y="1777441"/>
                  </a:lnTo>
                  <a:close/>
                </a:path>
                <a:path w="10690225" h="6438900">
                  <a:moveTo>
                    <a:pt x="1912023" y="1686090"/>
                  </a:moveTo>
                  <a:lnTo>
                    <a:pt x="1854695" y="1683131"/>
                  </a:lnTo>
                  <a:lnTo>
                    <a:pt x="1851825" y="1686090"/>
                  </a:lnTo>
                  <a:lnTo>
                    <a:pt x="1851825" y="1741855"/>
                  </a:lnTo>
                  <a:lnTo>
                    <a:pt x="1909152" y="1744814"/>
                  </a:lnTo>
                  <a:lnTo>
                    <a:pt x="1912023" y="1686090"/>
                  </a:lnTo>
                  <a:close/>
                </a:path>
                <a:path w="10690225" h="6438900">
                  <a:moveTo>
                    <a:pt x="1912023" y="1594662"/>
                  </a:moveTo>
                  <a:lnTo>
                    <a:pt x="1854695" y="1591792"/>
                  </a:lnTo>
                  <a:lnTo>
                    <a:pt x="1851825" y="1594662"/>
                  </a:lnTo>
                  <a:lnTo>
                    <a:pt x="1851825" y="1650504"/>
                  </a:lnTo>
                  <a:lnTo>
                    <a:pt x="1909152" y="1653374"/>
                  </a:lnTo>
                  <a:lnTo>
                    <a:pt x="1912023" y="1594662"/>
                  </a:lnTo>
                  <a:close/>
                </a:path>
                <a:path w="10690225" h="6438900">
                  <a:moveTo>
                    <a:pt x="1912023" y="1503311"/>
                  </a:moveTo>
                  <a:lnTo>
                    <a:pt x="1854695" y="1500352"/>
                  </a:lnTo>
                  <a:lnTo>
                    <a:pt x="1851825" y="1503311"/>
                  </a:lnTo>
                  <a:lnTo>
                    <a:pt x="1851825" y="1559077"/>
                  </a:lnTo>
                  <a:lnTo>
                    <a:pt x="1909152" y="1562036"/>
                  </a:lnTo>
                  <a:lnTo>
                    <a:pt x="1912023" y="1503311"/>
                  </a:lnTo>
                  <a:close/>
                </a:path>
                <a:path w="10690225" h="6438900">
                  <a:moveTo>
                    <a:pt x="1912023" y="1411960"/>
                  </a:moveTo>
                  <a:lnTo>
                    <a:pt x="1854695" y="1409001"/>
                  </a:lnTo>
                  <a:lnTo>
                    <a:pt x="1851825" y="1411960"/>
                  </a:lnTo>
                  <a:lnTo>
                    <a:pt x="1851825" y="1467726"/>
                  </a:lnTo>
                  <a:lnTo>
                    <a:pt x="1909152" y="1470685"/>
                  </a:lnTo>
                  <a:lnTo>
                    <a:pt x="1912023" y="1411960"/>
                  </a:lnTo>
                  <a:close/>
                </a:path>
                <a:path w="10690225" h="6438900">
                  <a:moveTo>
                    <a:pt x="1912023" y="1320622"/>
                  </a:moveTo>
                  <a:lnTo>
                    <a:pt x="1854695" y="1317663"/>
                  </a:lnTo>
                  <a:lnTo>
                    <a:pt x="1851825" y="1320622"/>
                  </a:lnTo>
                  <a:lnTo>
                    <a:pt x="1851825" y="1376387"/>
                  </a:lnTo>
                  <a:lnTo>
                    <a:pt x="1909152" y="1379334"/>
                  </a:lnTo>
                  <a:lnTo>
                    <a:pt x="1912023" y="1320622"/>
                  </a:lnTo>
                  <a:close/>
                </a:path>
                <a:path w="10690225" h="6438900">
                  <a:moveTo>
                    <a:pt x="1912023" y="1229271"/>
                  </a:moveTo>
                  <a:lnTo>
                    <a:pt x="1854695" y="1226312"/>
                  </a:lnTo>
                  <a:lnTo>
                    <a:pt x="1851825" y="1229271"/>
                  </a:lnTo>
                  <a:lnTo>
                    <a:pt x="1851825" y="1285036"/>
                  </a:lnTo>
                  <a:lnTo>
                    <a:pt x="1909152" y="1287907"/>
                  </a:lnTo>
                  <a:lnTo>
                    <a:pt x="1912023" y="1229271"/>
                  </a:lnTo>
                  <a:close/>
                </a:path>
                <a:path w="10690225" h="6438900">
                  <a:moveTo>
                    <a:pt x="1912023" y="1137831"/>
                  </a:moveTo>
                  <a:lnTo>
                    <a:pt x="1854695" y="1134960"/>
                  </a:lnTo>
                  <a:lnTo>
                    <a:pt x="1851825" y="1137831"/>
                  </a:lnTo>
                  <a:lnTo>
                    <a:pt x="1851825" y="1193685"/>
                  </a:lnTo>
                  <a:lnTo>
                    <a:pt x="1909152" y="1196555"/>
                  </a:lnTo>
                  <a:lnTo>
                    <a:pt x="1912023" y="1137831"/>
                  </a:lnTo>
                  <a:close/>
                </a:path>
                <a:path w="10690225" h="6438900">
                  <a:moveTo>
                    <a:pt x="1912023" y="1046492"/>
                  </a:moveTo>
                  <a:lnTo>
                    <a:pt x="1854695" y="1043622"/>
                  </a:lnTo>
                  <a:lnTo>
                    <a:pt x="1851825" y="1046492"/>
                  </a:lnTo>
                  <a:lnTo>
                    <a:pt x="1851825" y="1102258"/>
                  </a:lnTo>
                  <a:lnTo>
                    <a:pt x="1909152" y="1105217"/>
                  </a:lnTo>
                  <a:lnTo>
                    <a:pt x="1912023" y="1046492"/>
                  </a:lnTo>
                  <a:close/>
                </a:path>
                <a:path w="10690225" h="6438900">
                  <a:moveTo>
                    <a:pt x="1912023" y="955141"/>
                  </a:moveTo>
                  <a:lnTo>
                    <a:pt x="1854695" y="952182"/>
                  </a:lnTo>
                  <a:lnTo>
                    <a:pt x="1851825" y="955141"/>
                  </a:lnTo>
                  <a:lnTo>
                    <a:pt x="1851825" y="1010907"/>
                  </a:lnTo>
                  <a:lnTo>
                    <a:pt x="1909152" y="1013866"/>
                  </a:lnTo>
                  <a:lnTo>
                    <a:pt x="1912023" y="955141"/>
                  </a:lnTo>
                  <a:close/>
                </a:path>
                <a:path w="10690225" h="6438900">
                  <a:moveTo>
                    <a:pt x="1912023" y="863714"/>
                  </a:moveTo>
                  <a:lnTo>
                    <a:pt x="1854695" y="860844"/>
                  </a:lnTo>
                  <a:lnTo>
                    <a:pt x="1851825" y="863714"/>
                  </a:lnTo>
                  <a:lnTo>
                    <a:pt x="1851825" y="919556"/>
                  </a:lnTo>
                  <a:lnTo>
                    <a:pt x="1909152" y="922515"/>
                  </a:lnTo>
                  <a:lnTo>
                    <a:pt x="1912023" y="863714"/>
                  </a:lnTo>
                  <a:close/>
                </a:path>
                <a:path w="10690225" h="6438900">
                  <a:moveTo>
                    <a:pt x="1912023" y="772363"/>
                  </a:moveTo>
                  <a:lnTo>
                    <a:pt x="1854695" y="769493"/>
                  </a:lnTo>
                  <a:lnTo>
                    <a:pt x="1851825" y="772363"/>
                  </a:lnTo>
                  <a:lnTo>
                    <a:pt x="1851825" y="828217"/>
                  </a:lnTo>
                  <a:lnTo>
                    <a:pt x="1909152" y="831088"/>
                  </a:lnTo>
                  <a:lnTo>
                    <a:pt x="1912023" y="772363"/>
                  </a:lnTo>
                  <a:close/>
                </a:path>
                <a:path w="10690225" h="6438900">
                  <a:moveTo>
                    <a:pt x="1912023" y="681012"/>
                  </a:moveTo>
                  <a:lnTo>
                    <a:pt x="1854695" y="678141"/>
                  </a:lnTo>
                  <a:lnTo>
                    <a:pt x="1851825" y="681012"/>
                  </a:lnTo>
                  <a:lnTo>
                    <a:pt x="1851825" y="736866"/>
                  </a:lnTo>
                  <a:lnTo>
                    <a:pt x="1909152" y="739736"/>
                  </a:lnTo>
                  <a:lnTo>
                    <a:pt x="1912023" y="681012"/>
                  </a:lnTo>
                  <a:close/>
                </a:path>
                <a:path w="10690225" h="6438900">
                  <a:moveTo>
                    <a:pt x="1912023" y="589673"/>
                  </a:moveTo>
                  <a:lnTo>
                    <a:pt x="1854695" y="586714"/>
                  </a:lnTo>
                  <a:lnTo>
                    <a:pt x="1851825" y="589673"/>
                  </a:lnTo>
                  <a:lnTo>
                    <a:pt x="1851825" y="645439"/>
                  </a:lnTo>
                  <a:lnTo>
                    <a:pt x="1909152" y="648385"/>
                  </a:lnTo>
                  <a:lnTo>
                    <a:pt x="1912023" y="589673"/>
                  </a:lnTo>
                  <a:close/>
                </a:path>
                <a:path w="10690225" h="6438900">
                  <a:moveTo>
                    <a:pt x="2014943" y="4609719"/>
                  </a:moveTo>
                  <a:lnTo>
                    <a:pt x="1957527" y="4606836"/>
                  </a:lnTo>
                  <a:lnTo>
                    <a:pt x="1954657" y="4609719"/>
                  </a:lnTo>
                  <a:lnTo>
                    <a:pt x="1954657" y="4665561"/>
                  </a:lnTo>
                  <a:lnTo>
                    <a:pt x="2012073" y="4668431"/>
                  </a:lnTo>
                  <a:lnTo>
                    <a:pt x="2014943" y="4609719"/>
                  </a:lnTo>
                  <a:close/>
                </a:path>
                <a:path w="10690225" h="6438900">
                  <a:moveTo>
                    <a:pt x="2014943" y="4518368"/>
                  </a:moveTo>
                  <a:lnTo>
                    <a:pt x="1957527" y="4515497"/>
                  </a:lnTo>
                  <a:lnTo>
                    <a:pt x="1954657" y="4518368"/>
                  </a:lnTo>
                  <a:lnTo>
                    <a:pt x="1954657" y="4574133"/>
                  </a:lnTo>
                  <a:lnTo>
                    <a:pt x="2012073" y="4577092"/>
                  </a:lnTo>
                  <a:lnTo>
                    <a:pt x="2014943" y="4518368"/>
                  </a:lnTo>
                  <a:close/>
                </a:path>
                <a:path w="10690225" h="6438900">
                  <a:moveTo>
                    <a:pt x="2014943" y="4427017"/>
                  </a:moveTo>
                  <a:lnTo>
                    <a:pt x="1957527" y="4424057"/>
                  </a:lnTo>
                  <a:lnTo>
                    <a:pt x="1954657" y="4427017"/>
                  </a:lnTo>
                  <a:lnTo>
                    <a:pt x="1954657" y="4482782"/>
                  </a:lnTo>
                  <a:lnTo>
                    <a:pt x="2012073" y="4485741"/>
                  </a:lnTo>
                  <a:lnTo>
                    <a:pt x="2014943" y="4427017"/>
                  </a:lnTo>
                  <a:close/>
                </a:path>
                <a:path w="10690225" h="6438900">
                  <a:moveTo>
                    <a:pt x="2014943" y="4335678"/>
                  </a:moveTo>
                  <a:lnTo>
                    <a:pt x="1957527" y="4332719"/>
                  </a:lnTo>
                  <a:lnTo>
                    <a:pt x="1954657" y="4335678"/>
                  </a:lnTo>
                  <a:lnTo>
                    <a:pt x="1954657" y="4391431"/>
                  </a:lnTo>
                  <a:lnTo>
                    <a:pt x="2012073" y="4394390"/>
                  </a:lnTo>
                  <a:lnTo>
                    <a:pt x="2014943" y="4335678"/>
                  </a:lnTo>
                  <a:close/>
                </a:path>
                <a:path w="10690225" h="6438900">
                  <a:moveTo>
                    <a:pt x="2014943" y="4244327"/>
                  </a:moveTo>
                  <a:lnTo>
                    <a:pt x="1957527" y="4241368"/>
                  </a:lnTo>
                  <a:lnTo>
                    <a:pt x="1954657" y="4244327"/>
                  </a:lnTo>
                  <a:lnTo>
                    <a:pt x="1954657" y="4300093"/>
                  </a:lnTo>
                  <a:lnTo>
                    <a:pt x="2012073" y="4302963"/>
                  </a:lnTo>
                  <a:lnTo>
                    <a:pt x="2014943" y="4244327"/>
                  </a:lnTo>
                  <a:close/>
                </a:path>
                <a:path w="10690225" h="6438900">
                  <a:moveTo>
                    <a:pt x="2014943" y="3878770"/>
                  </a:moveTo>
                  <a:lnTo>
                    <a:pt x="1957527" y="3875887"/>
                  </a:lnTo>
                  <a:lnTo>
                    <a:pt x="1954657" y="3878770"/>
                  </a:lnTo>
                  <a:lnTo>
                    <a:pt x="1954657" y="3934612"/>
                  </a:lnTo>
                  <a:lnTo>
                    <a:pt x="2012073" y="3937571"/>
                  </a:lnTo>
                  <a:lnTo>
                    <a:pt x="2014943" y="3878770"/>
                  </a:lnTo>
                  <a:close/>
                </a:path>
                <a:path w="10690225" h="6438900">
                  <a:moveTo>
                    <a:pt x="2014943" y="3787508"/>
                  </a:moveTo>
                  <a:lnTo>
                    <a:pt x="1957527" y="3784549"/>
                  </a:lnTo>
                  <a:lnTo>
                    <a:pt x="1954657" y="3787508"/>
                  </a:lnTo>
                  <a:lnTo>
                    <a:pt x="1954657" y="3843274"/>
                  </a:lnTo>
                  <a:lnTo>
                    <a:pt x="2012073" y="3846144"/>
                  </a:lnTo>
                  <a:lnTo>
                    <a:pt x="2014943" y="3787508"/>
                  </a:lnTo>
                  <a:close/>
                </a:path>
                <a:path w="10690225" h="6438900">
                  <a:moveTo>
                    <a:pt x="2014943" y="3604730"/>
                  </a:moveTo>
                  <a:lnTo>
                    <a:pt x="1957527" y="3601770"/>
                  </a:lnTo>
                  <a:lnTo>
                    <a:pt x="1954657" y="3604730"/>
                  </a:lnTo>
                  <a:lnTo>
                    <a:pt x="1954657" y="3660483"/>
                  </a:lnTo>
                  <a:lnTo>
                    <a:pt x="2012073" y="3663442"/>
                  </a:lnTo>
                  <a:lnTo>
                    <a:pt x="2014943" y="3604730"/>
                  </a:lnTo>
                  <a:close/>
                </a:path>
                <a:path w="10690225" h="6438900">
                  <a:moveTo>
                    <a:pt x="2014943" y="3513378"/>
                  </a:moveTo>
                  <a:lnTo>
                    <a:pt x="1957527" y="3510419"/>
                  </a:lnTo>
                  <a:lnTo>
                    <a:pt x="1954657" y="3513378"/>
                  </a:lnTo>
                  <a:lnTo>
                    <a:pt x="1954657" y="3569144"/>
                  </a:lnTo>
                  <a:lnTo>
                    <a:pt x="2012073" y="3572103"/>
                  </a:lnTo>
                  <a:lnTo>
                    <a:pt x="2014943" y="3513378"/>
                  </a:lnTo>
                  <a:close/>
                </a:path>
                <a:path w="10690225" h="6438900">
                  <a:moveTo>
                    <a:pt x="2014943" y="3422027"/>
                  </a:moveTo>
                  <a:lnTo>
                    <a:pt x="1957527" y="3419068"/>
                  </a:lnTo>
                  <a:lnTo>
                    <a:pt x="1954657" y="3422027"/>
                  </a:lnTo>
                  <a:lnTo>
                    <a:pt x="1954657" y="3477793"/>
                  </a:lnTo>
                  <a:lnTo>
                    <a:pt x="2012073" y="3480663"/>
                  </a:lnTo>
                  <a:lnTo>
                    <a:pt x="2014943" y="3422027"/>
                  </a:lnTo>
                  <a:close/>
                </a:path>
                <a:path w="10690225" h="6438900">
                  <a:moveTo>
                    <a:pt x="2014943" y="3330600"/>
                  </a:moveTo>
                  <a:lnTo>
                    <a:pt x="1957527" y="3327730"/>
                  </a:lnTo>
                  <a:lnTo>
                    <a:pt x="1954657" y="3330600"/>
                  </a:lnTo>
                  <a:lnTo>
                    <a:pt x="1954657" y="3386442"/>
                  </a:lnTo>
                  <a:lnTo>
                    <a:pt x="2012073" y="3389325"/>
                  </a:lnTo>
                  <a:lnTo>
                    <a:pt x="2014943" y="3330600"/>
                  </a:lnTo>
                  <a:close/>
                </a:path>
                <a:path w="10690225" h="6438900">
                  <a:moveTo>
                    <a:pt x="2014943" y="3239249"/>
                  </a:moveTo>
                  <a:lnTo>
                    <a:pt x="1957527" y="3236379"/>
                  </a:lnTo>
                  <a:lnTo>
                    <a:pt x="1954657" y="3239249"/>
                  </a:lnTo>
                  <a:lnTo>
                    <a:pt x="1954657" y="3295015"/>
                  </a:lnTo>
                  <a:lnTo>
                    <a:pt x="2012073" y="3297974"/>
                  </a:lnTo>
                  <a:lnTo>
                    <a:pt x="2014943" y="3239249"/>
                  </a:lnTo>
                  <a:close/>
                </a:path>
                <a:path w="10690225" h="6438900">
                  <a:moveTo>
                    <a:pt x="2014943" y="3147898"/>
                  </a:moveTo>
                  <a:lnTo>
                    <a:pt x="1957527" y="3144939"/>
                  </a:lnTo>
                  <a:lnTo>
                    <a:pt x="1954657" y="3147898"/>
                  </a:lnTo>
                  <a:lnTo>
                    <a:pt x="1954657" y="3203664"/>
                  </a:lnTo>
                  <a:lnTo>
                    <a:pt x="2012073" y="3206623"/>
                  </a:lnTo>
                  <a:lnTo>
                    <a:pt x="2014943" y="3147898"/>
                  </a:lnTo>
                  <a:close/>
                </a:path>
                <a:path w="10690225" h="6438900">
                  <a:moveTo>
                    <a:pt x="2014943" y="3056559"/>
                  </a:moveTo>
                  <a:lnTo>
                    <a:pt x="1957527" y="3053600"/>
                  </a:lnTo>
                  <a:lnTo>
                    <a:pt x="1954657" y="3056559"/>
                  </a:lnTo>
                  <a:lnTo>
                    <a:pt x="1954657" y="3112325"/>
                  </a:lnTo>
                  <a:lnTo>
                    <a:pt x="2012073" y="3115284"/>
                  </a:lnTo>
                  <a:lnTo>
                    <a:pt x="2014943" y="3056559"/>
                  </a:lnTo>
                  <a:close/>
                </a:path>
                <a:path w="10690225" h="6438900">
                  <a:moveTo>
                    <a:pt x="2014943" y="2965208"/>
                  </a:moveTo>
                  <a:lnTo>
                    <a:pt x="1957527" y="2962249"/>
                  </a:lnTo>
                  <a:lnTo>
                    <a:pt x="1954657" y="2965208"/>
                  </a:lnTo>
                  <a:lnTo>
                    <a:pt x="1954657" y="3020974"/>
                  </a:lnTo>
                  <a:lnTo>
                    <a:pt x="2012073" y="3023844"/>
                  </a:lnTo>
                  <a:lnTo>
                    <a:pt x="2014943" y="2965208"/>
                  </a:lnTo>
                  <a:close/>
                </a:path>
                <a:path w="10690225" h="6438900">
                  <a:moveTo>
                    <a:pt x="2014943" y="2873768"/>
                  </a:moveTo>
                  <a:lnTo>
                    <a:pt x="1957527" y="2870898"/>
                  </a:lnTo>
                  <a:lnTo>
                    <a:pt x="1954657" y="2873768"/>
                  </a:lnTo>
                  <a:lnTo>
                    <a:pt x="1954657" y="2929623"/>
                  </a:lnTo>
                  <a:lnTo>
                    <a:pt x="2012073" y="2932493"/>
                  </a:lnTo>
                  <a:lnTo>
                    <a:pt x="2014943" y="2873768"/>
                  </a:lnTo>
                  <a:close/>
                </a:path>
                <a:path w="10690225" h="6438900">
                  <a:moveTo>
                    <a:pt x="2014943" y="2782430"/>
                  </a:moveTo>
                  <a:lnTo>
                    <a:pt x="1957527" y="2779560"/>
                  </a:lnTo>
                  <a:lnTo>
                    <a:pt x="1954657" y="2782430"/>
                  </a:lnTo>
                  <a:lnTo>
                    <a:pt x="1954657" y="2838285"/>
                  </a:lnTo>
                  <a:lnTo>
                    <a:pt x="2012073" y="2841155"/>
                  </a:lnTo>
                  <a:lnTo>
                    <a:pt x="2014943" y="2782430"/>
                  </a:lnTo>
                  <a:close/>
                </a:path>
                <a:path w="10690225" h="6438900">
                  <a:moveTo>
                    <a:pt x="2014943" y="2691079"/>
                  </a:moveTo>
                  <a:lnTo>
                    <a:pt x="1957527" y="2688120"/>
                  </a:lnTo>
                  <a:lnTo>
                    <a:pt x="1954657" y="2691079"/>
                  </a:lnTo>
                  <a:lnTo>
                    <a:pt x="1954657" y="2746845"/>
                  </a:lnTo>
                  <a:lnTo>
                    <a:pt x="2012073" y="2749804"/>
                  </a:lnTo>
                  <a:lnTo>
                    <a:pt x="2014943" y="2691079"/>
                  </a:lnTo>
                  <a:close/>
                </a:path>
                <a:path w="10690225" h="6438900">
                  <a:moveTo>
                    <a:pt x="2014943" y="2599728"/>
                  </a:moveTo>
                  <a:lnTo>
                    <a:pt x="1957527" y="2596781"/>
                  </a:lnTo>
                  <a:lnTo>
                    <a:pt x="1954657" y="2599728"/>
                  </a:lnTo>
                  <a:lnTo>
                    <a:pt x="1954657" y="2655493"/>
                  </a:lnTo>
                  <a:lnTo>
                    <a:pt x="2012073" y="2658453"/>
                  </a:lnTo>
                  <a:lnTo>
                    <a:pt x="2014943" y="2599728"/>
                  </a:lnTo>
                  <a:close/>
                </a:path>
                <a:path w="10690225" h="6438900">
                  <a:moveTo>
                    <a:pt x="2014943" y="2508389"/>
                  </a:moveTo>
                  <a:lnTo>
                    <a:pt x="1957527" y="2505430"/>
                  </a:lnTo>
                  <a:lnTo>
                    <a:pt x="1954657" y="2508389"/>
                  </a:lnTo>
                  <a:lnTo>
                    <a:pt x="1954657" y="2564155"/>
                  </a:lnTo>
                  <a:lnTo>
                    <a:pt x="2012073" y="2567025"/>
                  </a:lnTo>
                  <a:lnTo>
                    <a:pt x="2014943" y="2508389"/>
                  </a:lnTo>
                  <a:close/>
                </a:path>
                <a:path w="10690225" h="6438900">
                  <a:moveTo>
                    <a:pt x="2014943" y="2416949"/>
                  </a:moveTo>
                  <a:lnTo>
                    <a:pt x="1957527" y="2414079"/>
                  </a:lnTo>
                  <a:lnTo>
                    <a:pt x="1954657" y="2416949"/>
                  </a:lnTo>
                  <a:lnTo>
                    <a:pt x="1954657" y="2472804"/>
                  </a:lnTo>
                  <a:lnTo>
                    <a:pt x="2012073" y="2475674"/>
                  </a:lnTo>
                  <a:lnTo>
                    <a:pt x="2014943" y="2416949"/>
                  </a:lnTo>
                  <a:close/>
                </a:path>
                <a:path w="10690225" h="6438900">
                  <a:moveTo>
                    <a:pt x="2014943" y="2325611"/>
                  </a:moveTo>
                  <a:lnTo>
                    <a:pt x="1957527" y="2322652"/>
                  </a:lnTo>
                  <a:lnTo>
                    <a:pt x="1954657" y="2325611"/>
                  </a:lnTo>
                  <a:lnTo>
                    <a:pt x="1954657" y="2381377"/>
                  </a:lnTo>
                  <a:lnTo>
                    <a:pt x="2012073" y="2384323"/>
                  </a:lnTo>
                  <a:lnTo>
                    <a:pt x="2014943" y="2325611"/>
                  </a:lnTo>
                  <a:close/>
                </a:path>
                <a:path w="10690225" h="6438900">
                  <a:moveTo>
                    <a:pt x="2014943" y="2234260"/>
                  </a:moveTo>
                  <a:lnTo>
                    <a:pt x="1957527" y="2231301"/>
                  </a:lnTo>
                  <a:lnTo>
                    <a:pt x="1954657" y="2234260"/>
                  </a:lnTo>
                  <a:lnTo>
                    <a:pt x="1954657" y="2290026"/>
                  </a:lnTo>
                  <a:lnTo>
                    <a:pt x="2012073" y="2292985"/>
                  </a:lnTo>
                  <a:lnTo>
                    <a:pt x="2014943" y="2234260"/>
                  </a:lnTo>
                  <a:close/>
                </a:path>
                <a:path w="10690225" h="6438900">
                  <a:moveTo>
                    <a:pt x="2014943" y="2142909"/>
                  </a:moveTo>
                  <a:lnTo>
                    <a:pt x="1957527" y="2139950"/>
                  </a:lnTo>
                  <a:lnTo>
                    <a:pt x="1954657" y="2142909"/>
                  </a:lnTo>
                  <a:lnTo>
                    <a:pt x="1954657" y="2198674"/>
                  </a:lnTo>
                  <a:lnTo>
                    <a:pt x="2012073" y="2201634"/>
                  </a:lnTo>
                  <a:lnTo>
                    <a:pt x="2014943" y="2142909"/>
                  </a:lnTo>
                  <a:close/>
                </a:path>
                <a:path w="10690225" h="6438900">
                  <a:moveTo>
                    <a:pt x="2014943" y="2051570"/>
                  </a:moveTo>
                  <a:lnTo>
                    <a:pt x="1957527" y="2048611"/>
                  </a:lnTo>
                  <a:lnTo>
                    <a:pt x="1954657" y="2051570"/>
                  </a:lnTo>
                  <a:lnTo>
                    <a:pt x="1954657" y="2107336"/>
                  </a:lnTo>
                  <a:lnTo>
                    <a:pt x="2012073" y="2110206"/>
                  </a:lnTo>
                  <a:lnTo>
                    <a:pt x="2014943" y="2051570"/>
                  </a:lnTo>
                  <a:close/>
                </a:path>
                <a:path w="10690225" h="6438900">
                  <a:moveTo>
                    <a:pt x="2014943" y="1960130"/>
                  </a:moveTo>
                  <a:lnTo>
                    <a:pt x="1957527" y="1957260"/>
                  </a:lnTo>
                  <a:lnTo>
                    <a:pt x="1954657" y="1960130"/>
                  </a:lnTo>
                  <a:lnTo>
                    <a:pt x="1954657" y="2015985"/>
                  </a:lnTo>
                  <a:lnTo>
                    <a:pt x="2012073" y="2018855"/>
                  </a:lnTo>
                  <a:lnTo>
                    <a:pt x="2014943" y="1960130"/>
                  </a:lnTo>
                  <a:close/>
                </a:path>
                <a:path w="10690225" h="6438900">
                  <a:moveTo>
                    <a:pt x="2014943" y="1868779"/>
                  </a:moveTo>
                  <a:lnTo>
                    <a:pt x="1957527" y="1865833"/>
                  </a:lnTo>
                  <a:lnTo>
                    <a:pt x="1954657" y="1868779"/>
                  </a:lnTo>
                  <a:lnTo>
                    <a:pt x="1954657" y="1924634"/>
                  </a:lnTo>
                  <a:lnTo>
                    <a:pt x="2012073" y="1927504"/>
                  </a:lnTo>
                  <a:lnTo>
                    <a:pt x="2014943" y="1868779"/>
                  </a:lnTo>
                  <a:close/>
                </a:path>
                <a:path w="10690225" h="6438900">
                  <a:moveTo>
                    <a:pt x="2014943" y="1777441"/>
                  </a:moveTo>
                  <a:lnTo>
                    <a:pt x="1957527" y="1774482"/>
                  </a:lnTo>
                  <a:lnTo>
                    <a:pt x="1954657" y="1777441"/>
                  </a:lnTo>
                  <a:lnTo>
                    <a:pt x="1954657" y="1833206"/>
                  </a:lnTo>
                  <a:lnTo>
                    <a:pt x="2012073" y="1836166"/>
                  </a:lnTo>
                  <a:lnTo>
                    <a:pt x="2014943" y="1777441"/>
                  </a:lnTo>
                  <a:close/>
                </a:path>
                <a:path w="10690225" h="6438900">
                  <a:moveTo>
                    <a:pt x="2014943" y="1686090"/>
                  </a:moveTo>
                  <a:lnTo>
                    <a:pt x="1957527" y="1683131"/>
                  </a:lnTo>
                  <a:lnTo>
                    <a:pt x="1954657" y="1686090"/>
                  </a:lnTo>
                  <a:lnTo>
                    <a:pt x="1954657" y="1741855"/>
                  </a:lnTo>
                  <a:lnTo>
                    <a:pt x="2012073" y="1744814"/>
                  </a:lnTo>
                  <a:lnTo>
                    <a:pt x="2014943" y="1686090"/>
                  </a:lnTo>
                  <a:close/>
                </a:path>
                <a:path w="10690225" h="6438900">
                  <a:moveTo>
                    <a:pt x="2014943" y="1594662"/>
                  </a:moveTo>
                  <a:lnTo>
                    <a:pt x="1957527" y="1591792"/>
                  </a:lnTo>
                  <a:lnTo>
                    <a:pt x="1954657" y="1594662"/>
                  </a:lnTo>
                  <a:lnTo>
                    <a:pt x="1954657" y="1650504"/>
                  </a:lnTo>
                  <a:lnTo>
                    <a:pt x="2012073" y="1653374"/>
                  </a:lnTo>
                  <a:lnTo>
                    <a:pt x="2014943" y="1594662"/>
                  </a:lnTo>
                  <a:close/>
                </a:path>
                <a:path w="10690225" h="6438900">
                  <a:moveTo>
                    <a:pt x="2014943" y="1503311"/>
                  </a:moveTo>
                  <a:lnTo>
                    <a:pt x="1957527" y="1500352"/>
                  </a:lnTo>
                  <a:lnTo>
                    <a:pt x="1954657" y="1503311"/>
                  </a:lnTo>
                  <a:lnTo>
                    <a:pt x="1954657" y="1559077"/>
                  </a:lnTo>
                  <a:lnTo>
                    <a:pt x="2012073" y="1562036"/>
                  </a:lnTo>
                  <a:lnTo>
                    <a:pt x="2014943" y="1503311"/>
                  </a:lnTo>
                  <a:close/>
                </a:path>
                <a:path w="10690225" h="6438900">
                  <a:moveTo>
                    <a:pt x="2014943" y="1411960"/>
                  </a:moveTo>
                  <a:lnTo>
                    <a:pt x="1957527" y="1409001"/>
                  </a:lnTo>
                  <a:lnTo>
                    <a:pt x="1954657" y="1411960"/>
                  </a:lnTo>
                  <a:lnTo>
                    <a:pt x="1954657" y="1467726"/>
                  </a:lnTo>
                  <a:lnTo>
                    <a:pt x="2012073" y="1470685"/>
                  </a:lnTo>
                  <a:lnTo>
                    <a:pt x="2014943" y="1411960"/>
                  </a:lnTo>
                  <a:close/>
                </a:path>
                <a:path w="10690225" h="6438900">
                  <a:moveTo>
                    <a:pt x="2014943" y="1320622"/>
                  </a:moveTo>
                  <a:lnTo>
                    <a:pt x="1957527" y="1317663"/>
                  </a:lnTo>
                  <a:lnTo>
                    <a:pt x="1954657" y="1320622"/>
                  </a:lnTo>
                  <a:lnTo>
                    <a:pt x="1954657" y="1376387"/>
                  </a:lnTo>
                  <a:lnTo>
                    <a:pt x="2012073" y="1379334"/>
                  </a:lnTo>
                  <a:lnTo>
                    <a:pt x="2014943" y="1320622"/>
                  </a:lnTo>
                  <a:close/>
                </a:path>
                <a:path w="10690225" h="6438900">
                  <a:moveTo>
                    <a:pt x="2014943" y="1229271"/>
                  </a:moveTo>
                  <a:lnTo>
                    <a:pt x="1957527" y="1226312"/>
                  </a:lnTo>
                  <a:lnTo>
                    <a:pt x="1954657" y="1229271"/>
                  </a:lnTo>
                  <a:lnTo>
                    <a:pt x="1954657" y="1285036"/>
                  </a:lnTo>
                  <a:lnTo>
                    <a:pt x="2012073" y="1287907"/>
                  </a:lnTo>
                  <a:lnTo>
                    <a:pt x="2014943" y="1229271"/>
                  </a:lnTo>
                  <a:close/>
                </a:path>
                <a:path w="10690225" h="6438900">
                  <a:moveTo>
                    <a:pt x="2014943" y="1137831"/>
                  </a:moveTo>
                  <a:lnTo>
                    <a:pt x="1957527" y="1134960"/>
                  </a:lnTo>
                  <a:lnTo>
                    <a:pt x="1954657" y="1137831"/>
                  </a:lnTo>
                  <a:lnTo>
                    <a:pt x="1954657" y="1193685"/>
                  </a:lnTo>
                  <a:lnTo>
                    <a:pt x="2012073" y="1196555"/>
                  </a:lnTo>
                  <a:lnTo>
                    <a:pt x="2014943" y="1137831"/>
                  </a:lnTo>
                  <a:close/>
                </a:path>
                <a:path w="10690225" h="6438900">
                  <a:moveTo>
                    <a:pt x="2014943" y="1046492"/>
                  </a:moveTo>
                  <a:lnTo>
                    <a:pt x="1957527" y="1043622"/>
                  </a:lnTo>
                  <a:lnTo>
                    <a:pt x="1954657" y="1046492"/>
                  </a:lnTo>
                  <a:lnTo>
                    <a:pt x="1954657" y="1102258"/>
                  </a:lnTo>
                  <a:lnTo>
                    <a:pt x="2012073" y="1105217"/>
                  </a:lnTo>
                  <a:lnTo>
                    <a:pt x="2014943" y="1046492"/>
                  </a:lnTo>
                  <a:close/>
                </a:path>
                <a:path w="10690225" h="6438900">
                  <a:moveTo>
                    <a:pt x="2014943" y="955141"/>
                  </a:moveTo>
                  <a:lnTo>
                    <a:pt x="1957527" y="952182"/>
                  </a:lnTo>
                  <a:lnTo>
                    <a:pt x="1954657" y="955141"/>
                  </a:lnTo>
                  <a:lnTo>
                    <a:pt x="1954657" y="1010907"/>
                  </a:lnTo>
                  <a:lnTo>
                    <a:pt x="2012073" y="1013866"/>
                  </a:lnTo>
                  <a:lnTo>
                    <a:pt x="2014943" y="955141"/>
                  </a:lnTo>
                  <a:close/>
                </a:path>
                <a:path w="10690225" h="6438900">
                  <a:moveTo>
                    <a:pt x="2014943" y="863714"/>
                  </a:moveTo>
                  <a:lnTo>
                    <a:pt x="1957527" y="860844"/>
                  </a:lnTo>
                  <a:lnTo>
                    <a:pt x="1954657" y="863714"/>
                  </a:lnTo>
                  <a:lnTo>
                    <a:pt x="1954657" y="919556"/>
                  </a:lnTo>
                  <a:lnTo>
                    <a:pt x="2012073" y="922515"/>
                  </a:lnTo>
                  <a:lnTo>
                    <a:pt x="2014943" y="863714"/>
                  </a:lnTo>
                  <a:close/>
                </a:path>
                <a:path w="10690225" h="6438900">
                  <a:moveTo>
                    <a:pt x="2014943" y="772363"/>
                  </a:moveTo>
                  <a:lnTo>
                    <a:pt x="1957527" y="769493"/>
                  </a:lnTo>
                  <a:lnTo>
                    <a:pt x="1954657" y="772363"/>
                  </a:lnTo>
                  <a:lnTo>
                    <a:pt x="1954657" y="828217"/>
                  </a:lnTo>
                  <a:lnTo>
                    <a:pt x="2012073" y="831088"/>
                  </a:lnTo>
                  <a:lnTo>
                    <a:pt x="2014943" y="772363"/>
                  </a:lnTo>
                  <a:close/>
                </a:path>
                <a:path w="10690225" h="6438900">
                  <a:moveTo>
                    <a:pt x="2014943" y="681012"/>
                  </a:moveTo>
                  <a:lnTo>
                    <a:pt x="1957527" y="678141"/>
                  </a:lnTo>
                  <a:lnTo>
                    <a:pt x="1954657" y="681012"/>
                  </a:lnTo>
                  <a:lnTo>
                    <a:pt x="1954657" y="736866"/>
                  </a:lnTo>
                  <a:lnTo>
                    <a:pt x="2012073" y="739736"/>
                  </a:lnTo>
                  <a:lnTo>
                    <a:pt x="2014943" y="681012"/>
                  </a:lnTo>
                  <a:close/>
                </a:path>
                <a:path w="10690225" h="6438900">
                  <a:moveTo>
                    <a:pt x="2014943" y="589673"/>
                  </a:moveTo>
                  <a:lnTo>
                    <a:pt x="1957527" y="586714"/>
                  </a:lnTo>
                  <a:lnTo>
                    <a:pt x="1954657" y="589673"/>
                  </a:lnTo>
                  <a:lnTo>
                    <a:pt x="1954657" y="645439"/>
                  </a:lnTo>
                  <a:lnTo>
                    <a:pt x="2012073" y="648385"/>
                  </a:lnTo>
                  <a:lnTo>
                    <a:pt x="2014943" y="589673"/>
                  </a:lnTo>
                  <a:close/>
                </a:path>
                <a:path w="10690225" h="6438900">
                  <a:moveTo>
                    <a:pt x="2014943" y="315544"/>
                  </a:moveTo>
                  <a:lnTo>
                    <a:pt x="1957527" y="312674"/>
                  </a:lnTo>
                  <a:lnTo>
                    <a:pt x="1954657" y="315544"/>
                  </a:lnTo>
                  <a:lnTo>
                    <a:pt x="1954657" y="371398"/>
                  </a:lnTo>
                  <a:lnTo>
                    <a:pt x="2012073" y="374269"/>
                  </a:lnTo>
                  <a:lnTo>
                    <a:pt x="2014943" y="315544"/>
                  </a:lnTo>
                  <a:close/>
                </a:path>
                <a:path w="10690225" h="6438900">
                  <a:moveTo>
                    <a:pt x="2117775" y="4518368"/>
                  </a:moveTo>
                  <a:lnTo>
                    <a:pt x="2060435" y="4515497"/>
                  </a:lnTo>
                  <a:lnTo>
                    <a:pt x="2057565" y="4518368"/>
                  </a:lnTo>
                  <a:lnTo>
                    <a:pt x="2057565" y="4574133"/>
                  </a:lnTo>
                  <a:lnTo>
                    <a:pt x="2114905" y="4577092"/>
                  </a:lnTo>
                  <a:lnTo>
                    <a:pt x="2117775" y="4518368"/>
                  </a:lnTo>
                  <a:close/>
                </a:path>
                <a:path w="10690225" h="6438900">
                  <a:moveTo>
                    <a:pt x="2117775" y="4427017"/>
                  </a:moveTo>
                  <a:lnTo>
                    <a:pt x="2060435" y="4424057"/>
                  </a:lnTo>
                  <a:lnTo>
                    <a:pt x="2057565" y="4427017"/>
                  </a:lnTo>
                  <a:lnTo>
                    <a:pt x="2057565" y="4482782"/>
                  </a:lnTo>
                  <a:lnTo>
                    <a:pt x="2114905" y="4485741"/>
                  </a:lnTo>
                  <a:lnTo>
                    <a:pt x="2117775" y="4427017"/>
                  </a:lnTo>
                  <a:close/>
                </a:path>
                <a:path w="10690225" h="6438900">
                  <a:moveTo>
                    <a:pt x="2117775" y="4335678"/>
                  </a:moveTo>
                  <a:lnTo>
                    <a:pt x="2060435" y="4332719"/>
                  </a:lnTo>
                  <a:lnTo>
                    <a:pt x="2057565" y="4335678"/>
                  </a:lnTo>
                  <a:lnTo>
                    <a:pt x="2057565" y="4391431"/>
                  </a:lnTo>
                  <a:lnTo>
                    <a:pt x="2114905" y="4394390"/>
                  </a:lnTo>
                  <a:lnTo>
                    <a:pt x="2117775" y="4335678"/>
                  </a:lnTo>
                  <a:close/>
                </a:path>
                <a:path w="10690225" h="6438900">
                  <a:moveTo>
                    <a:pt x="2117775" y="4244327"/>
                  </a:moveTo>
                  <a:lnTo>
                    <a:pt x="2060435" y="4241368"/>
                  </a:lnTo>
                  <a:lnTo>
                    <a:pt x="2057565" y="4244327"/>
                  </a:lnTo>
                  <a:lnTo>
                    <a:pt x="2057565" y="4300093"/>
                  </a:lnTo>
                  <a:lnTo>
                    <a:pt x="2114905" y="4302963"/>
                  </a:lnTo>
                  <a:lnTo>
                    <a:pt x="2117775" y="4244327"/>
                  </a:lnTo>
                  <a:close/>
                </a:path>
                <a:path w="10690225" h="6438900">
                  <a:moveTo>
                    <a:pt x="2117775" y="3878770"/>
                  </a:moveTo>
                  <a:lnTo>
                    <a:pt x="2060435" y="3875887"/>
                  </a:lnTo>
                  <a:lnTo>
                    <a:pt x="2057565" y="3878770"/>
                  </a:lnTo>
                  <a:lnTo>
                    <a:pt x="2057565" y="3934612"/>
                  </a:lnTo>
                  <a:lnTo>
                    <a:pt x="2114905" y="3937571"/>
                  </a:lnTo>
                  <a:lnTo>
                    <a:pt x="2117775" y="3878770"/>
                  </a:lnTo>
                  <a:close/>
                </a:path>
                <a:path w="10690225" h="6438900">
                  <a:moveTo>
                    <a:pt x="2117775" y="3787508"/>
                  </a:moveTo>
                  <a:lnTo>
                    <a:pt x="2060435" y="3784549"/>
                  </a:lnTo>
                  <a:lnTo>
                    <a:pt x="2057565" y="3787508"/>
                  </a:lnTo>
                  <a:lnTo>
                    <a:pt x="2057565" y="3843274"/>
                  </a:lnTo>
                  <a:lnTo>
                    <a:pt x="2114905" y="3846144"/>
                  </a:lnTo>
                  <a:lnTo>
                    <a:pt x="2117775" y="3787508"/>
                  </a:lnTo>
                  <a:close/>
                </a:path>
                <a:path w="10690225" h="6438900">
                  <a:moveTo>
                    <a:pt x="2117775" y="3696068"/>
                  </a:moveTo>
                  <a:lnTo>
                    <a:pt x="2060435" y="3693109"/>
                  </a:lnTo>
                  <a:lnTo>
                    <a:pt x="2057565" y="3696068"/>
                  </a:lnTo>
                  <a:lnTo>
                    <a:pt x="2057565" y="3751923"/>
                  </a:lnTo>
                  <a:lnTo>
                    <a:pt x="2114905" y="3754793"/>
                  </a:lnTo>
                  <a:lnTo>
                    <a:pt x="2117775" y="3696068"/>
                  </a:lnTo>
                  <a:close/>
                </a:path>
                <a:path w="10690225" h="6438900">
                  <a:moveTo>
                    <a:pt x="2117775" y="3513378"/>
                  </a:moveTo>
                  <a:lnTo>
                    <a:pt x="2060435" y="3510419"/>
                  </a:lnTo>
                  <a:lnTo>
                    <a:pt x="2057565" y="3513378"/>
                  </a:lnTo>
                  <a:lnTo>
                    <a:pt x="2057565" y="3569144"/>
                  </a:lnTo>
                  <a:lnTo>
                    <a:pt x="2114905" y="3572103"/>
                  </a:lnTo>
                  <a:lnTo>
                    <a:pt x="2117775" y="3513378"/>
                  </a:lnTo>
                  <a:close/>
                </a:path>
                <a:path w="10690225" h="6438900">
                  <a:moveTo>
                    <a:pt x="2117775" y="3422027"/>
                  </a:moveTo>
                  <a:lnTo>
                    <a:pt x="2060435" y="3419068"/>
                  </a:lnTo>
                  <a:lnTo>
                    <a:pt x="2057565" y="3422027"/>
                  </a:lnTo>
                  <a:lnTo>
                    <a:pt x="2057565" y="3477793"/>
                  </a:lnTo>
                  <a:lnTo>
                    <a:pt x="2114905" y="3480663"/>
                  </a:lnTo>
                  <a:lnTo>
                    <a:pt x="2117775" y="3422027"/>
                  </a:lnTo>
                  <a:close/>
                </a:path>
                <a:path w="10690225" h="6438900">
                  <a:moveTo>
                    <a:pt x="2117775" y="3330600"/>
                  </a:moveTo>
                  <a:lnTo>
                    <a:pt x="2060435" y="3327730"/>
                  </a:lnTo>
                  <a:lnTo>
                    <a:pt x="2057565" y="3330600"/>
                  </a:lnTo>
                  <a:lnTo>
                    <a:pt x="2057565" y="3386442"/>
                  </a:lnTo>
                  <a:lnTo>
                    <a:pt x="2114905" y="3389325"/>
                  </a:lnTo>
                  <a:lnTo>
                    <a:pt x="2117775" y="3330600"/>
                  </a:lnTo>
                  <a:close/>
                </a:path>
                <a:path w="10690225" h="6438900">
                  <a:moveTo>
                    <a:pt x="2117775" y="3239249"/>
                  </a:moveTo>
                  <a:lnTo>
                    <a:pt x="2060435" y="3236379"/>
                  </a:lnTo>
                  <a:lnTo>
                    <a:pt x="2057565" y="3239249"/>
                  </a:lnTo>
                  <a:lnTo>
                    <a:pt x="2057565" y="3295015"/>
                  </a:lnTo>
                  <a:lnTo>
                    <a:pt x="2114905" y="3297974"/>
                  </a:lnTo>
                  <a:lnTo>
                    <a:pt x="2117775" y="3239249"/>
                  </a:lnTo>
                  <a:close/>
                </a:path>
                <a:path w="10690225" h="6438900">
                  <a:moveTo>
                    <a:pt x="2117775" y="3147898"/>
                  </a:moveTo>
                  <a:lnTo>
                    <a:pt x="2060435" y="3144939"/>
                  </a:lnTo>
                  <a:lnTo>
                    <a:pt x="2057565" y="3147898"/>
                  </a:lnTo>
                  <a:lnTo>
                    <a:pt x="2057565" y="3203664"/>
                  </a:lnTo>
                  <a:lnTo>
                    <a:pt x="2114905" y="3206623"/>
                  </a:lnTo>
                  <a:lnTo>
                    <a:pt x="2117775" y="3147898"/>
                  </a:lnTo>
                  <a:close/>
                </a:path>
                <a:path w="10690225" h="6438900">
                  <a:moveTo>
                    <a:pt x="2117775" y="3056559"/>
                  </a:moveTo>
                  <a:lnTo>
                    <a:pt x="2060435" y="3053600"/>
                  </a:lnTo>
                  <a:lnTo>
                    <a:pt x="2057565" y="3056559"/>
                  </a:lnTo>
                  <a:lnTo>
                    <a:pt x="2057565" y="3112325"/>
                  </a:lnTo>
                  <a:lnTo>
                    <a:pt x="2114905" y="3115284"/>
                  </a:lnTo>
                  <a:lnTo>
                    <a:pt x="2117775" y="3056559"/>
                  </a:lnTo>
                  <a:close/>
                </a:path>
                <a:path w="10690225" h="6438900">
                  <a:moveTo>
                    <a:pt x="2117775" y="2965208"/>
                  </a:moveTo>
                  <a:lnTo>
                    <a:pt x="2060435" y="2962249"/>
                  </a:lnTo>
                  <a:lnTo>
                    <a:pt x="2057565" y="2965208"/>
                  </a:lnTo>
                  <a:lnTo>
                    <a:pt x="2057565" y="3020974"/>
                  </a:lnTo>
                  <a:lnTo>
                    <a:pt x="2114905" y="3023844"/>
                  </a:lnTo>
                  <a:lnTo>
                    <a:pt x="2117775" y="2965208"/>
                  </a:lnTo>
                  <a:close/>
                </a:path>
                <a:path w="10690225" h="6438900">
                  <a:moveTo>
                    <a:pt x="2117775" y="2873768"/>
                  </a:moveTo>
                  <a:lnTo>
                    <a:pt x="2060435" y="2870898"/>
                  </a:lnTo>
                  <a:lnTo>
                    <a:pt x="2057565" y="2873768"/>
                  </a:lnTo>
                  <a:lnTo>
                    <a:pt x="2057565" y="2929623"/>
                  </a:lnTo>
                  <a:lnTo>
                    <a:pt x="2114905" y="2932493"/>
                  </a:lnTo>
                  <a:lnTo>
                    <a:pt x="2117775" y="2873768"/>
                  </a:lnTo>
                  <a:close/>
                </a:path>
                <a:path w="10690225" h="6438900">
                  <a:moveTo>
                    <a:pt x="2117775" y="2782430"/>
                  </a:moveTo>
                  <a:lnTo>
                    <a:pt x="2060435" y="2779560"/>
                  </a:lnTo>
                  <a:lnTo>
                    <a:pt x="2057565" y="2782430"/>
                  </a:lnTo>
                  <a:lnTo>
                    <a:pt x="2057565" y="2838285"/>
                  </a:lnTo>
                  <a:lnTo>
                    <a:pt x="2114905" y="2841155"/>
                  </a:lnTo>
                  <a:lnTo>
                    <a:pt x="2117775" y="2782430"/>
                  </a:lnTo>
                  <a:close/>
                </a:path>
                <a:path w="10690225" h="6438900">
                  <a:moveTo>
                    <a:pt x="2117775" y="2691079"/>
                  </a:moveTo>
                  <a:lnTo>
                    <a:pt x="2060435" y="2688120"/>
                  </a:lnTo>
                  <a:lnTo>
                    <a:pt x="2057565" y="2691079"/>
                  </a:lnTo>
                  <a:lnTo>
                    <a:pt x="2057565" y="2746845"/>
                  </a:lnTo>
                  <a:lnTo>
                    <a:pt x="2114905" y="2749804"/>
                  </a:lnTo>
                  <a:lnTo>
                    <a:pt x="2117775" y="2691079"/>
                  </a:lnTo>
                  <a:close/>
                </a:path>
                <a:path w="10690225" h="6438900">
                  <a:moveTo>
                    <a:pt x="2117775" y="2599728"/>
                  </a:moveTo>
                  <a:lnTo>
                    <a:pt x="2060435" y="2596781"/>
                  </a:lnTo>
                  <a:lnTo>
                    <a:pt x="2057565" y="2599728"/>
                  </a:lnTo>
                  <a:lnTo>
                    <a:pt x="2057565" y="2655493"/>
                  </a:lnTo>
                  <a:lnTo>
                    <a:pt x="2114905" y="2658453"/>
                  </a:lnTo>
                  <a:lnTo>
                    <a:pt x="2117775" y="2599728"/>
                  </a:lnTo>
                  <a:close/>
                </a:path>
                <a:path w="10690225" h="6438900">
                  <a:moveTo>
                    <a:pt x="2117775" y="2508389"/>
                  </a:moveTo>
                  <a:lnTo>
                    <a:pt x="2060435" y="2505430"/>
                  </a:lnTo>
                  <a:lnTo>
                    <a:pt x="2057565" y="2508389"/>
                  </a:lnTo>
                  <a:lnTo>
                    <a:pt x="2057565" y="2564155"/>
                  </a:lnTo>
                  <a:lnTo>
                    <a:pt x="2114905" y="2567025"/>
                  </a:lnTo>
                  <a:lnTo>
                    <a:pt x="2117775" y="2508389"/>
                  </a:lnTo>
                  <a:close/>
                </a:path>
                <a:path w="10690225" h="6438900">
                  <a:moveTo>
                    <a:pt x="2117775" y="2416949"/>
                  </a:moveTo>
                  <a:lnTo>
                    <a:pt x="2060435" y="2414079"/>
                  </a:lnTo>
                  <a:lnTo>
                    <a:pt x="2057565" y="2416949"/>
                  </a:lnTo>
                  <a:lnTo>
                    <a:pt x="2057565" y="2472804"/>
                  </a:lnTo>
                  <a:lnTo>
                    <a:pt x="2114905" y="2475674"/>
                  </a:lnTo>
                  <a:lnTo>
                    <a:pt x="2117775" y="2416949"/>
                  </a:lnTo>
                  <a:close/>
                </a:path>
                <a:path w="10690225" h="6438900">
                  <a:moveTo>
                    <a:pt x="2117775" y="2325611"/>
                  </a:moveTo>
                  <a:lnTo>
                    <a:pt x="2060435" y="2322652"/>
                  </a:lnTo>
                  <a:lnTo>
                    <a:pt x="2057565" y="2325611"/>
                  </a:lnTo>
                  <a:lnTo>
                    <a:pt x="2057565" y="2381377"/>
                  </a:lnTo>
                  <a:lnTo>
                    <a:pt x="2114905" y="2384323"/>
                  </a:lnTo>
                  <a:lnTo>
                    <a:pt x="2117775" y="2325611"/>
                  </a:lnTo>
                  <a:close/>
                </a:path>
                <a:path w="10690225" h="6438900">
                  <a:moveTo>
                    <a:pt x="2117775" y="2234260"/>
                  </a:moveTo>
                  <a:lnTo>
                    <a:pt x="2060435" y="2231301"/>
                  </a:lnTo>
                  <a:lnTo>
                    <a:pt x="2057565" y="2234260"/>
                  </a:lnTo>
                  <a:lnTo>
                    <a:pt x="2057565" y="2290026"/>
                  </a:lnTo>
                  <a:lnTo>
                    <a:pt x="2114905" y="2292985"/>
                  </a:lnTo>
                  <a:lnTo>
                    <a:pt x="2117775" y="2234260"/>
                  </a:lnTo>
                  <a:close/>
                </a:path>
                <a:path w="10690225" h="6438900">
                  <a:moveTo>
                    <a:pt x="2117775" y="2142909"/>
                  </a:moveTo>
                  <a:lnTo>
                    <a:pt x="2060435" y="2139950"/>
                  </a:lnTo>
                  <a:lnTo>
                    <a:pt x="2057565" y="2142909"/>
                  </a:lnTo>
                  <a:lnTo>
                    <a:pt x="2057565" y="2198674"/>
                  </a:lnTo>
                  <a:lnTo>
                    <a:pt x="2114905" y="2201634"/>
                  </a:lnTo>
                  <a:lnTo>
                    <a:pt x="2117775" y="2142909"/>
                  </a:lnTo>
                  <a:close/>
                </a:path>
                <a:path w="10690225" h="6438900">
                  <a:moveTo>
                    <a:pt x="2117775" y="2051570"/>
                  </a:moveTo>
                  <a:lnTo>
                    <a:pt x="2060435" y="2048611"/>
                  </a:lnTo>
                  <a:lnTo>
                    <a:pt x="2057565" y="2051570"/>
                  </a:lnTo>
                  <a:lnTo>
                    <a:pt x="2057565" y="2107336"/>
                  </a:lnTo>
                  <a:lnTo>
                    <a:pt x="2114905" y="2110206"/>
                  </a:lnTo>
                  <a:lnTo>
                    <a:pt x="2117775" y="2051570"/>
                  </a:lnTo>
                  <a:close/>
                </a:path>
                <a:path w="10690225" h="6438900">
                  <a:moveTo>
                    <a:pt x="2117775" y="1960130"/>
                  </a:moveTo>
                  <a:lnTo>
                    <a:pt x="2060435" y="1957260"/>
                  </a:lnTo>
                  <a:lnTo>
                    <a:pt x="2057565" y="1960130"/>
                  </a:lnTo>
                  <a:lnTo>
                    <a:pt x="2057565" y="2015985"/>
                  </a:lnTo>
                  <a:lnTo>
                    <a:pt x="2114905" y="2018855"/>
                  </a:lnTo>
                  <a:lnTo>
                    <a:pt x="2117775" y="1960130"/>
                  </a:lnTo>
                  <a:close/>
                </a:path>
                <a:path w="10690225" h="6438900">
                  <a:moveTo>
                    <a:pt x="2117775" y="1868779"/>
                  </a:moveTo>
                  <a:lnTo>
                    <a:pt x="2060435" y="1865833"/>
                  </a:lnTo>
                  <a:lnTo>
                    <a:pt x="2057565" y="1868779"/>
                  </a:lnTo>
                  <a:lnTo>
                    <a:pt x="2057565" y="1924634"/>
                  </a:lnTo>
                  <a:lnTo>
                    <a:pt x="2114905" y="1927504"/>
                  </a:lnTo>
                  <a:lnTo>
                    <a:pt x="2117775" y="1868779"/>
                  </a:lnTo>
                  <a:close/>
                </a:path>
                <a:path w="10690225" h="6438900">
                  <a:moveTo>
                    <a:pt x="2117775" y="1777441"/>
                  </a:moveTo>
                  <a:lnTo>
                    <a:pt x="2060435" y="1774482"/>
                  </a:lnTo>
                  <a:lnTo>
                    <a:pt x="2057565" y="1777441"/>
                  </a:lnTo>
                  <a:lnTo>
                    <a:pt x="2057565" y="1833206"/>
                  </a:lnTo>
                  <a:lnTo>
                    <a:pt x="2114905" y="1836166"/>
                  </a:lnTo>
                  <a:lnTo>
                    <a:pt x="2117775" y="1777441"/>
                  </a:lnTo>
                  <a:close/>
                </a:path>
                <a:path w="10690225" h="6438900">
                  <a:moveTo>
                    <a:pt x="2117775" y="1686090"/>
                  </a:moveTo>
                  <a:lnTo>
                    <a:pt x="2060435" y="1683131"/>
                  </a:lnTo>
                  <a:lnTo>
                    <a:pt x="2057565" y="1686090"/>
                  </a:lnTo>
                  <a:lnTo>
                    <a:pt x="2057565" y="1741855"/>
                  </a:lnTo>
                  <a:lnTo>
                    <a:pt x="2114905" y="1744814"/>
                  </a:lnTo>
                  <a:lnTo>
                    <a:pt x="2117775" y="1686090"/>
                  </a:lnTo>
                  <a:close/>
                </a:path>
                <a:path w="10690225" h="6438900">
                  <a:moveTo>
                    <a:pt x="2117775" y="1594662"/>
                  </a:moveTo>
                  <a:lnTo>
                    <a:pt x="2060435" y="1591792"/>
                  </a:lnTo>
                  <a:lnTo>
                    <a:pt x="2057565" y="1594662"/>
                  </a:lnTo>
                  <a:lnTo>
                    <a:pt x="2057565" y="1650504"/>
                  </a:lnTo>
                  <a:lnTo>
                    <a:pt x="2114905" y="1653374"/>
                  </a:lnTo>
                  <a:lnTo>
                    <a:pt x="2117775" y="1594662"/>
                  </a:lnTo>
                  <a:close/>
                </a:path>
                <a:path w="10690225" h="6438900">
                  <a:moveTo>
                    <a:pt x="2117775" y="1503311"/>
                  </a:moveTo>
                  <a:lnTo>
                    <a:pt x="2060435" y="1500352"/>
                  </a:lnTo>
                  <a:lnTo>
                    <a:pt x="2057565" y="1503311"/>
                  </a:lnTo>
                  <a:lnTo>
                    <a:pt x="2057565" y="1559077"/>
                  </a:lnTo>
                  <a:lnTo>
                    <a:pt x="2114905" y="1562036"/>
                  </a:lnTo>
                  <a:lnTo>
                    <a:pt x="2117775" y="1503311"/>
                  </a:lnTo>
                  <a:close/>
                </a:path>
                <a:path w="10690225" h="6438900">
                  <a:moveTo>
                    <a:pt x="2117775" y="1411960"/>
                  </a:moveTo>
                  <a:lnTo>
                    <a:pt x="2060435" y="1409001"/>
                  </a:lnTo>
                  <a:lnTo>
                    <a:pt x="2057565" y="1411960"/>
                  </a:lnTo>
                  <a:lnTo>
                    <a:pt x="2057565" y="1467726"/>
                  </a:lnTo>
                  <a:lnTo>
                    <a:pt x="2114905" y="1470685"/>
                  </a:lnTo>
                  <a:lnTo>
                    <a:pt x="2117775" y="1411960"/>
                  </a:lnTo>
                  <a:close/>
                </a:path>
                <a:path w="10690225" h="6438900">
                  <a:moveTo>
                    <a:pt x="2117775" y="1320622"/>
                  </a:moveTo>
                  <a:lnTo>
                    <a:pt x="2060435" y="1317663"/>
                  </a:lnTo>
                  <a:lnTo>
                    <a:pt x="2057565" y="1320622"/>
                  </a:lnTo>
                  <a:lnTo>
                    <a:pt x="2057565" y="1376387"/>
                  </a:lnTo>
                  <a:lnTo>
                    <a:pt x="2114905" y="1379334"/>
                  </a:lnTo>
                  <a:lnTo>
                    <a:pt x="2117775" y="1320622"/>
                  </a:lnTo>
                  <a:close/>
                </a:path>
                <a:path w="10690225" h="6438900">
                  <a:moveTo>
                    <a:pt x="2117775" y="1229271"/>
                  </a:moveTo>
                  <a:lnTo>
                    <a:pt x="2060435" y="1226312"/>
                  </a:lnTo>
                  <a:lnTo>
                    <a:pt x="2057565" y="1229271"/>
                  </a:lnTo>
                  <a:lnTo>
                    <a:pt x="2057565" y="1285036"/>
                  </a:lnTo>
                  <a:lnTo>
                    <a:pt x="2114905" y="1287907"/>
                  </a:lnTo>
                  <a:lnTo>
                    <a:pt x="2117775" y="1229271"/>
                  </a:lnTo>
                  <a:close/>
                </a:path>
                <a:path w="10690225" h="6438900">
                  <a:moveTo>
                    <a:pt x="2117775" y="1137831"/>
                  </a:moveTo>
                  <a:lnTo>
                    <a:pt x="2060435" y="1134960"/>
                  </a:lnTo>
                  <a:lnTo>
                    <a:pt x="2057565" y="1137831"/>
                  </a:lnTo>
                  <a:lnTo>
                    <a:pt x="2057565" y="1193685"/>
                  </a:lnTo>
                  <a:lnTo>
                    <a:pt x="2114905" y="1196555"/>
                  </a:lnTo>
                  <a:lnTo>
                    <a:pt x="2117775" y="1137831"/>
                  </a:lnTo>
                  <a:close/>
                </a:path>
                <a:path w="10690225" h="6438900">
                  <a:moveTo>
                    <a:pt x="2117775" y="1046492"/>
                  </a:moveTo>
                  <a:lnTo>
                    <a:pt x="2060435" y="1043622"/>
                  </a:lnTo>
                  <a:lnTo>
                    <a:pt x="2057565" y="1046492"/>
                  </a:lnTo>
                  <a:lnTo>
                    <a:pt x="2057565" y="1102258"/>
                  </a:lnTo>
                  <a:lnTo>
                    <a:pt x="2114905" y="1105217"/>
                  </a:lnTo>
                  <a:lnTo>
                    <a:pt x="2117775" y="1046492"/>
                  </a:lnTo>
                  <a:close/>
                </a:path>
                <a:path w="10690225" h="6438900">
                  <a:moveTo>
                    <a:pt x="2117775" y="955141"/>
                  </a:moveTo>
                  <a:lnTo>
                    <a:pt x="2060435" y="952182"/>
                  </a:lnTo>
                  <a:lnTo>
                    <a:pt x="2057565" y="955141"/>
                  </a:lnTo>
                  <a:lnTo>
                    <a:pt x="2057565" y="1010907"/>
                  </a:lnTo>
                  <a:lnTo>
                    <a:pt x="2114905" y="1013866"/>
                  </a:lnTo>
                  <a:lnTo>
                    <a:pt x="2117775" y="955141"/>
                  </a:lnTo>
                  <a:close/>
                </a:path>
                <a:path w="10690225" h="6438900">
                  <a:moveTo>
                    <a:pt x="2117775" y="863714"/>
                  </a:moveTo>
                  <a:lnTo>
                    <a:pt x="2060435" y="860844"/>
                  </a:lnTo>
                  <a:lnTo>
                    <a:pt x="2057565" y="863714"/>
                  </a:lnTo>
                  <a:lnTo>
                    <a:pt x="2057565" y="919556"/>
                  </a:lnTo>
                  <a:lnTo>
                    <a:pt x="2114905" y="922515"/>
                  </a:lnTo>
                  <a:lnTo>
                    <a:pt x="2117775" y="863714"/>
                  </a:lnTo>
                  <a:close/>
                </a:path>
                <a:path w="10690225" h="6438900">
                  <a:moveTo>
                    <a:pt x="2117775" y="772363"/>
                  </a:moveTo>
                  <a:lnTo>
                    <a:pt x="2060435" y="769493"/>
                  </a:lnTo>
                  <a:lnTo>
                    <a:pt x="2057565" y="772363"/>
                  </a:lnTo>
                  <a:lnTo>
                    <a:pt x="2057565" y="828217"/>
                  </a:lnTo>
                  <a:lnTo>
                    <a:pt x="2114905" y="831088"/>
                  </a:lnTo>
                  <a:lnTo>
                    <a:pt x="2117775" y="772363"/>
                  </a:lnTo>
                  <a:close/>
                </a:path>
                <a:path w="10690225" h="6438900">
                  <a:moveTo>
                    <a:pt x="2117775" y="681012"/>
                  </a:moveTo>
                  <a:lnTo>
                    <a:pt x="2060435" y="678141"/>
                  </a:lnTo>
                  <a:lnTo>
                    <a:pt x="2057565" y="681012"/>
                  </a:lnTo>
                  <a:lnTo>
                    <a:pt x="2057565" y="736866"/>
                  </a:lnTo>
                  <a:lnTo>
                    <a:pt x="2114905" y="739736"/>
                  </a:lnTo>
                  <a:lnTo>
                    <a:pt x="2117775" y="681012"/>
                  </a:lnTo>
                  <a:close/>
                </a:path>
                <a:path w="10690225" h="6438900">
                  <a:moveTo>
                    <a:pt x="2117775" y="589673"/>
                  </a:moveTo>
                  <a:lnTo>
                    <a:pt x="2060435" y="586714"/>
                  </a:lnTo>
                  <a:lnTo>
                    <a:pt x="2057565" y="589673"/>
                  </a:lnTo>
                  <a:lnTo>
                    <a:pt x="2057565" y="645439"/>
                  </a:lnTo>
                  <a:lnTo>
                    <a:pt x="2114905" y="648385"/>
                  </a:lnTo>
                  <a:lnTo>
                    <a:pt x="2117775" y="589673"/>
                  </a:lnTo>
                  <a:close/>
                </a:path>
                <a:path w="10690225" h="6438900">
                  <a:moveTo>
                    <a:pt x="2117775" y="498322"/>
                  </a:moveTo>
                  <a:lnTo>
                    <a:pt x="2060435" y="495363"/>
                  </a:lnTo>
                  <a:lnTo>
                    <a:pt x="2057565" y="498322"/>
                  </a:lnTo>
                  <a:lnTo>
                    <a:pt x="2057565" y="554088"/>
                  </a:lnTo>
                  <a:lnTo>
                    <a:pt x="2114905" y="557047"/>
                  </a:lnTo>
                  <a:lnTo>
                    <a:pt x="2117775" y="498322"/>
                  </a:lnTo>
                  <a:close/>
                </a:path>
                <a:path w="10690225" h="6438900">
                  <a:moveTo>
                    <a:pt x="2117775" y="315544"/>
                  </a:moveTo>
                  <a:lnTo>
                    <a:pt x="2060435" y="312674"/>
                  </a:lnTo>
                  <a:lnTo>
                    <a:pt x="2057565" y="315544"/>
                  </a:lnTo>
                  <a:lnTo>
                    <a:pt x="2057565" y="371398"/>
                  </a:lnTo>
                  <a:lnTo>
                    <a:pt x="2114905" y="374269"/>
                  </a:lnTo>
                  <a:lnTo>
                    <a:pt x="2117775" y="315544"/>
                  </a:lnTo>
                  <a:close/>
                </a:path>
                <a:path w="10690225" h="6438900">
                  <a:moveTo>
                    <a:pt x="2220684" y="4427017"/>
                  </a:moveTo>
                  <a:lnTo>
                    <a:pt x="2163267" y="4424057"/>
                  </a:lnTo>
                  <a:lnTo>
                    <a:pt x="2160397" y="4427017"/>
                  </a:lnTo>
                  <a:lnTo>
                    <a:pt x="2160397" y="4482782"/>
                  </a:lnTo>
                  <a:lnTo>
                    <a:pt x="2217813" y="4485741"/>
                  </a:lnTo>
                  <a:lnTo>
                    <a:pt x="2220684" y="4427017"/>
                  </a:lnTo>
                  <a:close/>
                </a:path>
                <a:path w="10690225" h="6438900">
                  <a:moveTo>
                    <a:pt x="2220684" y="4335678"/>
                  </a:moveTo>
                  <a:lnTo>
                    <a:pt x="2163267" y="4332719"/>
                  </a:lnTo>
                  <a:lnTo>
                    <a:pt x="2160397" y="4335678"/>
                  </a:lnTo>
                  <a:lnTo>
                    <a:pt x="2160397" y="4391431"/>
                  </a:lnTo>
                  <a:lnTo>
                    <a:pt x="2217813" y="4394390"/>
                  </a:lnTo>
                  <a:lnTo>
                    <a:pt x="2220684" y="4335678"/>
                  </a:lnTo>
                  <a:close/>
                </a:path>
                <a:path w="10690225" h="6438900">
                  <a:moveTo>
                    <a:pt x="2220684" y="4244327"/>
                  </a:moveTo>
                  <a:lnTo>
                    <a:pt x="2163267" y="4241368"/>
                  </a:lnTo>
                  <a:lnTo>
                    <a:pt x="2160397" y="4244327"/>
                  </a:lnTo>
                  <a:lnTo>
                    <a:pt x="2160397" y="4300093"/>
                  </a:lnTo>
                  <a:lnTo>
                    <a:pt x="2217813" y="4302963"/>
                  </a:lnTo>
                  <a:lnTo>
                    <a:pt x="2220684" y="4244327"/>
                  </a:lnTo>
                  <a:close/>
                </a:path>
                <a:path w="10690225" h="6438900">
                  <a:moveTo>
                    <a:pt x="2220684" y="4152887"/>
                  </a:moveTo>
                  <a:lnTo>
                    <a:pt x="2163267" y="4150017"/>
                  </a:lnTo>
                  <a:lnTo>
                    <a:pt x="2160397" y="4152887"/>
                  </a:lnTo>
                  <a:lnTo>
                    <a:pt x="2160397" y="4208742"/>
                  </a:lnTo>
                  <a:lnTo>
                    <a:pt x="2217813" y="4211612"/>
                  </a:lnTo>
                  <a:lnTo>
                    <a:pt x="2220684" y="4152887"/>
                  </a:lnTo>
                  <a:close/>
                </a:path>
                <a:path w="10690225" h="6438900">
                  <a:moveTo>
                    <a:pt x="2220684" y="4061549"/>
                  </a:moveTo>
                  <a:lnTo>
                    <a:pt x="2163267" y="4058589"/>
                  </a:lnTo>
                  <a:lnTo>
                    <a:pt x="2160397" y="4061549"/>
                  </a:lnTo>
                  <a:lnTo>
                    <a:pt x="2160397" y="4117314"/>
                  </a:lnTo>
                  <a:lnTo>
                    <a:pt x="2217813" y="4120273"/>
                  </a:lnTo>
                  <a:lnTo>
                    <a:pt x="2220684" y="4061549"/>
                  </a:lnTo>
                  <a:close/>
                </a:path>
                <a:path w="10690225" h="6438900">
                  <a:moveTo>
                    <a:pt x="2220684" y="3878770"/>
                  </a:moveTo>
                  <a:lnTo>
                    <a:pt x="2163267" y="3875887"/>
                  </a:lnTo>
                  <a:lnTo>
                    <a:pt x="2160397" y="3878770"/>
                  </a:lnTo>
                  <a:lnTo>
                    <a:pt x="2160397" y="3934612"/>
                  </a:lnTo>
                  <a:lnTo>
                    <a:pt x="2217813" y="3937571"/>
                  </a:lnTo>
                  <a:lnTo>
                    <a:pt x="2220684" y="3878770"/>
                  </a:lnTo>
                  <a:close/>
                </a:path>
                <a:path w="10690225" h="6438900">
                  <a:moveTo>
                    <a:pt x="2220684" y="3787508"/>
                  </a:moveTo>
                  <a:lnTo>
                    <a:pt x="2163267" y="3784549"/>
                  </a:lnTo>
                  <a:lnTo>
                    <a:pt x="2160397" y="3787508"/>
                  </a:lnTo>
                  <a:lnTo>
                    <a:pt x="2160397" y="3843274"/>
                  </a:lnTo>
                  <a:lnTo>
                    <a:pt x="2217813" y="3846144"/>
                  </a:lnTo>
                  <a:lnTo>
                    <a:pt x="2220684" y="3787508"/>
                  </a:lnTo>
                  <a:close/>
                </a:path>
                <a:path w="10690225" h="6438900">
                  <a:moveTo>
                    <a:pt x="2220684" y="3696068"/>
                  </a:moveTo>
                  <a:lnTo>
                    <a:pt x="2163267" y="3693109"/>
                  </a:lnTo>
                  <a:lnTo>
                    <a:pt x="2160397" y="3696068"/>
                  </a:lnTo>
                  <a:lnTo>
                    <a:pt x="2160397" y="3751923"/>
                  </a:lnTo>
                  <a:lnTo>
                    <a:pt x="2217813" y="3754793"/>
                  </a:lnTo>
                  <a:lnTo>
                    <a:pt x="2220684" y="3696068"/>
                  </a:lnTo>
                  <a:close/>
                </a:path>
                <a:path w="10690225" h="6438900">
                  <a:moveTo>
                    <a:pt x="2220684" y="3604730"/>
                  </a:moveTo>
                  <a:lnTo>
                    <a:pt x="2163267" y="3601770"/>
                  </a:lnTo>
                  <a:lnTo>
                    <a:pt x="2160397" y="3604730"/>
                  </a:lnTo>
                  <a:lnTo>
                    <a:pt x="2160397" y="3660483"/>
                  </a:lnTo>
                  <a:lnTo>
                    <a:pt x="2217813" y="3663442"/>
                  </a:lnTo>
                  <a:lnTo>
                    <a:pt x="2220684" y="3604730"/>
                  </a:lnTo>
                  <a:close/>
                </a:path>
                <a:path w="10690225" h="6438900">
                  <a:moveTo>
                    <a:pt x="2220684" y="3513378"/>
                  </a:moveTo>
                  <a:lnTo>
                    <a:pt x="2163267" y="3510419"/>
                  </a:lnTo>
                  <a:lnTo>
                    <a:pt x="2160397" y="3513378"/>
                  </a:lnTo>
                  <a:lnTo>
                    <a:pt x="2160397" y="3569144"/>
                  </a:lnTo>
                  <a:lnTo>
                    <a:pt x="2217813" y="3572103"/>
                  </a:lnTo>
                  <a:lnTo>
                    <a:pt x="2220684" y="3513378"/>
                  </a:lnTo>
                  <a:close/>
                </a:path>
                <a:path w="10690225" h="6438900">
                  <a:moveTo>
                    <a:pt x="2220684" y="3422027"/>
                  </a:moveTo>
                  <a:lnTo>
                    <a:pt x="2163267" y="3419068"/>
                  </a:lnTo>
                  <a:lnTo>
                    <a:pt x="2160397" y="3422027"/>
                  </a:lnTo>
                  <a:lnTo>
                    <a:pt x="2160397" y="3477793"/>
                  </a:lnTo>
                  <a:lnTo>
                    <a:pt x="2217813" y="3480663"/>
                  </a:lnTo>
                  <a:lnTo>
                    <a:pt x="2220684" y="3422027"/>
                  </a:lnTo>
                  <a:close/>
                </a:path>
                <a:path w="10690225" h="6438900">
                  <a:moveTo>
                    <a:pt x="2220684" y="3330600"/>
                  </a:moveTo>
                  <a:lnTo>
                    <a:pt x="2163267" y="3327730"/>
                  </a:lnTo>
                  <a:lnTo>
                    <a:pt x="2160397" y="3330600"/>
                  </a:lnTo>
                  <a:lnTo>
                    <a:pt x="2160397" y="3386442"/>
                  </a:lnTo>
                  <a:lnTo>
                    <a:pt x="2217813" y="3389325"/>
                  </a:lnTo>
                  <a:lnTo>
                    <a:pt x="2220684" y="3330600"/>
                  </a:lnTo>
                  <a:close/>
                </a:path>
                <a:path w="10690225" h="6438900">
                  <a:moveTo>
                    <a:pt x="2220684" y="3239249"/>
                  </a:moveTo>
                  <a:lnTo>
                    <a:pt x="2163267" y="3236379"/>
                  </a:lnTo>
                  <a:lnTo>
                    <a:pt x="2160397" y="3239249"/>
                  </a:lnTo>
                  <a:lnTo>
                    <a:pt x="2160397" y="3295015"/>
                  </a:lnTo>
                  <a:lnTo>
                    <a:pt x="2217813" y="3297974"/>
                  </a:lnTo>
                  <a:lnTo>
                    <a:pt x="2220684" y="3239249"/>
                  </a:lnTo>
                  <a:close/>
                </a:path>
                <a:path w="10690225" h="6438900">
                  <a:moveTo>
                    <a:pt x="2220684" y="3147898"/>
                  </a:moveTo>
                  <a:lnTo>
                    <a:pt x="2163267" y="3144939"/>
                  </a:lnTo>
                  <a:lnTo>
                    <a:pt x="2160397" y="3147898"/>
                  </a:lnTo>
                  <a:lnTo>
                    <a:pt x="2160397" y="3203664"/>
                  </a:lnTo>
                  <a:lnTo>
                    <a:pt x="2217813" y="3206623"/>
                  </a:lnTo>
                  <a:lnTo>
                    <a:pt x="2220684" y="3147898"/>
                  </a:lnTo>
                  <a:close/>
                </a:path>
                <a:path w="10690225" h="6438900">
                  <a:moveTo>
                    <a:pt x="2220684" y="3056559"/>
                  </a:moveTo>
                  <a:lnTo>
                    <a:pt x="2163267" y="3053600"/>
                  </a:lnTo>
                  <a:lnTo>
                    <a:pt x="2160397" y="3056559"/>
                  </a:lnTo>
                  <a:lnTo>
                    <a:pt x="2160397" y="3112325"/>
                  </a:lnTo>
                  <a:lnTo>
                    <a:pt x="2217813" y="3115284"/>
                  </a:lnTo>
                  <a:lnTo>
                    <a:pt x="2220684" y="3056559"/>
                  </a:lnTo>
                  <a:close/>
                </a:path>
                <a:path w="10690225" h="6438900">
                  <a:moveTo>
                    <a:pt x="2220684" y="2965208"/>
                  </a:moveTo>
                  <a:lnTo>
                    <a:pt x="2163267" y="2962249"/>
                  </a:lnTo>
                  <a:lnTo>
                    <a:pt x="2160397" y="2965208"/>
                  </a:lnTo>
                  <a:lnTo>
                    <a:pt x="2160397" y="3020974"/>
                  </a:lnTo>
                  <a:lnTo>
                    <a:pt x="2217813" y="3023844"/>
                  </a:lnTo>
                  <a:lnTo>
                    <a:pt x="2220684" y="2965208"/>
                  </a:lnTo>
                  <a:close/>
                </a:path>
                <a:path w="10690225" h="6438900">
                  <a:moveTo>
                    <a:pt x="2220684" y="2873768"/>
                  </a:moveTo>
                  <a:lnTo>
                    <a:pt x="2163267" y="2870898"/>
                  </a:lnTo>
                  <a:lnTo>
                    <a:pt x="2160397" y="2873768"/>
                  </a:lnTo>
                  <a:lnTo>
                    <a:pt x="2160397" y="2929623"/>
                  </a:lnTo>
                  <a:lnTo>
                    <a:pt x="2217813" y="2932493"/>
                  </a:lnTo>
                  <a:lnTo>
                    <a:pt x="2220684" y="2873768"/>
                  </a:lnTo>
                  <a:close/>
                </a:path>
                <a:path w="10690225" h="6438900">
                  <a:moveTo>
                    <a:pt x="2220684" y="2782430"/>
                  </a:moveTo>
                  <a:lnTo>
                    <a:pt x="2163267" y="2779560"/>
                  </a:lnTo>
                  <a:lnTo>
                    <a:pt x="2160397" y="2782430"/>
                  </a:lnTo>
                  <a:lnTo>
                    <a:pt x="2160397" y="2838285"/>
                  </a:lnTo>
                  <a:lnTo>
                    <a:pt x="2217813" y="2841155"/>
                  </a:lnTo>
                  <a:lnTo>
                    <a:pt x="2220684" y="2782430"/>
                  </a:lnTo>
                  <a:close/>
                </a:path>
                <a:path w="10690225" h="6438900">
                  <a:moveTo>
                    <a:pt x="2220684" y="2691079"/>
                  </a:moveTo>
                  <a:lnTo>
                    <a:pt x="2163267" y="2688120"/>
                  </a:lnTo>
                  <a:lnTo>
                    <a:pt x="2160397" y="2691079"/>
                  </a:lnTo>
                  <a:lnTo>
                    <a:pt x="2160397" y="2746845"/>
                  </a:lnTo>
                  <a:lnTo>
                    <a:pt x="2217813" y="2749804"/>
                  </a:lnTo>
                  <a:lnTo>
                    <a:pt x="2220684" y="2691079"/>
                  </a:lnTo>
                  <a:close/>
                </a:path>
                <a:path w="10690225" h="6438900">
                  <a:moveTo>
                    <a:pt x="2220684" y="2599728"/>
                  </a:moveTo>
                  <a:lnTo>
                    <a:pt x="2163267" y="2596781"/>
                  </a:lnTo>
                  <a:lnTo>
                    <a:pt x="2160397" y="2599728"/>
                  </a:lnTo>
                  <a:lnTo>
                    <a:pt x="2160397" y="2655493"/>
                  </a:lnTo>
                  <a:lnTo>
                    <a:pt x="2217813" y="2658453"/>
                  </a:lnTo>
                  <a:lnTo>
                    <a:pt x="2220684" y="2599728"/>
                  </a:lnTo>
                  <a:close/>
                </a:path>
                <a:path w="10690225" h="6438900">
                  <a:moveTo>
                    <a:pt x="2220684" y="2508389"/>
                  </a:moveTo>
                  <a:lnTo>
                    <a:pt x="2163267" y="2505430"/>
                  </a:lnTo>
                  <a:lnTo>
                    <a:pt x="2160397" y="2508389"/>
                  </a:lnTo>
                  <a:lnTo>
                    <a:pt x="2160397" y="2564155"/>
                  </a:lnTo>
                  <a:lnTo>
                    <a:pt x="2217813" y="2567025"/>
                  </a:lnTo>
                  <a:lnTo>
                    <a:pt x="2220684" y="2508389"/>
                  </a:lnTo>
                  <a:close/>
                </a:path>
                <a:path w="10690225" h="6438900">
                  <a:moveTo>
                    <a:pt x="2220684" y="2416949"/>
                  </a:moveTo>
                  <a:lnTo>
                    <a:pt x="2163267" y="2414079"/>
                  </a:lnTo>
                  <a:lnTo>
                    <a:pt x="2160397" y="2416949"/>
                  </a:lnTo>
                  <a:lnTo>
                    <a:pt x="2160397" y="2472804"/>
                  </a:lnTo>
                  <a:lnTo>
                    <a:pt x="2217813" y="2475674"/>
                  </a:lnTo>
                  <a:lnTo>
                    <a:pt x="2220684" y="2416949"/>
                  </a:lnTo>
                  <a:close/>
                </a:path>
                <a:path w="10690225" h="6438900">
                  <a:moveTo>
                    <a:pt x="2220684" y="2325611"/>
                  </a:moveTo>
                  <a:lnTo>
                    <a:pt x="2163267" y="2322652"/>
                  </a:lnTo>
                  <a:lnTo>
                    <a:pt x="2160397" y="2325611"/>
                  </a:lnTo>
                  <a:lnTo>
                    <a:pt x="2160397" y="2381377"/>
                  </a:lnTo>
                  <a:lnTo>
                    <a:pt x="2217813" y="2384323"/>
                  </a:lnTo>
                  <a:lnTo>
                    <a:pt x="2220684" y="2325611"/>
                  </a:lnTo>
                  <a:close/>
                </a:path>
                <a:path w="10690225" h="6438900">
                  <a:moveTo>
                    <a:pt x="2220684" y="2234260"/>
                  </a:moveTo>
                  <a:lnTo>
                    <a:pt x="2163267" y="2231301"/>
                  </a:lnTo>
                  <a:lnTo>
                    <a:pt x="2160397" y="2234260"/>
                  </a:lnTo>
                  <a:lnTo>
                    <a:pt x="2160397" y="2290026"/>
                  </a:lnTo>
                  <a:lnTo>
                    <a:pt x="2217813" y="2292985"/>
                  </a:lnTo>
                  <a:lnTo>
                    <a:pt x="2220684" y="2234260"/>
                  </a:lnTo>
                  <a:close/>
                </a:path>
                <a:path w="10690225" h="6438900">
                  <a:moveTo>
                    <a:pt x="2220684" y="2142909"/>
                  </a:moveTo>
                  <a:lnTo>
                    <a:pt x="2163267" y="2139950"/>
                  </a:lnTo>
                  <a:lnTo>
                    <a:pt x="2160397" y="2142909"/>
                  </a:lnTo>
                  <a:lnTo>
                    <a:pt x="2160397" y="2198674"/>
                  </a:lnTo>
                  <a:lnTo>
                    <a:pt x="2217813" y="2201634"/>
                  </a:lnTo>
                  <a:lnTo>
                    <a:pt x="2220684" y="2142909"/>
                  </a:lnTo>
                  <a:close/>
                </a:path>
                <a:path w="10690225" h="6438900">
                  <a:moveTo>
                    <a:pt x="2220684" y="2051570"/>
                  </a:moveTo>
                  <a:lnTo>
                    <a:pt x="2163267" y="2048611"/>
                  </a:lnTo>
                  <a:lnTo>
                    <a:pt x="2160397" y="2051570"/>
                  </a:lnTo>
                  <a:lnTo>
                    <a:pt x="2160397" y="2107336"/>
                  </a:lnTo>
                  <a:lnTo>
                    <a:pt x="2217813" y="2110206"/>
                  </a:lnTo>
                  <a:lnTo>
                    <a:pt x="2220684" y="2051570"/>
                  </a:lnTo>
                  <a:close/>
                </a:path>
                <a:path w="10690225" h="6438900">
                  <a:moveTo>
                    <a:pt x="2220684" y="1960130"/>
                  </a:moveTo>
                  <a:lnTo>
                    <a:pt x="2163267" y="1957260"/>
                  </a:lnTo>
                  <a:lnTo>
                    <a:pt x="2160397" y="1960130"/>
                  </a:lnTo>
                  <a:lnTo>
                    <a:pt x="2160397" y="2015985"/>
                  </a:lnTo>
                  <a:lnTo>
                    <a:pt x="2217813" y="2018855"/>
                  </a:lnTo>
                  <a:lnTo>
                    <a:pt x="2220684" y="1960130"/>
                  </a:lnTo>
                  <a:close/>
                </a:path>
                <a:path w="10690225" h="6438900">
                  <a:moveTo>
                    <a:pt x="2220684" y="1868779"/>
                  </a:moveTo>
                  <a:lnTo>
                    <a:pt x="2163267" y="1865833"/>
                  </a:lnTo>
                  <a:lnTo>
                    <a:pt x="2160397" y="1868779"/>
                  </a:lnTo>
                  <a:lnTo>
                    <a:pt x="2160397" y="1924634"/>
                  </a:lnTo>
                  <a:lnTo>
                    <a:pt x="2217813" y="1927504"/>
                  </a:lnTo>
                  <a:lnTo>
                    <a:pt x="2220684" y="1868779"/>
                  </a:lnTo>
                  <a:close/>
                </a:path>
                <a:path w="10690225" h="6438900">
                  <a:moveTo>
                    <a:pt x="2220684" y="1777441"/>
                  </a:moveTo>
                  <a:lnTo>
                    <a:pt x="2163267" y="1774482"/>
                  </a:lnTo>
                  <a:lnTo>
                    <a:pt x="2160397" y="1777441"/>
                  </a:lnTo>
                  <a:lnTo>
                    <a:pt x="2160397" y="1833206"/>
                  </a:lnTo>
                  <a:lnTo>
                    <a:pt x="2217813" y="1836166"/>
                  </a:lnTo>
                  <a:lnTo>
                    <a:pt x="2220684" y="1777441"/>
                  </a:lnTo>
                  <a:close/>
                </a:path>
                <a:path w="10690225" h="6438900">
                  <a:moveTo>
                    <a:pt x="2220684" y="1686090"/>
                  </a:moveTo>
                  <a:lnTo>
                    <a:pt x="2163267" y="1683131"/>
                  </a:lnTo>
                  <a:lnTo>
                    <a:pt x="2160397" y="1686090"/>
                  </a:lnTo>
                  <a:lnTo>
                    <a:pt x="2160397" y="1741855"/>
                  </a:lnTo>
                  <a:lnTo>
                    <a:pt x="2217813" y="1744814"/>
                  </a:lnTo>
                  <a:lnTo>
                    <a:pt x="2220684" y="1686090"/>
                  </a:lnTo>
                  <a:close/>
                </a:path>
                <a:path w="10690225" h="6438900">
                  <a:moveTo>
                    <a:pt x="2220684" y="1594662"/>
                  </a:moveTo>
                  <a:lnTo>
                    <a:pt x="2163267" y="1591792"/>
                  </a:lnTo>
                  <a:lnTo>
                    <a:pt x="2160397" y="1594662"/>
                  </a:lnTo>
                  <a:lnTo>
                    <a:pt x="2160397" y="1650504"/>
                  </a:lnTo>
                  <a:lnTo>
                    <a:pt x="2217813" y="1653374"/>
                  </a:lnTo>
                  <a:lnTo>
                    <a:pt x="2220684" y="1594662"/>
                  </a:lnTo>
                  <a:close/>
                </a:path>
                <a:path w="10690225" h="6438900">
                  <a:moveTo>
                    <a:pt x="2220684" y="1503311"/>
                  </a:moveTo>
                  <a:lnTo>
                    <a:pt x="2163267" y="1500352"/>
                  </a:lnTo>
                  <a:lnTo>
                    <a:pt x="2160397" y="1503311"/>
                  </a:lnTo>
                  <a:lnTo>
                    <a:pt x="2160397" y="1559077"/>
                  </a:lnTo>
                  <a:lnTo>
                    <a:pt x="2217813" y="1562036"/>
                  </a:lnTo>
                  <a:lnTo>
                    <a:pt x="2220684" y="1503311"/>
                  </a:lnTo>
                  <a:close/>
                </a:path>
                <a:path w="10690225" h="6438900">
                  <a:moveTo>
                    <a:pt x="2220684" y="1411960"/>
                  </a:moveTo>
                  <a:lnTo>
                    <a:pt x="2163267" y="1409001"/>
                  </a:lnTo>
                  <a:lnTo>
                    <a:pt x="2160397" y="1411960"/>
                  </a:lnTo>
                  <a:lnTo>
                    <a:pt x="2160397" y="1467726"/>
                  </a:lnTo>
                  <a:lnTo>
                    <a:pt x="2217813" y="1470685"/>
                  </a:lnTo>
                  <a:lnTo>
                    <a:pt x="2220684" y="1411960"/>
                  </a:lnTo>
                  <a:close/>
                </a:path>
                <a:path w="10690225" h="6438900">
                  <a:moveTo>
                    <a:pt x="2220684" y="1320622"/>
                  </a:moveTo>
                  <a:lnTo>
                    <a:pt x="2163267" y="1317663"/>
                  </a:lnTo>
                  <a:lnTo>
                    <a:pt x="2160397" y="1320622"/>
                  </a:lnTo>
                  <a:lnTo>
                    <a:pt x="2160397" y="1376387"/>
                  </a:lnTo>
                  <a:lnTo>
                    <a:pt x="2217813" y="1379334"/>
                  </a:lnTo>
                  <a:lnTo>
                    <a:pt x="2220684" y="1320622"/>
                  </a:lnTo>
                  <a:close/>
                </a:path>
                <a:path w="10690225" h="6438900">
                  <a:moveTo>
                    <a:pt x="2220684" y="1229271"/>
                  </a:moveTo>
                  <a:lnTo>
                    <a:pt x="2163267" y="1226312"/>
                  </a:lnTo>
                  <a:lnTo>
                    <a:pt x="2160397" y="1229271"/>
                  </a:lnTo>
                  <a:lnTo>
                    <a:pt x="2160397" y="1285036"/>
                  </a:lnTo>
                  <a:lnTo>
                    <a:pt x="2217813" y="1287907"/>
                  </a:lnTo>
                  <a:lnTo>
                    <a:pt x="2220684" y="1229271"/>
                  </a:lnTo>
                  <a:close/>
                </a:path>
                <a:path w="10690225" h="6438900">
                  <a:moveTo>
                    <a:pt x="2220684" y="1137831"/>
                  </a:moveTo>
                  <a:lnTo>
                    <a:pt x="2163267" y="1134960"/>
                  </a:lnTo>
                  <a:lnTo>
                    <a:pt x="2160397" y="1137831"/>
                  </a:lnTo>
                  <a:lnTo>
                    <a:pt x="2160397" y="1193685"/>
                  </a:lnTo>
                  <a:lnTo>
                    <a:pt x="2217813" y="1196555"/>
                  </a:lnTo>
                  <a:lnTo>
                    <a:pt x="2220684" y="1137831"/>
                  </a:lnTo>
                  <a:close/>
                </a:path>
                <a:path w="10690225" h="6438900">
                  <a:moveTo>
                    <a:pt x="2220684" y="1046492"/>
                  </a:moveTo>
                  <a:lnTo>
                    <a:pt x="2163267" y="1043622"/>
                  </a:lnTo>
                  <a:lnTo>
                    <a:pt x="2160397" y="1046492"/>
                  </a:lnTo>
                  <a:lnTo>
                    <a:pt x="2160397" y="1102258"/>
                  </a:lnTo>
                  <a:lnTo>
                    <a:pt x="2217813" y="1105217"/>
                  </a:lnTo>
                  <a:lnTo>
                    <a:pt x="2220684" y="1046492"/>
                  </a:lnTo>
                  <a:close/>
                </a:path>
                <a:path w="10690225" h="6438900">
                  <a:moveTo>
                    <a:pt x="2220684" y="955141"/>
                  </a:moveTo>
                  <a:lnTo>
                    <a:pt x="2163267" y="952182"/>
                  </a:lnTo>
                  <a:lnTo>
                    <a:pt x="2160397" y="955141"/>
                  </a:lnTo>
                  <a:lnTo>
                    <a:pt x="2160397" y="1010907"/>
                  </a:lnTo>
                  <a:lnTo>
                    <a:pt x="2217813" y="1013866"/>
                  </a:lnTo>
                  <a:lnTo>
                    <a:pt x="2220684" y="955141"/>
                  </a:lnTo>
                  <a:close/>
                </a:path>
                <a:path w="10690225" h="6438900">
                  <a:moveTo>
                    <a:pt x="2220684" y="863714"/>
                  </a:moveTo>
                  <a:lnTo>
                    <a:pt x="2163267" y="860844"/>
                  </a:lnTo>
                  <a:lnTo>
                    <a:pt x="2160397" y="863714"/>
                  </a:lnTo>
                  <a:lnTo>
                    <a:pt x="2160397" y="919556"/>
                  </a:lnTo>
                  <a:lnTo>
                    <a:pt x="2217813" y="922515"/>
                  </a:lnTo>
                  <a:lnTo>
                    <a:pt x="2220684" y="863714"/>
                  </a:lnTo>
                  <a:close/>
                </a:path>
                <a:path w="10690225" h="6438900">
                  <a:moveTo>
                    <a:pt x="2220684" y="772363"/>
                  </a:moveTo>
                  <a:lnTo>
                    <a:pt x="2163267" y="769493"/>
                  </a:lnTo>
                  <a:lnTo>
                    <a:pt x="2160397" y="772363"/>
                  </a:lnTo>
                  <a:lnTo>
                    <a:pt x="2160397" y="828217"/>
                  </a:lnTo>
                  <a:lnTo>
                    <a:pt x="2217813" y="831088"/>
                  </a:lnTo>
                  <a:lnTo>
                    <a:pt x="2220684" y="772363"/>
                  </a:lnTo>
                  <a:close/>
                </a:path>
                <a:path w="10690225" h="6438900">
                  <a:moveTo>
                    <a:pt x="2220684" y="498322"/>
                  </a:moveTo>
                  <a:lnTo>
                    <a:pt x="2163267" y="495363"/>
                  </a:lnTo>
                  <a:lnTo>
                    <a:pt x="2160397" y="498322"/>
                  </a:lnTo>
                  <a:lnTo>
                    <a:pt x="2160397" y="554088"/>
                  </a:lnTo>
                  <a:lnTo>
                    <a:pt x="2217813" y="557047"/>
                  </a:lnTo>
                  <a:lnTo>
                    <a:pt x="2220684" y="498322"/>
                  </a:lnTo>
                  <a:close/>
                </a:path>
                <a:path w="10690225" h="6438900">
                  <a:moveTo>
                    <a:pt x="2220684" y="315544"/>
                  </a:moveTo>
                  <a:lnTo>
                    <a:pt x="2163267" y="312674"/>
                  </a:lnTo>
                  <a:lnTo>
                    <a:pt x="2160397" y="315544"/>
                  </a:lnTo>
                  <a:lnTo>
                    <a:pt x="2160397" y="371398"/>
                  </a:lnTo>
                  <a:lnTo>
                    <a:pt x="2217813" y="374269"/>
                  </a:lnTo>
                  <a:lnTo>
                    <a:pt x="2220684" y="315544"/>
                  </a:lnTo>
                  <a:close/>
                </a:path>
                <a:path w="10690225" h="6438900">
                  <a:moveTo>
                    <a:pt x="2323515" y="4335678"/>
                  </a:moveTo>
                  <a:lnTo>
                    <a:pt x="2266188" y="4332719"/>
                  </a:lnTo>
                  <a:lnTo>
                    <a:pt x="2263317" y="4335678"/>
                  </a:lnTo>
                  <a:lnTo>
                    <a:pt x="2263317" y="4391431"/>
                  </a:lnTo>
                  <a:lnTo>
                    <a:pt x="2320645" y="4394390"/>
                  </a:lnTo>
                  <a:lnTo>
                    <a:pt x="2323515" y="4335678"/>
                  </a:lnTo>
                  <a:close/>
                </a:path>
                <a:path w="10690225" h="6438900">
                  <a:moveTo>
                    <a:pt x="2323515" y="4244327"/>
                  </a:moveTo>
                  <a:lnTo>
                    <a:pt x="2266188" y="4241368"/>
                  </a:lnTo>
                  <a:lnTo>
                    <a:pt x="2263317" y="4244327"/>
                  </a:lnTo>
                  <a:lnTo>
                    <a:pt x="2263317" y="4300093"/>
                  </a:lnTo>
                  <a:lnTo>
                    <a:pt x="2320645" y="4302963"/>
                  </a:lnTo>
                  <a:lnTo>
                    <a:pt x="2323515" y="4244327"/>
                  </a:lnTo>
                  <a:close/>
                </a:path>
                <a:path w="10690225" h="6438900">
                  <a:moveTo>
                    <a:pt x="2323515" y="4152887"/>
                  </a:moveTo>
                  <a:lnTo>
                    <a:pt x="2266188" y="4150017"/>
                  </a:lnTo>
                  <a:lnTo>
                    <a:pt x="2263317" y="4152887"/>
                  </a:lnTo>
                  <a:lnTo>
                    <a:pt x="2263317" y="4208742"/>
                  </a:lnTo>
                  <a:lnTo>
                    <a:pt x="2320645" y="4211612"/>
                  </a:lnTo>
                  <a:lnTo>
                    <a:pt x="2323515" y="4152887"/>
                  </a:lnTo>
                  <a:close/>
                </a:path>
                <a:path w="10690225" h="6438900">
                  <a:moveTo>
                    <a:pt x="2323515" y="4061549"/>
                  </a:moveTo>
                  <a:lnTo>
                    <a:pt x="2266188" y="4058589"/>
                  </a:lnTo>
                  <a:lnTo>
                    <a:pt x="2263317" y="4061549"/>
                  </a:lnTo>
                  <a:lnTo>
                    <a:pt x="2263317" y="4117314"/>
                  </a:lnTo>
                  <a:lnTo>
                    <a:pt x="2320645" y="4120273"/>
                  </a:lnTo>
                  <a:lnTo>
                    <a:pt x="2323515" y="4061549"/>
                  </a:lnTo>
                  <a:close/>
                </a:path>
                <a:path w="10690225" h="6438900">
                  <a:moveTo>
                    <a:pt x="2323515" y="3970197"/>
                  </a:moveTo>
                  <a:lnTo>
                    <a:pt x="2266188" y="3967238"/>
                  </a:lnTo>
                  <a:lnTo>
                    <a:pt x="2263317" y="3970197"/>
                  </a:lnTo>
                  <a:lnTo>
                    <a:pt x="2263317" y="4025963"/>
                  </a:lnTo>
                  <a:lnTo>
                    <a:pt x="2320645" y="4028922"/>
                  </a:lnTo>
                  <a:lnTo>
                    <a:pt x="2323515" y="3970197"/>
                  </a:lnTo>
                  <a:close/>
                </a:path>
                <a:path w="10690225" h="6438900">
                  <a:moveTo>
                    <a:pt x="2323515" y="3878770"/>
                  </a:moveTo>
                  <a:lnTo>
                    <a:pt x="2266188" y="3875887"/>
                  </a:lnTo>
                  <a:lnTo>
                    <a:pt x="2263317" y="3878770"/>
                  </a:lnTo>
                  <a:lnTo>
                    <a:pt x="2263317" y="3934612"/>
                  </a:lnTo>
                  <a:lnTo>
                    <a:pt x="2320645" y="3937571"/>
                  </a:lnTo>
                  <a:lnTo>
                    <a:pt x="2323515" y="3878770"/>
                  </a:lnTo>
                  <a:close/>
                </a:path>
                <a:path w="10690225" h="6438900">
                  <a:moveTo>
                    <a:pt x="2323515" y="3787508"/>
                  </a:moveTo>
                  <a:lnTo>
                    <a:pt x="2266188" y="3784549"/>
                  </a:lnTo>
                  <a:lnTo>
                    <a:pt x="2263317" y="3787508"/>
                  </a:lnTo>
                  <a:lnTo>
                    <a:pt x="2263317" y="3843274"/>
                  </a:lnTo>
                  <a:lnTo>
                    <a:pt x="2320645" y="3846144"/>
                  </a:lnTo>
                  <a:lnTo>
                    <a:pt x="2323515" y="3787508"/>
                  </a:lnTo>
                  <a:close/>
                </a:path>
                <a:path w="10690225" h="6438900">
                  <a:moveTo>
                    <a:pt x="2323515" y="3696068"/>
                  </a:moveTo>
                  <a:lnTo>
                    <a:pt x="2266188" y="3693109"/>
                  </a:lnTo>
                  <a:lnTo>
                    <a:pt x="2263317" y="3696068"/>
                  </a:lnTo>
                  <a:lnTo>
                    <a:pt x="2263317" y="3751923"/>
                  </a:lnTo>
                  <a:lnTo>
                    <a:pt x="2320645" y="3754793"/>
                  </a:lnTo>
                  <a:lnTo>
                    <a:pt x="2323515" y="3696068"/>
                  </a:lnTo>
                  <a:close/>
                </a:path>
                <a:path w="10690225" h="6438900">
                  <a:moveTo>
                    <a:pt x="2323515" y="3604730"/>
                  </a:moveTo>
                  <a:lnTo>
                    <a:pt x="2266188" y="3601770"/>
                  </a:lnTo>
                  <a:lnTo>
                    <a:pt x="2263317" y="3604730"/>
                  </a:lnTo>
                  <a:lnTo>
                    <a:pt x="2263317" y="3660483"/>
                  </a:lnTo>
                  <a:lnTo>
                    <a:pt x="2320645" y="3663442"/>
                  </a:lnTo>
                  <a:lnTo>
                    <a:pt x="2323515" y="3604730"/>
                  </a:lnTo>
                  <a:close/>
                </a:path>
                <a:path w="10690225" h="6438900">
                  <a:moveTo>
                    <a:pt x="2323515" y="3513378"/>
                  </a:moveTo>
                  <a:lnTo>
                    <a:pt x="2266188" y="3510419"/>
                  </a:lnTo>
                  <a:lnTo>
                    <a:pt x="2263317" y="3513378"/>
                  </a:lnTo>
                  <a:lnTo>
                    <a:pt x="2263317" y="3569144"/>
                  </a:lnTo>
                  <a:lnTo>
                    <a:pt x="2320645" y="3572103"/>
                  </a:lnTo>
                  <a:lnTo>
                    <a:pt x="2323515" y="3513378"/>
                  </a:lnTo>
                  <a:close/>
                </a:path>
                <a:path w="10690225" h="6438900">
                  <a:moveTo>
                    <a:pt x="2323515" y="3422027"/>
                  </a:moveTo>
                  <a:lnTo>
                    <a:pt x="2266188" y="3419068"/>
                  </a:lnTo>
                  <a:lnTo>
                    <a:pt x="2263317" y="3422027"/>
                  </a:lnTo>
                  <a:lnTo>
                    <a:pt x="2263317" y="3477793"/>
                  </a:lnTo>
                  <a:lnTo>
                    <a:pt x="2320645" y="3480663"/>
                  </a:lnTo>
                  <a:lnTo>
                    <a:pt x="2323515" y="3422027"/>
                  </a:lnTo>
                  <a:close/>
                </a:path>
                <a:path w="10690225" h="6438900">
                  <a:moveTo>
                    <a:pt x="2323515" y="3330600"/>
                  </a:moveTo>
                  <a:lnTo>
                    <a:pt x="2266188" y="3327730"/>
                  </a:lnTo>
                  <a:lnTo>
                    <a:pt x="2263317" y="3330600"/>
                  </a:lnTo>
                  <a:lnTo>
                    <a:pt x="2263317" y="3386442"/>
                  </a:lnTo>
                  <a:lnTo>
                    <a:pt x="2320645" y="3389325"/>
                  </a:lnTo>
                  <a:lnTo>
                    <a:pt x="2323515" y="3330600"/>
                  </a:lnTo>
                  <a:close/>
                </a:path>
                <a:path w="10690225" h="6438900">
                  <a:moveTo>
                    <a:pt x="2323515" y="3239249"/>
                  </a:moveTo>
                  <a:lnTo>
                    <a:pt x="2266188" y="3236379"/>
                  </a:lnTo>
                  <a:lnTo>
                    <a:pt x="2263317" y="3239249"/>
                  </a:lnTo>
                  <a:lnTo>
                    <a:pt x="2263317" y="3295015"/>
                  </a:lnTo>
                  <a:lnTo>
                    <a:pt x="2320645" y="3297974"/>
                  </a:lnTo>
                  <a:lnTo>
                    <a:pt x="2323515" y="3239249"/>
                  </a:lnTo>
                  <a:close/>
                </a:path>
                <a:path w="10690225" h="6438900">
                  <a:moveTo>
                    <a:pt x="2323515" y="3147898"/>
                  </a:moveTo>
                  <a:lnTo>
                    <a:pt x="2266188" y="3144939"/>
                  </a:lnTo>
                  <a:lnTo>
                    <a:pt x="2263317" y="3147898"/>
                  </a:lnTo>
                  <a:lnTo>
                    <a:pt x="2263317" y="3203664"/>
                  </a:lnTo>
                  <a:lnTo>
                    <a:pt x="2320645" y="3206623"/>
                  </a:lnTo>
                  <a:lnTo>
                    <a:pt x="2323515" y="3147898"/>
                  </a:lnTo>
                  <a:close/>
                </a:path>
                <a:path w="10690225" h="6438900">
                  <a:moveTo>
                    <a:pt x="2323515" y="3056559"/>
                  </a:moveTo>
                  <a:lnTo>
                    <a:pt x="2266188" y="3053600"/>
                  </a:lnTo>
                  <a:lnTo>
                    <a:pt x="2263317" y="3056559"/>
                  </a:lnTo>
                  <a:lnTo>
                    <a:pt x="2263317" y="3112325"/>
                  </a:lnTo>
                  <a:lnTo>
                    <a:pt x="2320645" y="3115284"/>
                  </a:lnTo>
                  <a:lnTo>
                    <a:pt x="2323515" y="3056559"/>
                  </a:lnTo>
                  <a:close/>
                </a:path>
                <a:path w="10690225" h="6438900">
                  <a:moveTo>
                    <a:pt x="2323515" y="2965208"/>
                  </a:moveTo>
                  <a:lnTo>
                    <a:pt x="2266188" y="2962249"/>
                  </a:lnTo>
                  <a:lnTo>
                    <a:pt x="2263317" y="2965208"/>
                  </a:lnTo>
                  <a:lnTo>
                    <a:pt x="2263317" y="3020974"/>
                  </a:lnTo>
                  <a:lnTo>
                    <a:pt x="2320645" y="3023844"/>
                  </a:lnTo>
                  <a:lnTo>
                    <a:pt x="2323515" y="2965208"/>
                  </a:lnTo>
                  <a:close/>
                </a:path>
                <a:path w="10690225" h="6438900">
                  <a:moveTo>
                    <a:pt x="2323515" y="2873768"/>
                  </a:moveTo>
                  <a:lnTo>
                    <a:pt x="2266188" y="2870898"/>
                  </a:lnTo>
                  <a:lnTo>
                    <a:pt x="2263317" y="2873768"/>
                  </a:lnTo>
                  <a:lnTo>
                    <a:pt x="2263317" y="2929623"/>
                  </a:lnTo>
                  <a:lnTo>
                    <a:pt x="2320645" y="2932493"/>
                  </a:lnTo>
                  <a:lnTo>
                    <a:pt x="2323515" y="2873768"/>
                  </a:lnTo>
                  <a:close/>
                </a:path>
                <a:path w="10690225" h="6438900">
                  <a:moveTo>
                    <a:pt x="2323515" y="2782430"/>
                  </a:moveTo>
                  <a:lnTo>
                    <a:pt x="2266188" y="2779560"/>
                  </a:lnTo>
                  <a:lnTo>
                    <a:pt x="2263317" y="2782430"/>
                  </a:lnTo>
                  <a:lnTo>
                    <a:pt x="2263317" y="2838285"/>
                  </a:lnTo>
                  <a:lnTo>
                    <a:pt x="2320645" y="2841155"/>
                  </a:lnTo>
                  <a:lnTo>
                    <a:pt x="2323515" y="2782430"/>
                  </a:lnTo>
                  <a:close/>
                </a:path>
                <a:path w="10690225" h="6438900">
                  <a:moveTo>
                    <a:pt x="2323515" y="2691079"/>
                  </a:moveTo>
                  <a:lnTo>
                    <a:pt x="2266188" y="2688120"/>
                  </a:lnTo>
                  <a:lnTo>
                    <a:pt x="2263317" y="2691079"/>
                  </a:lnTo>
                  <a:lnTo>
                    <a:pt x="2263317" y="2746845"/>
                  </a:lnTo>
                  <a:lnTo>
                    <a:pt x="2320645" y="2749804"/>
                  </a:lnTo>
                  <a:lnTo>
                    <a:pt x="2323515" y="2691079"/>
                  </a:lnTo>
                  <a:close/>
                </a:path>
                <a:path w="10690225" h="6438900">
                  <a:moveTo>
                    <a:pt x="2323515" y="2599728"/>
                  </a:moveTo>
                  <a:lnTo>
                    <a:pt x="2266188" y="2596781"/>
                  </a:lnTo>
                  <a:lnTo>
                    <a:pt x="2263317" y="2599728"/>
                  </a:lnTo>
                  <a:lnTo>
                    <a:pt x="2263317" y="2655493"/>
                  </a:lnTo>
                  <a:lnTo>
                    <a:pt x="2320645" y="2658453"/>
                  </a:lnTo>
                  <a:lnTo>
                    <a:pt x="2323515" y="2599728"/>
                  </a:lnTo>
                  <a:close/>
                </a:path>
                <a:path w="10690225" h="6438900">
                  <a:moveTo>
                    <a:pt x="2323515" y="2508389"/>
                  </a:moveTo>
                  <a:lnTo>
                    <a:pt x="2266188" y="2505430"/>
                  </a:lnTo>
                  <a:lnTo>
                    <a:pt x="2263317" y="2508389"/>
                  </a:lnTo>
                  <a:lnTo>
                    <a:pt x="2263317" y="2564155"/>
                  </a:lnTo>
                  <a:lnTo>
                    <a:pt x="2320645" y="2567025"/>
                  </a:lnTo>
                  <a:lnTo>
                    <a:pt x="2323515" y="2508389"/>
                  </a:lnTo>
                  <a:close/>
                </a:path>
                <a:path w="10690225" h="6438900">
                  <a:moveTo>
                    <a:pt x="2323515" y="2416949"/>
                  </a:moveTo>
                  <a:lnTo>
                    <a:pt x="2266188" y="2414079"/>
                  </a:lnTo>
                  <a:lnTo>
                    <a:pt x="2263317" y="2416949"/>
                  </a:lnTo>
                  <a:lnTo>
                    <a:pt x="2263317" y="2472804"/>
                  </a:lnTo>
                  <a:lnTo>
                    <a:pt x="2320645" y="2475674"/>
                  </a:lnTo>
                  <a:lnTo>
                    <a:pt x="2323515" y="2416949"/>
                  </a:lnTo>
                  <a:close/>
                </a:path>
                <a:path w="10690225" h="6438900">
                  <a:moveTo>
                    <a:pt x="2323515" y="2325611"/>
                  </a:moveTo>
                  <a:lnTo>
                    <a:pt x="2266188" y="2322652"/>
                  </a:lnTo>
                  <a:lnTo>
                    <a:pt x="2263317" y="2325611"/>
                  </a:lnTo>
                  <a:lnTo>
                    <a:pt x="2263317" y="2381377"/>
                  </a:lnTo>
                  <a:lnTo>
                    <a:pt x="2320645" y="2384323"/>
                  </a:lnTo>
                  <a:lnTo>
                    <a:pt x="2323515" y="2325611"/>
                  </a:lnTo>
                  <a:close/>
                </a:path>
                <a:path w="10690225" h="6438900">
                  <a:moveTo>
                    <a:pt x="2323515" y="2234260"/>
                  </a:moveTo>
                  <a:lnTo>
                    <a:pt x="2266188" y="2231301"/>
                  </a:lnTo>
                  <a:lnTo>
                    <a:pt x="2263317" y="2234260"/>
                  </a:lnTo>
                  <a:lnTo>
                    <a:pt x="2263317" y="2290026"/>
                  </a:lnTo>
                  <a:lnTo>
                    <a:pt x="2320645" y="2292985"/>
                  </a:lnTo>
                  <a:lnTo>
                    <a:pt x="2323515" y="2234260"/>
                  </a:lnTo>
                  <a:close/>
                </a:path>
                <a:path w="10690225" h="6438900">
                  <a:moveTo>
                    <a:pt x="2323515" y="2142909"/>
                  </a:moveTo>
                  <a:lnTo>
                    <a:pt x="2266188" y="2139950"/>
                  </a:lnTo>
                  <a:lnTo>
                    <a:pt x="2263317" y="2142909"/>
                  </a:lnTo>
                  <a:lnTo>
                    <a:pt x="2263317" y="2198674"/>
                  </a:lnTo>
                  <a:lnTo>
                    <a:pt x="2320645" y="2201634"/>
                  </a:lnTo>
                  <a:lnTo>
                    <a:pt x="2323515" y="2142909"/>
                  </a:lnTo>
                  <a:close/>
                </a:path>
                <a:path w="10690225" h="6438900">
                  <a:moveTo>
                    <a:pt x="2323515" y="2051570"/>
                  </a:moveTo>
                  <a:lnTo>
                    <a:pt x="2266188" y="2048611"/>
                  </a:lnTo>
                  <a:lnTo>
                    <a:pt x="2263317" y="2051570"/>
                  </a:lnTo>
                  <a:lnTo>
                    <a:pt x="2263317" y="2107336"/>
                  </a:lnTo>
                  <a:lnTo>
                    <a:pt x="2320645" y="2110206"/>
                  </a:lnTo>
                  <a:lnTo>
                    <a:pt x="2323515" y="2051570"/>
                  </a:lnTo>
                  <a:close/>
                </a:path>
                <a:path w="10690225" h="6438900">
                  <a:moveTo>
                    <a:pt x="2323515" y="1960130"/>
                  </a:moveTo>
                  <a:lnTo>
                    <a:pt x="2266188" y="1957260"/>
                  </a:lnTo>
                  <a:lnTo>
                    <a:pt x="2263317" y="1960130"/>
                  </a:lnTo>
                  <a:lnTo>
                    <a:pt x="2263317" y="2015985"/>
                  </a:lnTo>
                  <a:lnTo>
                    <a:pt x="2320645" y="2018855"/>
                  </a:lnTo>
                  <a:lnTo>
                    <a:pt x="2323515" y="1960130"/>
                  </a:lnTo>
                  <a:close/>
                </a:path>
                <a:path w="10690225" h="6438900">
                  <a:moveTo>
                    <a:pt x="2323515" y="1868779"/>
                  </a:moveTo>
                  <a:lnTo>
                    <a:pt x="2266188" y="1865833"/>
                  </a:lnTo>
                  <a:lnTo>
                    <a:pt x="2263317" y="1868779"/>
                  </a:lnTo>
                  <a:lnTo>
                    <a:pt x="2263317" y="1924634"/>
                  </a:lnTo>
                  <a:lnTo>
                    <a:pt x="2320645" y="1927504"/>
                  </a:lnTo>
                  <a:lnTo>
                    <a:pt x="2323515" y="1868779"/>
                  </a:lnTo>
                  <a:close/>
                </a:path>
                <a:path w="10690225" h="6438900">
                  <a:moveTo>
                    <a:pt x="2323515" y="1777441"/>
                  </a:moveTo>
                  <a:lnTo>
                    <a:pt x="2266188" y="1774482"/>
                  </a:lnTo>
                  <a:lnTo>
                    <a:pt x="2263317" y="1777441"/>
                  </a:lnTo>
                  <a:lnTo>
                    <a:pt x="2263317" y="1833206"/>
                  </a:lnTo>
                  <a:lnTo>
                    <a:pt x="2320645" y="1836166"/>
                  </a:lnTo>
                  <a:lnTo>
                    <a:pt x="2323515" y="1777441"/>
                  </a:lnTo>
                  <a:close/>
                </a:path>
                <a:path w="10690225" h="6438900">
                  <a:moveTo>
                    <a:pt x="2323515" y="1686090"/>
                  </a:moveTo>
                  <a:lnTo>
                    <a:pt x="2266188" y="1683131"/>
                  </a:lnTo>
                  <a:lnTo>
                    <a:pt x="2263317" y="1686090"/>
                  </a:lnTo>
                  <a:lnTo>
                    <a:pt x="2263317" y="1741855"/>
                  </a:lnTo>
                  <a:lnTo>
                    <a:pt x="2320645" y="1744814"/>
                  </a:lnTo>
                  <a:lnTo>
                    <a:pt x="2323515" y="1686090"/>
                  </a:lnTo>
                  <a:close/>
                </a:path>
                <a:path w="10690225" h="6438900">
                  <a:moveTo>
                    <a:pt x="2323515" y="1594662"/>
                  </a:moveTo>
                  <a:lnTo>
                    <a:pt x="2266188" y="1591792"/>
                  </a:lnTo>
                  <a:lnTo>
                    <a:pt x="2263317" y="1594662"/>
                  </a:lnTo>
                  <a:lnTo>
                    <a:pt x="2263317" y="1650504"/>
                  </a:lnTo>
                  <a:lnTo>
                    <a:pt x="2320645" y="1653374"/>
                  </a:lnTo>
                  <a:lnTo>
                    <a:pt x="2323515" y="1594662"/>
                  </a:lnTo>
                  <a:close/>
                </a:path>
                <a:path w="10690225" h="6438900">
                  <a:moveTo>
                    <a:pt x="2323515" y="1503311"/>
                  </a:moveTo>
                  <a:lnTo>
                    <a:pt x="2266188" y="1500352"/>
                  </a:lnTo>
                  <a:lnTo>
                    <a:pt x="2263317" y="1503311"/>
                  </a:lnTo>
                  <a:lnTo>
                    <a:pt x="2263317" y="1559077"/>
                  </a:lnTo>
                  <a:lnTo>
                    <a:pt x="2320645" y="1562036"/>
                  </a:lnTo>
                  <a:lnTo>
                    <a:pt x="2323515" y="1503311"/>
                  </a:lnTo>
                  <a:close/>
                </a:path>
                <a:path w="10690225" h="6438900">
                  <a:moveTo>
                    <a:pt x="2323515" y="1411960"/>
                  </a:moveTo>
                  <a:lnTo>
                    <a:pt x="2266188" y="1409001"/>
                  </a:lnTo>
                  <a:lnTo>
                    <a:pt x="2263317" y="1411960"/>
                  </a:lnTo>
                  <a:lnTo>
                    <a:pt x="2263317" y="1467726"/>
                  </a:lnTo>
                  <a:lnTo>
                    <a:pt x="2320645" y="1470685"/>
                  </a:lnTo>
                  <a:lnTo>
                    <a:pt x="2323515" y="1411960"/>
                  </a:lnTo>
                  <a:close/>
                </a:path>
                <a:path w="10690225" h="6438900">
                  <a:moveTo>
                    <a:pt x="2323515" y="1320622"/>
                  </a:moveTo>
                  <a:lnTo>
                    <a:pt x="2266188" y="1317663"/>
                  </a:lnTo>
                  <a:lnTo>
                    <a:pt x="2263317" y="1320622"/>
                  </a:lnTo>
                  <a:lnTo>
                    <a:pt x="2263317" y="1376387"/>
                  </a:lnTo>
                  <a:lnTo>
                    <a:pt x="2320645" y="1379334"/>
                  </a:lnTo>
                  <a:lnTo>
                    <a:pt x="2323515" y="1320622"/>
                  </a:lnTo>
                  <a:close/>
                </a:path>
                <a:path w="10690225" h="6438900">
                  <a:moveTo>
                    <a:pt x="2323515" y="1229271"/>
                  </a:moveTo>
                  <a:lnTo>
                    <a:pt x="2266188" y="1226312"/>
                  </a:lnTo>
                  <a:lnTo>
                    <a:pt x="2263317" y="1229271"/>
                  </a:lnTo>
                  <a:lnTo>
                    <a:pt x="2263317" y="1285036"/>
                  </a:lnTo>
                  <a:lnTo>
                    <a:pt x="2320645" y="1287907"/>
                  </a:lnTo>
                  <a:lnTo>
                    <a:pt x="2323515" y="1229271"/>
                  </a:lnTo>
                  <a:close/>
                </a:path>
                <a:path w="10690225" h="6438900">
                  <a:moveTo>
                    <a:pt x="2323515" y="1137831"/>
                  </a:moveTo>
                  <a:lnTo>
                    <a:pt x="2266188" y="1134960"/>
                  </a:lnTo>
                  <a:lnTo>
                    <a:pt x="2263317" y="1137831"/>
                  </a:lnTo>
                  <a:lnTo>
                    <a:pt x="2263317" y="1193685"/>
                  </a:lnTo>
                  <a:lnTo>
                    <a:pt x="2320645" y="1196555"/>
                  </a:lnTo>
                  <a:lnTo>
                    <a:pt x="2323515" y="1137831"/>
                  </a:lnTo>
                  <a:close/>
                </a:path>
                <a:path w="10690225" h="6438900">
                  <a:moveTo>
                    <a:pt x="2323515" y="1046492"/>
                  </a:moveTo>
                  <a:lnTo>
                    <a:pt x="2266188" y="1043622"/>
                  </a:lnTo>
                  <a:lnTo>
                    <a:pt x="2263317" y="1046492"/>
                  </a:lnTo>
                  <a:lnTo>
                    <a:pt x="2263317" y="1102258"/>
                  </a:lnTo>
                  <a:lnTo>
                    <a:pt x="2320645" y="1105217"/>
                  </a:lnTo>
                  <a:lnTo>
                    <a:pt x="2323515" y="1046492"/>
                  </a:lnTo>
                  <a:close/>
                </a:path>
                <a:path w="10690225" h="6438900">
                  <a:moveTo>
                    <a:pt x="2323515" y="955141"/>
                  </a:moveTo>
                  <a:lnTo>
                    <a:pt x="2266188" y="952182"/>
                  </a:lnTo>
                  <a:lnTo>
                    <a:pt x="2263317" y="955141"/>
                  </a:lnTo>
                  <a:lnTo>
                    <a:pt x="2263317" y="1010907"/>
                  </a:lnTo>
                  <a:lnTo>
                    <a:pt x="2320645" y="1013866"/>
                  </a:lnTo>
                  <a:lnTo>
                    <a:pt x="2323515" y="955141"/>
                  </a:lnTo>
                  <a:close/>
                </a:path>
                <a:path w="10690225" h="6438900">
                  <a:moveTo>
                    <a:pt x="2323515" y="863714"/>
                  </a:moveTo>
                  <a:lnTo>
                    <a:pt x="2266188" y="860844"/>
                  </a:lnTo>
                  <a:lnTo>
                    <a:pt x="2263317" y="863714"/>
                  </a:lnTo>
                  <a:lnTo>
                    <a:pt x="2263317" y="919556"/>
                  </a:lnTo>
                  <a:lnTo>
                    <a:pt x="2320645" y="922515"/>
                  </a:lnTo>
                  <a:lnTo>
                    <a:pt x="2323515" y="863714"/>
                  </a:lnTo>
                  <a:close/>
                </a:path>
                <a:path w="10690225" h="6438900">
                  <a:moveTo>
                    <a:pt x="2323515" y="772363"/>
                  </a:moveTo>
                  <a:lnTo>
                    <a:pt x="2266188" y="769493"/>
                  </a:lnTo>
                  <a:lnTo>
                    <a:pt x="2263317" y="772363"/>
                  </a:lnTo>
                  <a:lnTo>
                    <a:pt x="2263317" y="828217"/>
                  </a:lnTo>
                  <a:lnTo>
                    <a:pt x="2320645" y="831088"/>
                  </a:lnTo>
                  <a:lnTo>
                    <a:pt x="2323515" y="772363"/>
                  </a:lnTo>
                  <a:close/>
                </a:path>
                <a:path w="10690225" h="6438900">
                  <a:moveTo>
                    <a:pt x="2323515" y="406971"/>
                  </a:moveTo>
                  <a:lnTo>
                    <a:pt x="2266188" y="404012"/>
                  </a:lnTo>
                  <a:lnTo>
                    <a:pt x="2263317" y="406971"/>
                  </a:lnTo>
                  <a:lnTo>
                    <a:pt x="2263317" y="462737"/>
                  </a:lnTo>
                  <a:lnTo>
                    <a:pt x="2320645" y="465607"/>
                  </a:lnTo>
                  <a:lnTo>
                    <a:pt x="2323515" y="406971"/>
                  </a:lnTo>
                  <a:close/>
                </a:path>
                <a:path w="10690225" h="6438900">
                  <a:moveTo>
                    <a:pt x="2323515" y="315544"/>
                  </a:moveTo>
                  <a:lnTo>
                    <a:pt x="2266188" y="312674"/>
                  </a:lnTo>
                  <a:lnTo>
                    <a:pt x="2263317" y="315544"/>
                  </a:lnTo>
                  <a:lnTo>
                    <a:pt x="2263317" y="371398"/>
                  </a:lnTo>
                  <a:lnTo>
                    <a:pt x="2320645" y="374269"/>
                  </a:lnTo>
                  <a:lnTo>
                    <a:pt x="2323515" y="315544"/>
                  </a:lnTo>
                  <a:close/>
                </a:path>
                <a:path w="10690225" h="6438900">
                  <a:moveTo>
                    <a:pt x="2426436" y="4152887"/>
                  </a:moveTo>
                  <a:lnTo>
                    <a:pt x="2369020" y="4150017"/>
                  </a:lnTo>
                  <a:lnTo>
                    <a:pt x="2366149" y="4152887"/>
                  </a:lnTo>
                  <a:lnTo>
                    <a:pt x="2366149" y="4208742"/>
                  </a:lnTo>
                  <a:lnTo>
                    <a:pt x="2423566" y="4211612"/>
                  </a:lnTo>
                  <a:lnTo>
                    <a:pt x="2426436" y="4152887"/>
                  </a:lnTo>
                  <a:close/>
                </a:path>
                <a:path w="10690225" h="6438900">
                  <a:moveTo>
                    <a:pt x="2426436" y="4061549"/>
                  </a:moveTo>
                  <a:lnTo>
                    <a:pt x="2369020" y="4058589"/>
                  </a:lnTo>
                  <a:lnTo>
                    <a:pt x="2366149" y="4061549"/>
                  </a:lnTo>
                  <a:lnTo>
                    <a:pt x="2366149" y="4117314"/>
                  </a:lnTo>
                  <a:lnTo>
                    <a:pt x="2423566" y="4120273"/>
                  </a:lnTo>
                  <a:lnTo>
                    <a:pt x="2426436" y="4061549"/>
                  </a:lnTo>
                  <a:close/>
                </a:path>
                <a:path w="10690225" h="6438900">
                  <a:moveTo>
                    <a:pt x="2426436" y="3970197"/>
                  </a:moveTo>
                  <a:lnTo>
                    <a:pt x="2369020" y="3967238"/>
                  </a:lnTo>
                  <a:lnTo>
                    <a:pt x="2366149" y="3970197"/>
                  </a:lnTo>
                  <a:lnTo>
                    <a:pt x="2366149" y="4025963"/>
                  </a:lnTo>
                  <a:lnTo>
                    <a:pt x="2423566" y="4028922"/>
                  </a:lnTo>
                  <a:lnTo>
                    <a:pt x="2426436" y="3970197"/>
                  </a:lnTo>
                  <a:close/>
                </a:path>
                <a:path w="10690225" h="6438900">
                  <a:moveTo>
                    <a:pt x="2426436" y="3878770"/>
                  </a:moveTo>
                  <a:lnTo>
                    <a:pt x="2369020" y="3875887"/>
                  </a:lnTo>
                  <a:lnTo>
                    <a:pt x="2366149" y="3878770"/>
                  </a:lnTo>
                  <a:lnTo>
                    <a:pt x="2366149" y="3934612"/>
                  </a:lnTo>
                  <a:lnTo>
                    <a:pt x="2423566" y="3937571"/>
                  </a:lnTo>
                  <a:lnTo>
                    <a:pt x="2426436" y="3878770"/>
                  </a:lnTo>
                  <a:close/>
                </a:path>
                <a:path w="10690225" h="6438900">
                  <a:moveTo>
                    <a:pt x="2426436" y="3787508"/>
                  </a:moveTo>
                  <a:lnTo>
                    <a:pt x="2369020" y="3784549"/>
                  </a:lnTo>
                  <a:lnTo>
                    <a:pt x="2366149" y="3787508"/>
                  </a:lnTo>
                  <a:lnTo>
                    <a:pt x="2366149" y="3843274"/>
                  </a:lnTo>
                  <a:lnTo>
                    <a:pt x="2423566" y="3846144"/>
                  </a:lnTo>
                  <a:lnTo>
                    <a:pt x="2426436" y="3787508"/>
                  </a:lnTo>
                  <a:close/>
                </a:path>
                <a:path w="10690225" h="6438900">
                  <a:moveTo>
                    <a:pt x="2426436" y="3696068"/>
                  </a:moveTo>
                  <a:lnTo>
                    <a:pt x="2369020" y="3693109"/>
                  </a:lnTo>
                  <a:lnTo>
                    <a:pt x="2366149" y="3696068"/>
                  </a:lnTo>
                  <a:lnTo>
                    <a:pt x="2366149" y="3751923"/>
                  </a:lnTo>
                  <a:lnTo>
                    <a:pt x="2423566" y="3754793"/>
                  </a:lnTo>
                  <a:lnTo>
                    <a:pt x="2426436" y="3696068"/>
                  </a:lnTo>
                  <a:close/>
                </a:path>
                <a:path w="10690225" h="6438900">
                  <a:moveTo>
                    <a:pt x="2426436" y="3604730"/>
                  </a:moveTo>
                  <a:lnTo>
                    <a:pt x="2369020" y="3601770"/>
                  </a:lnTo>
                  <a:lnTo>
                    <a:pt x="2366149" y="3604730"/>
                  </a:lnTo>
                  <a:lnTo>
                    <a:pt x="2366149" y="3660483"/>
                  </a:lnTo>
                  <a:lnTo>
                    <a:pt x="2423566" y="3663442"/>
                  </a:lnTo>
                  <a:lnTo>
                    <a:pt x="2426436" y="3604730"/>
                  </a:lnTo>
                  <a:close/>
                </a:path>
                <a:path w="10690225" h="6438900">
                  <a:moveTo>
                    <a:pt x="2426436" y="3513378"/>
                  </a:moveTo>
                  <a:lnTo>
                    <a:pt x="2369020" y="3510419"/>
                  </a:lnTo>
                  <a:lnTo>
                    <a:pt x="2366149" y="3513378"/>
                  </a:lnTo>
                  <a:lnTo>
                    <a:pt x="2366149" y="3569144"/>
                  </a:lnTo>
                  <a:lnTo>
                    <a:pt x="2423566" y="3572103"/>
                  </a:lnTo>
                  <a:lnTo>
                    <a:pt x="2426436" y="3513378"/>
                  </a:lnTo>
                  <a:close/>
                </a:path>
                <a:path w="10690225" h="6438900">
                  <a:moveTo>
                    <a:pt x="2426436" y="3422027"/>
                  </a:moveTo>
                  <a:lnTo>
                    <a:pt x="2369020" y="3419068"/>
                  </a:lnTo>
                  <a:lnTo>
                    <a:pt x="2366149" y="3422027"/>
                  </a:lnTo>
                  <a:lnTo>
                    <a:pt x="2366149" y="3477793"/>
                  </a:lnTo>
                  <a:lnTo>
                    <a:pt x="2423566" y="3480663"/>
                  </a:lnTo>
                  <a:lnTo>
                    <a:pt x="2426436" y="3422027"/>
                  </a:lnTo>
                  <a:close/>
                </a:path>
                <a:path w="10690225" h="6438900">
                  <a:moveTo>
                    <a:pt x="2426436" y="3330600"/>
                  </a:moveTo>
                  <a:lnTo>
                    <a:pt x="2369020" y="3327730"/>
                  </a:lnTo>
                  <a:lnTo>
                    <a:pt x="2366149" y="3330600"/>
                  </a:lnTo>
                  <a:lnTo>
                    <a:pt x="2366149" y="3386442"/>
                  </a:lnTo>
                  <a:lnTo>
                    <a:pt x="2423566" y="3389325"/>
                  </a:lnTo>
                  <a:lnTo>
                    <a:pt x="2426436" y="3330600"/>
                  </a:lnTo>
                  <a:close/>
                </a:path>
                <a:path w="10690225" h="6438900">
                  <a:moveTo>
                    <a:pt x="2426436" y="3239249"/>
                  </a:moveTo>
                  <a:lnTo>
                    <a:pt x="2369020" y="3236379"/>
                  </a:lnTo>
                  <a:lnTo>
                    <a:pt x="2366149" y="3239249"/>
                  </a:lnTo>
                  <a:lnTo>
                    <a:pt x="2366149" y="3295015"/>
                  </a:lnTo>
                  <a:lnTo>
                    <a:pt x="2423566" y="3297974"/>
                  </a:lnTo>
                  <a:lnTo>
                    <a:pt x="2426436" y="3239249"/>
                  </a:lnTo>
                  <a:close/>
                </a:path>
                <a:path w="10690225" h="6438900">
                  <a:moveTo>
                    <a:pt x="2426436" y="3147898"/>
                  </a:moveTo>
                  <a:lnTo>
                    <a:pt x="2369020" y="3144939"/>
                  </a:lnTo>
                  <a:lnTo>
                    <a:pt x="2366149" y="3147898"/>
                  </a:lnTo>
                  <a:lnTo>
                    <a:pt x="2366149" y="3203664"/>
                  </a:lnTo>
                  <a:lnTo>
                    <a:pt x="2423566" y="3206623"/>
                  </a:lnTo>
                  <a:lnTo>
                    <a:pt x="2426436" y="3147898"/>
                  </a:lnTo>
                  <a:close/>
                </a:path>
                <a:path w="10690225" h="6438900">
                  <a:moveTo>
                    <a:pt x="2426436" y="3056559"/>
                  </a:moveTo>
                  <a:lnTo>
                    <a:pt x="2369020" y="3053600"/>
                  </a:lnTo>
                  <a:lnTo>
                    <a:pt x="2366149" y="3056559"/>
                  </a:lnTo>
                  <a:lnTo>
                    <a:pt x="2366149" y="3112325"/>
                  </a:lnTo>
                  <a:lnTo>
                    <a:pt x="2423566" y="3115284"/>
                  </a:lnTo>
                  <a:lnTo>
                    <a:pt x="2426436" y="3056559"/>
                  </a:lnTo>
                  <a:close/>
                </a:path>
                <a:path w="10690225" h="6438900">
                  <a:moveTo>
                    <a:pt x="2426436" y="2965208"/>
                  </a:moveTo>
                  <a:lnTo>
                    <a:pt x="2369020" y="2962249"/>
                  </a:lnTo>
                  <a:lnTo>
                    <a:pt x="2366149" y="2965208"/>
                  </a:lnTo>
                  <a:lnTo>
                    <a:pt x="2366149" y="3020974"/>
                  </a:lnTo>
                  <a:lnTo>
                    <a:pt x="2423566" y="3023844"/>
                  </a:lnTo>
                  <a:lnTo>
                    <a:pt x="2426436" y="2965208"/>
                  </a:lnTo>
                  <a:close/>
                </a:path>
                <a:path w="10690225" h="6438900">
                  <a:moveTo>
                    <a:pt x="2426436" y="2873768"/>
                  </a:moveTo>
                  <a:lnTo>
                    <a:pt x="2369020" y="2870898"/>
                  </a:lnTo>
                  <a:lnTo>
                    <a:pt x="2366149" y="2873768"/>
                  </a:lnTo>
                  <a:lnTo>
                    <a:pt x="2366149" y="2929623"/>
                  </a:lnTo>
                  <a:lnTo>
                    <a:pt x="2423566" y="2932493"/>
                  </a:lnTo>
                  <a:lnTo>
                    <a:pt x="2426436" y="2873768"/>
                  </a:lnTo>
                  <a:close/>
                </a:path>
                <a:path w="10690225" h="6438900">
                  <a:moveTo>
                    <a:pt x="2426436" y="2782430"/>
                  </a:moveTo>
                  <a:lnTo>
                    <a:pt x="2369020" y="2779560"/>
                  </a:lnTo>
                  <a:lnTo>
                    <a:pt x="2366149" y="2782430"/>
                  </a:lnTo>
                  <a:lnTo>
                    <a:pt x="2366149" y="2838285"/>
                  </a:lnTo>
                  <a:lnTo>
                    <a:pt x="2423566" y="2841155"/>
                  </a:lnTo>
                  <a:lnTo>
                    <a:pt x="2426436" y="2782430"/>
                  </a:lnTo>
                  <a:close/>
                </a:path>
                <a:path w="10690225" h="6438900">
                  <a:moveTo>
                    <a:pt x="2426436" y="2691079"/>
                  </a:moveTo>
                  <a:lnTo>
                    <a:pt x="2369020" y="2688120"/>
                  </a:lnTo>
                  <a:lnTo>
                    <a:pt x="2366149" y="2691079"/>
                  </a:lnTo>
                  <a:lnTo>
                    <a:pt x="2366149" y="2746845"/>
                  </a:lnTo>
                  <a:lnTo>
                    <a:pt x="2423566" y="2749804"/>
                  </a:lnTo>
                  <a:lnTo>
                    <a:pt x="2426436" y="2691079"/>
                  </a:lnTo>
                  <a:close/>
                </a:path>
                <a:path w="10690225" h="6438900">
                  <a:moveTo>
                    <a:pt x="2426436" y="2599728"/>
                  </a:moveTo>
                  <a:lnTo>
                    <a:pt x="2369020" y="2596781"/>
                  </a:lnTo>
                  <a:lnTo>
                    <a:pt x="2366149" y="2599728"/>
                  </a:lnTo>
                  <a:lnTo>
                    <a:pt x="2366149" y="2655493"/>
                  </a:lnTo>
                  <a:lnTo>
                    <a:pt x="2423566" y="2658453"/>
                  </a:lnTo>
                  <a:lnTo>
                    <a:pt x="2426436" y="2599728"/>
                  </a:lnTo>
                  <a:close/>
                </a:path>
                <a:path w="10690225" h="6438900">
                  <a:moveTo>
                    <a:pt x="2426436" y="2508389"/>
                  </a:moveTo>
                  <a:lnTo>
                    <a:pt x="2369020" y="2505430"/>
                  </a:lnTo>
                  <a:lnTo>
                    <a:pt x="2366149" y="2508389"/>
                  </a:lnTo>
                  <a:lnTo>
                    <a:pt x="2366149" y="2564155"/>
                  </a:lnTo>
                  <a:lnTo>
                    <a:pt x="2423566" y="2567025"/>
                  </a:lnTo>
                  <a:lnTo>
                    <a:pt x="2426436" y="2508389"/>
                  </a:lnTo>
                  <a:close/>
                </a:path>
                <a:path w="10690225" h="6438900">
                  <a:moveTo>
                    <a:pt x="2426436" y="2416949"/>
                  </a:moveTo>
                  <a:lnTo>
                    <a:pt x="2369020" y="2414079"/>
                  </a:lnTo>
                  <a:lnTo>
                    <a:pt x="2366149" y="2416949"/>
                  </a:lnTo>
                  <a:lnTo>
                    <a:pt x="2366149" y="2472804"/>
                  </a:lnTo>
                  <a:lnTo>
                    <a:pt x="2423566" y="2475674"/>
                  </a:lnTo>
                  <a:lnTo>
                    <a:pt x="2426436" y="2416949"/>
                  </a:lnTo>
                  <a:close/>
                </a:path>
                <a:path w="10690225" h="6438900">
                  <a:moveTo>
                    <a:pt x="2426436" y="2325611"/>
                  </a:moveTo>
                  <a:lnTo>
                    <a:pt x="2369020" y="2322652"/>
                  </a:lnTo>
                  <a:lnTo>
                    <a:pt x="2366149" y="2325611"/>
                  </a:lnTo>
                  <a:lnTo>
                    <a:pt x="2366149" y="2381377"/>
                  </a:lnTo>
                  <a:lnTo>
                    <a:pt x="2423566" y="2384323"/>
                  </a:lnTo>
                  <a:lnTo>
                    <a:pt x="2426436" y="2325611"/>
                  </a:lnTo>
                  <a:close/>
                </a:path>
                <a:path w="10690225" h="6438900">
                  <a:moveTo>
                    <a:pt x="2426436" y="2234260"/>
                  </a:moveTo>
                  <a:lnTo>
                    <a:pt x="2369020" y="2231301"/>
                  </a:lnTo>
                  <a:lnTo>
                    <a:pt x="2366149" y="2234260"/>
                  </a:lnTo>
                  <a:lnTo>
                    <a:pt x="2366149" y="2290026"/>
                  </a:lnTo>
                  <a:lnTo>
                    <a:pt x="2423566" y="2292985"/>
                  </a:lnTo>
                  <a:lnTo>
                    <a:pt x="2426436" y="2234260"/>
                  </a:lnTo>
                  <a:close/>
                </a:path>
                <a:path w="10690225" h="6438900">
                  <a:moveTo>
                    <a:pt x="2426436" y="2142909"/>
                  </a:moveTo>
                  <a:lnTo>
                    <a:pt x="2369020" y="2139950"/>
                  </a:lnTo>
                  <a:lnTo>
                    <a:pt x="2366149" y="2142909"/>
                  </a:lnTo>
                  <a:lnTo>
                    <a:pt x="2366149" y="2198674"/>
                  </a:lnTo>
                  <a:lnTo>
                    <a:pt x="2423566" y="2201634"/>
                  </a:lnTo>
                  <a:lnTo>
                    <a:pt x="2426436" y="2142909"/>
                  </a:lnTo>
                  <a:close/>
                </a:path>
                <a:path w="10690225" h="6438900">
                  <a:moveTo>
                    <a:pt x="2426436" y="2051570"/>
                  </a:moveTo>
                  <a:lnTo>
                    <a:pt x="2369020" y="2048611"/>
                  </a:lnTo>
                  <a:lnTo>
                    <a:pt x="2366149" y="2051570"/>
                  </a:lnTo>
                  <a:lnTo>
                    <a:pt x="2366149" y="2107336"/>
                  </a:lnTo>
                  <a:lnTo>
                    <a:pt x="2423566" y="2110206"/>
                  </a:lnTo>
                  <a:lnTo>
                    <a:pt x="2426436" y="2051570"/>
                  </a:lnTo>
                  <a:close/>
                </a:path>
                <a:path w="10690225" h="6438900">
                  <a:moveTo>
                    <a:pt x="2426436" y="1960130"/>
                  </a:moveTo>
                  <a:lnTo>
                    <a:pt x="2369020" y="1957260"/>
                  </a:lnTo>
                  <a:lnTo>
                    <a:pt x="2366149" y="1960130"/>
                  </a:lnTo>
                  <a:lnTo>
                    <a:pt x="2366149" y="2015985"/>
                  </a:lnTo>
                  <a:lnTo>
                    <a:pt x="2423566" y="2018855"/>
                  </a:lnTo>
                  <a:lnTo>
                    <a:pt x="2426436" y="1960130"/>
                  </a:lnTo>
                  <a:close/>
                </a:path>
                <a:path w="10690225" h="6438900">
                  <a:moveTo>
                    <a:pt x="2426436" y="1868779"/>
                  </a:moveTo>
                  <a:lnTo>
                    <a:pt x="2369020" y="1865833"/>
                  </a:lnTo>
                  <a:lnTo>
                    <a:pt x="2366149" y="1868779"/>
                  </a:lnTo>
                  <a:lnTo>
                    <a:pt x="2366149" y="1924634"/>
                  </a:lnTo>
                  <a:lnTo>
                    <a:pt x="2423566" y="1927504"/>
                  </a:lnTo>
                  <a:lnTo>
                    <a:pt x="2426436" y="1868779"/>
                  </a:lnTo>
                  <a:close/>
                </a:path>
                <a:path w="10690225" h="6438900">
                  <a:moveTo>
                    <a:pt x="2426436" y="1777441"/>
                  </a:moveTo>
                  <a:lnTo>
                    <a:pt x="2369020" y="1774482"/>
                  </a:lnTo>
                  <a:lnTo>
                    <a:pt x="2366149" y="1777441"/>
                  </a:lnTo>
                  <a:lnTo>
                    <a:pt x="2366149" y="1833206"/>
                  </a:lnTo>
                  <a:lnTo>
                    <a:pt x="2423566" y="1836166"/>
                  </a:lnTo>
                  <a:lnTo>
                    <a:pt x="2426436" y="1777441"/>
                  </a:lnTo>
                  <a:close/>
                </a:path>
                <a:path w="10690225" h="6438900">
                  <a:moveTo>
                    <a:pt x="2426436" y="1686090"/>
                  </a:moveTo>
                  <a:lnTo>
                    <a:pt x="2369020" y="1683131"/>
                  </a:lnTo>
                  <a:lnTo>
                    <a:pt x="2366149" y="1686090"/>
                  </a:lnTo>
                  <a:lnTo>
                    <a:pt x="2366149" y="1741855"/>
                  </a:lnTo>
                  <a:lnTo>
                    <a:pt x="2423566" y="1744814"/>
                  </a:lnTo>
                  <a:lnTo>
                    <a:pt x="2426436" y="1686090"/>
                  </a:lnTo>
                  <a:close/>
                </a:path>
                <a:path w="10690225" h="6438900">
                  <a:moveTo>
                    <a:pt x="2426436" y="1594662"/>
                  </a:moveTo>
                  <a:lnTo>
                    <a:pt x="2369020" y="1591792"/>
                  </a:lnTo>
                  <a:lnTo>
                    <a:pt x="2366149" y="1594662"/>
                  </a:lnTo>
                  <a:lnTo>
                    <a:pt x="2366149" y="1650504"/>
                  </a:lnTo>
                  <a:lnTo>
                    <a:pt x="2423566" y="1653374"/>
                  </a:lnTo>
                  <a:lnTo>
                    <a:pt x="2426436" y="1594662"/>
                  </a:lnTo>
                  <a:close/>
                </a:path>
                <a:path w="10690225" h="6438900">
                  <a:moveTo>
                    <a:pt x="2426436" y="1503311"/>
                  </a:moveTo>
                  <a:lnTo>
                    <a:pt x="2369020" y="1500352"/>
                  </a:lnTo>
                  <a:lnTo>
                    <a:pt x="2366149" y="1503311"/>
                  </a:lnTo>
                  <a:lnTo>
                    <a:pt x="2366149" y="1559077"/>
                  </a:lnTo>
                  <a:lnTo>
                    <a:pt x="2423566" y="1562036"/>
                  </a:lnTo>
                  <a:lnTo>
                    <a:pt x="2426436" y="1503311"/>
                  </a:lnTo>
                  <a:close/>
                </a:path>
                <a:path w="10690225" h="6438900">
                  <a:moveTo>
                    <a:pt x="2426436" y="1411960"/>
                  </a:moveTo>
                  <a:lnTo>
                    <a:pt x="2369020" y="1409001"/>
                  </a:lnTo>
                  <a:lnTo>
                    <a:pt x="2366149" y="1411960"/>
                  </a:lnTo>
                  <a:lnTo>
                    <a:pt x="2366149" y="1467726"/>
                  </a:lnTo>
                  <a:lnTo>
                    <a:pt x="2423566" y="1470685"/>
                  </a:lnTo>
                  <a:lnTo>
                    <a:pt x="2426436" y="1411960"/>
                  </a:lnTo>
                  <a:close/>
                </a:path>
                <a:path w="10690225" h="6438900">
                  <a:moveTo>
                    <a:pt x="2426436" y="1320622"/>
                  </a:moveTo>
                  <a:lnTo>
                    <a:pt x="2369020" y="1317663"/>
                  </a:lnTo>
                  <a:lnTo>
                    <a:pt x="2366149" y="1320622"/>
                  </a:lnTo>
                  <a:lnTo>
                    <a:pt x="2366149" y="1376387"/>
                  </a:lnTo>
                  <a:lnTo>
                    <a:pt x="2423566" y="1379334"/>
                  </a:lnTo>
                  <a:lnTo>
                    <a:pt x="2426436" y="1320622"/>
                  </a:lnTo>
                  <a:close/>
                </a:path>
                <a:path w="10690225" h="6438900">
                  <a:moveTo>
                    <a:pt x="2426436" y="1229271"/>
                  </a:moveTo>
                  <a:lnTo>
                    <a:pt x="2369020" y="1226312"/>
                  </a:lnTo>
                  <a:lnTo>
                    <a:pt x="2366149" y="1229271"/>
                  </a:lnTo>
                  <a:lnTo>
                    <a:pt x="2366149" y="1285036"/>
                  </a:lnTo>
                  <a:lnTo>
                    <a:pt x="2423566" y="1287907"/>
                  </a:lnTo>
                  <a:lnTo>
                    <a:pt x="2426436" y="1229271"/>
                  </a:lnTo>
                  <a:close/>
                </a:path>
                <a:path w="10690225" h="6438900">
                  <a:moveTo>
                    <a:pt x="2426436" y="1137831"/>
                  </a:moveTo>
                  <a:lnTo>
                    <a:pt x="2369020" y="1134960"/>
                  </a:lnTo>
                  <a:lnTo>
                    <a:pt x="2366149" y="1137831"/>
                  </a:lnTo>
                  <a:lnTo>
                    <a:pt x="2366149" y="1193685"/>
                  </a:lnTo>
                  <a:lnTo>
                    <a:pt x="2423566" y="1196555"/>
                  </a:lnTo>
                  <a:lnTo>
                    <a:pt x="2426436" y="1137831"/>
                  </a:lnTo>
                  <a:close/>
                </a:path>
                <a:path w="10690225" h="6438900">
                  <a:moveTo>
                    <a:pt x="2426436" y="1046492"/>
                  </a:moveTo>
                  <a:lnTo>
                    <a:pt x="2369020" y="1043622"/>
                  </a:lnTo>
                  <a:lnTo>
                    <a:pt x="2366149" y="1046492"/>
                  </a:lnTo>
                  <a:lnTo>
                    <a:pt x="2366149" y="1102258"/>
                  </a:lnTo>
                  <a:lnTo>
                    <a:pt x="2423566" y="1105217"/>
                  </a:lnTo>
                  <a:lnTo>
                    <a:pt x="2426436" y="1046492"/>
                  </a:lnTo>
                  <a:close/>
                </a:path>
                <a:path w="10690225" h="6438900">
                  <a:moveTo>
                    <a:pt x="2426436" y="955141"/>
                  </a:moveTo>
                  <a:lnTo>
                    <a:pt x="2369020" y="952182"/>
                  </a:lnTo>
                  <a:lnTo>
                    <a:pt x="2366149" y="955141"/>
                  </a:lnTo>
                  <a:lnTo>
                    <a:pt x="2366149" y="1010907"/>
                  </a:lnTo>
                  <a:lnTo>
                    <a:pt x="2423566" y="1013866"/>
                  </a:lnTo>
                  <a:lnTo>
                    <a:pt x="2426436" y="955141"/>
                  </a:lnTo>
                  <a:close/>
                </a:path>
                <a:path w="10690225" h="6438900">
                  <a:moveTo>
                    <a:pt x="2426436" y="863714"/>
                  </a:moveTo>
                  <a:lnTo>
                    <a:pt x="2369020" y="860844"/>
                  </a:lnTo>
                  <a:lnTo>
                    <a:pt x="2366149" y="863714"/>
                  </a:lnTo>
                  <a:lnTo>
                    <a:pt x="2366149" y="919556"/>
                  </a:lnTo>
                  <a:lnTo>
                    <a:pt x="2423566" y="922515"/>
                  </a:lnTo>
                  <a:lnTo>
                    <a:pt x="2426436" y="863714"/>
                  </a:lnTo>
                  <a:close/>
                </a:path>
                <a:path w="10690225" h="6438900">
                  <a:moveTo>
                    <a:pt x="2426436" y="772363"/>
                  </a:moveTo>
                  <a:lnTo>
                    <a:pt x="2369020" y="769493"/>
                  </a:lnTo>
                  <a:lnTo>
                    <a:pt x="2366149" y="772363"/>
                  </a:lnTo>
                  <a:lnTo>
                    <a:pt x="2366149" y="828217"/>
                  </a:lnTo>
                  <a:lnTo>
                    <a:pt x="2423566" y="831088"/>
                  </a:lnTo>
                  <a:lnTo>
                    <a:pt x="2426436" y="772363"/>
                  </a:lnTo>
                  <a:close/>
                </a:path>
                <a:path w="10690225" h="6438900">
                  <a:moveTo>
                    <a:pt x="2426436" y="681012"/>
                  </a:moveTo>
                  <a:lnTo>
                    <a:pt x="2369020" y="678141"/>
                  </a:lnTo>
                  <a:lnTo>
                    <a:pt x="2366149" y="681012"/>
                  </a:lnTo>
                  <a:lnTo>
                    <a:pt x="2366149" y="736866"/>
                  </a:lnTo>
                  <a:lnTo>
                    <a:pt x="2423566" y="739736"/>
                  </a:lnTo>
                  <a:lnTo>
                    <a:pt x="2426436" y="681012"/>
                  </a:lnTo>
                  <a:close/>
                </a:path>
                <a:path w="10690225" h="6438900">
                  <a:moveTo>
                    <a:pt x="2426436" y="315544"/>
                  </a:moveTo>
                  <a:lnTo>
                    <a:pt x="2369020" y="312674"/>
                  </a:lnTo>
                  <a:lnTo>
                    <a:pt x="2366149" y="315544"/>
                  </a:lnTo>
                  <a:lnTo>
                    <a:pt x="2366149" y="371398"/>
                  </a:lnTo>
                  <a:lnTo>
                    <a:pt x="2423566" y="374269"/>
                  </a:lnTo>
                  <a:lnTo>
                    <a:pt x="2426436" y="315544"/>
                  </a:lnTo>
                  <a:close/>
                </a:path>
                <a:path w="10690225" h="6438900">
                  <a:moveTo>
                    <a:pt x="2529268" y="4061549"/>
                  </a:moveTo>
                  <a:lnTo>
                    <a:pt x="2471940" y="4058589"/>
                  </a:lnTo>
                  <a:lnTo>
                    <a:pt x="2469070" y="4061549"/>
                  </a:lnTo>
                  <a:lnTo>
                    <a:pt x="2469070" y="4117314"/>
                  </a:lnTo>
                  <a:lnTo>
                    <a:pt x="2526398" y="4120273"/>
                  </a:lnTo>
                  <a:lnTo>
                    <a:pt x="2529268" y="4061549"/>
                  </a:lnTo>
                  <a:close/>
                </a:path>
                <a:path w="10690225" h="6438900">
                  <a:moveTo>
                    <a:pt x="2529268" y="3970197"/>
                  </a:moveTo>
                  <a:lnTo>
                    <a:pt x="2471940" y="3967238"/>
                  </a:lnTo>
                  <a:lnTo>
                    <a:pt x="2469070" y="3970197"/>
                  </a:lnTo>
                  <a:lnTo>
                    <a:pt x="2469070" y="4025963"/>
                  </a:lnTo>
                  <a:lnTo>
                    <a:pt x="2526398" y="4028922"/>
                  </a:lnTo>
                  <a:lnTo>
                    <a:pt x="2529268" y="3970197"/>
                  </a:lnTo>
                  <a:close/>
                </a:path>
                <a:path w="10690225" h="6438900">
                  <a:moveTo>
                    <a:pt x="2529268" y="3878770"/>
                  </a:moveTo>
                  <a:lnTo>
                    <a:pt x="2471940" y="3875887"/>
                  </a:lnTo>
                  <a:lnTo>
                    <a:pt x="2469070" y="3878770"/>
                  </a:lnTo>
                  <a:lnTo>
                    <a:pt x="2469070" y="3934612"/>
                  </a:lnTo>
                  <a:lnTo>
                    <a:pt x="2526398" y="3937571"/>
                  </a:lnTo>
                  <a:lnTo>
                    <a:pt x="2529268" y="3878770"/>
                  </a:lnTo>
                  <a:close/>
                </a:path>
                <a:path w="10690225" h="6438900">
                  <a:moveTo>
                    <a:pt x="2529268" y="3787508"/>
                  </a:moveTo>
                  <a:lnTo>
                    <a:pt x="2471940" y="3784549"/>
                  </a:lnTo>
                  <a:lnTo>
                    <a:pt x="2469070" y="3787508"/>
                  </a:lnTo>
                  <a:lnTo>
                    <a:pt x="2469070" y="3843274"/>
                  </a:lnTo>
                  <a:lnTo>
                    <a:pt x="2526398" y="3846144"/>
                  </a:lnTo>
                  <a:lnTo>
                    <a:pt x="2529268" y="3787508"/>
                  </a:lnTo>
                  <a:close/>
                </a:path>
                <a:path w="10690225" h="6438900">
                  <a:moveTo>
                    <a:pt x="2529268" y="3696068"/>
                  </a:moveTo>
                  <a:lnTo>
                    <a:pt x="2471940" y="3693109"/>
                  </a:lnTo>
                  <a:lnTo>
                    <a:pt x="2469070" y="3696068"/>
                  </a:lnTo>
                  <a:lnTo>
                    <a:pt x="2469070" y="3751923"/>
                  </a:lnTo>
                  <a:lnTo>
                    <a:pt x="2526398" y="3754793"/>
                  </a:lnTo>
                  <a:lnTo>
                    <a:pt x="2529268" y="3696068"/>
                  </a:lnTo>
                  <a:close/>
                </a:path>
                <a:path w="10690225" h="6438900">
                  <a:moveTo>
                    <a:pt x="2529268" y="3604730"/>
                  </a:moveTo>
                  <a:lnTo>
                    <a:pt x="2471940" y="3601770"/>
                  </a:lnTo>
                  <a:lnTo>
                    <a:pt x="2469070" y="3604730"/>
                  </a:lnTo>
                  <a:lnTo>
                    <a:pt x="2469070" y="3660483"/>
                  </a:lnTo>
                  <a:lnTo>
                    <a:pt x="2526398" y="3663442"/>
                  </a:lnTo>
                  <a:lnTo>
                    <a:pt x="2529268" y="3604730"/>
                  </a:lnTo>
                  <a:close/>
                </a:path>
                <a:path w="10690225" h="6438900">
                  <a:moveTo>
                    <a:pt x="2529268" y="3513378"/>
                  </a:moveTo>
                  <a:lnTo>
                    <a:pt x="2471940" y="3510419"/>
                  </a:lnTo>
                  <a:lnTo>
                    <a:pt x="2469070" y="3513378"/>
                  </a:lnTo>
                  <a:lnTo>
                    <a:pt x="2469070" y="3569144"/>
                  </a:lnTo>
                  <a:lnTo>
                    <a:pt x="2526398" y="3572103"/>
                  </a:lnTo>
                  <a:lnTo>
                    <a:pt x="2529268" y="3513378"/>
                  </a:lnTo>
                  <a:close/>
                </a:path>
                <a:path w="10690225" h="6438900">
                  <a:moveTo>
                    <a:pt x="2529268" y="3422027"/>
                  </a:moveTo>
                  <a:lnTo>
                    <a:pt x="2471940" y="3419068"/>
                  </a:lnTo>
                  <a:lnTo>
                    <a:pt x="2469070" y="3422027"/>
                  </a:lnTo>
                  <a:lnTo>
                    <a:pt x="2469070" y="3477793"/>
                  </a:lnTo>
                  <a:lnTo>
                    <a:pt x="2526398" y="3480663"/>
                  </a:lnTo>
                  <a:lnTo>
                    <a:pt x="2529268" y="3422027"/>
                  </a:lnTo>
                  <a:close/>
                </a:path>
                <a:path w="10690225" h="6438900">
                  <a:moveTo>
                    <a:pt x="2529268" y="3330600"/>
                  </a:moveTo>
                  <a:lnTo>
                    <a:pt x="2471940" y="3327730"/>
                  </a:lnTo>
                  <a:lnTo>
                    <a:pt x="2469070" y="3330600"/>
                  </a:lnTo>
                  <a:lnTo>
                    <a:pt x="2469070" y="3386442"/>
                  </a:lnTo>
                  <a:lnTo>
                    <a:pt x="2526398" y="3389325"/>
                  </a:lnTo>
                  <a:lnTo>
                    <a:pt x="2529268" y="3330600"/>
                  </a:lnTo>
                  <a:close/>
                </a:path>
                <a:path w="10690225" h="6438900">
                  <a:moveTo>
                    <a:pt x="2529268" y="3239249"/>
                  </a:moveTo>
                  <a:lnTo>
                    <a:pt x="2471940" y="3236379"/>
                  </a:lnTo>
                  <a:lnTo>
                    <a:pt x="2469070" y="3239249"/>
                  </a:lnTo>
                  <a:lnTo>
                    <a:pt x="2469070" y="3295015"/>
                  </a:lnTo>
                  <a:lnTo>
                    <a:pt x="2526398" y="3297974"/>
                  </a:lnTo>
                  <a:lnTo>
                    <a:pt x="2529268" y="3239249"/>
                  </a:lnTo>
                  <a:close/>
                </a:path>
                <a:path w="10690225" h="6438900">
                  <a:moveTo>
                    <a:pt x="2529268" y="3147898"/>
                  </a:moveTo>
                  <a:lnTo>
                    <a:pt x="2471940" y="3144939"/>
                  </a:lnTo>
                  <a:lnTo>
                    <a:pt x="2469070" y="3147898"/>
                  </a:lnTo>
                  <a:lnTo>
                    <a:pt x="2469070" y="3203664"/>
                  </a:lnTo>
                  <a:lnTo>
                    <a:pt x="2526398" y="3206623"/>
                  </a:lnTo>
                  <a:lnTo>
                    <a:pt x="2529268" y="3147898"/>
                  </a:lnTo>
                  <a:close/>
                </a:path>
                <a:path w="10690225" h="6438900">
                  <a:moveTo>
                    <a:pt x="2529268" y="3056559"/>
                  </a:moveTo>
                  <a:lnTo>
                    <a:pt x="2471940" y="3053600"/>
                  </a:lnTo>
                  <a:lnTo>
                    <a:pt x="2469070" y="3056559"/>
                  </a:lnTo>
                  <a:lnTo>
                    <a:pt x="2469070" y="3112325"/>
                  </a:lnTo>
                  <a:lnTo>
                    <a:pt x="2526398" y="3115284"/>
                  </a:lnTo>
                  <a:lnTo>
                    <a:pt x="2529268" y="3056559"/>
                  </a:lnTo>
                  <a:close/>
                </a:path>
                <a:path w="10690225" h="6438900">
                  <a:moveTo>
                    <a:pt x="2529268" y="2965208"/>
                  </a:moveTo>
                  <a:lnTo>
                    <a:pt x="2471940" y="2962249"/>
                  </a:lnTo>
                  <a:lnTo>
                    <a:pt x="2469070" y="2965208"/>
                  </a:lnTo>
                  <a:lnTo>
                    <a:pt x="2469070" y="3020974"/>
                  </a:lnTo>
                  <a:lnTo>
                    <a:pt x="2526398" y="3023844"/>
                  </a:lnTo>
                  <a:lnTo>
                    <a:pt x="2529268" y="2965208"/>
                  </a:lnTo>
                  <a:close/>
                </a:path>
                <a:path w="10690225" h="6438900">
                  <a:moveTo>
                    <a:pt x="2529268" y="2873768"/>
                  </a:moveTo>
                  <a:lnTo>
                    <a:pt x="2471940" y="2870898"/>
                  </a:lnTo>
                  <a:lnTo>
                    <a:pt x="2469070" y="2873768"/>
                  </a:lnTo>
                  <a:lnTo>
                    <a:pt x="2469070" y="2929623"/>
                  </a:lnTo>
                  <a:lnTo>
                    <a:pt x="2526398" y="2932493"/>
                  </a:lnTo>
                  <a:lnTo>
                    <a:pt x="2529268" y="2873768"/>
                  </a:lnTo>
                  <a:close/>
                </a:path>
                <a:path w="10690225" h="6438900">
                  <a:moveTo>
                    <a:pt x="2529268" y="2782430"/>
                  </a:moveTo>
                  <a:lnTo>
                    <a:pt x="2471940" y="2779560"/>
                  </a:lnTo>
                  <a:lnTo>
                    <a:pt x="2469070" y="2782430"/>
                  </a:lnTo>
                  <a:lnTo>
                    <a:pt x="2469070" y="2838285"/>
                  </a:lnTo>
                  <a:lnTo>
                    <a:pt x="2526398" y="2841155"/>
                  </a:lnTo>
                  <a:lnTo>
                    <a:pt x="2529268" y="2782430"/>
                  </a:lnTo>
                  <a:close/>
                </a:path>
                <a:path w="10690225" h="6438900">
                  <a:moveTo>
                    <a:pt x="2529268" y="2691079"/>
                  </a:moveTo>
                  <a:lnTo>
                    <a:pt x="2471940" y="2688120"/>
                  </a:lnTo>
                  <a:lnTo>
                    <a:pt x="2469070" y="2691079"/>
                  </a:lnTo>
                  <a:lnTo>
                    <a:pt x="2469070" y="2746845"/>
                  </a:lnTo>
                  <a:lnTo>
                    <a:pt x="2526398" y="2749804"/>
                  </a:lnTo>
                  <a:lnTo>
                    <a:pt x="2529268" y="2691079"/>
                  </a:lnTo>
                  <a:close/>
                </a:path>
                <a:path w="10690225" h="6438900">
                  <a:moveTo>
                    <a:pt x="2529268" y="2599728"/>
                  </a:moveTo>
                  <a:lnTo>
                    <a:pt x="2471940" y="2596781"/>
                  </a:lnTo>
                  <a:lnTo>
                    <a:pt x="2469070" y="2599728"/>
                  </a:lnTo>
                  <a:lnTo>
                    <a:pt x="2469070" y="2655493"/>
                  </a:lnTo>
                  <a:lnTo>
                    <a:pt x="2526398" y="2658453"/>
                  </a:lnTo>
                  <a:lnTo>
                    <a:pt x="2529268" y="2599728"/>
                  </a:lnTo>
                  <a:close/>
                </a:path>
                <a:path w="10690225" h="6438900">
                  <a:moveTo>
                    <a:pt x="2529268" y="2508389"/>
                  </a:moveTo>
                  <a:lnTo>
                    <a:pt x="2471940" y="2505430"/>
                  </a:lnTo>
                  <a:lnTo>
                    <a:pt x="2469070" y="2508389"/>
                  </a:lnTo>
                  <a:lnTo>
                    <a:pt x="2469070" y="2564155"/>
                  </a:lnTo>
                  <a:lnTo>
                    <a:pt x="2526398" y="2567025"/>
                  </a:lnTo>
                  <a:lnTo>
                    <a:pt x="2529268" y="2508389"/>
                  </a:lnTo>
                  <a:close/>
                </a:path>
                <a:path w="10690225" h="6438900">
                  <a:moveTo>
                    <a:pt x="2529268" y="2416949"/>
                  </a:moveTo>
                  <a:lnTo>
                    <a:pt x="2471940" y="2414079"/>
                  </a:lnTo>
                  <a:lnTo>
                    <a:pt x="2469070" y="2416949"/>
                  </a:lnTo>
                  <a:lnTo>
                    <a:pt x="2469070" y="2472804"/>
                  </a:lnTo>
                  <a:lnTo>
                    <a:pt x="2526398" y="2475674"/>
                  </a:lnTo>
                  <a:lnTo>
                    <a:pt x="2529268" y="2416949"/>
                  </a:lnTo>
                  <a:close/>
                </a:path>
                <a:path w="10690225" h="6438900">
                  <a:moveTo>
                    <a:pt x="2529268" y="2325611"/>
                  </a:moveTo>
                  <a:lnTo>
                    <a:pt x="2471940" y="2322652"/>
                  </a:lnTo>
                  <a:lnTo>
                    <a:pt x="2469070" y="2325611"/>
                  </a:lnTo>
                  <a:lnTo>
                    <a:pt x="2469070" y="2381377"/>
                  </a:lnTo>
                  <a:lnTo>
                    <a:pt x="2526398" y="2384323"/>
                  </a:lnTo>
                  <a:lnTo>
                    <a:pt x="2529268" y="2325611"/>
                  </a:lnTo>
                  <a:close/>
                </a:path>
                <a:path w="10690225" h="6438900">
                  <a:moveTo>
                    <a:pt x="2529268" y="2234260"/>
                  </a:moveTo>
                  <a:lnTo>
                    <a:pt x="2471940" y="2231301"/>
                  </a:lnTo>
                  <a:lnTo>
                    <a:pt x="2469070" y="2234260"/>
                  </a:lnTo>
                  <a:lnTo>
                    <a:pt x="2469070" y="2290026"/>
                  </a:lnTo>
                  <a:lnTo>
                    <a:pt x="2526398" y="2292985"/>
                  </a:lnTo>
                  <a:lnTo>
                    <a:pt x="2529268" y="2234260"/>
                  </a:lnTo>
                  <a:close/>
                </a:path>
                <a:path w="10690225" h="6438900">
                  <a:moveTo>
                    <a:pt x="2529268" y="2142909"/>
                  </a:moveTo>
                  <a:lnTo>
                    <a:pt x="2471940" y="2139950"/>
                  </a:lnTo>
                  <a:lnTo>
                    <a:pt x="2469070" y="2142909"/>
                  </a:lnTo>
                  <a:lnTo>
                    <a:pt x="2469070" y="2198674"/>
                  </a:lnTo>
                  <a:lnTo>
                    <a:pt x="2526398" y="2201634"/>
                  </a:lnTo>
                  <a:lnTo>
                    <a:pt x="2529268" y="2142909"/>
                  </a:lnTo>
                  <a:close/>
                </a:path>
                <a:path w="10690225" h="6438900">
                  <a:moveTo>
                    <a:pt x="2529268" y="2051570"/>
                  </a:moveTo>
                  <a:lnTo>
                    <a:pt x="2471940" y="2048611"/>
                  </a:lnTo>
                  <a:lnTo>
                    <a:pt x="2469070" y="2051570"/>
                  </a:lnTo>
                  <a:lnTo>
                    <a:pt x="2469070" y="2107336"/>
                  </a:lnTo>
                  <a:lnTo>
                    <a:pt x="2526398" y="2110206"/>
                  </a:lnTo>
                  <a:lnTo>
                    <a:pt x="2529268" y="2051570"/>
                  </a:lnTo>
                  <a:close/>
                </a:path>
                <a:path w="10690225" h="6438900">
                  <a:moveTo>
                    <a:pt x="2529268" y="1960130"/>
                  </a:moveTo>
                  <a:lnTo>
                    <a:pt x="2471940" y="1957260"/>
                  </a:lnTo>
                  <a:lnTo>
                    <a:pt x="2469070" y="1960130"/>
                  </a:lnTo>
                  <a:lnTo>
                    <a:pt x="2469070" y="2015985"/>
                  </a:lnTo>
                  <a:lnTo>
                    <a:pt x="2526398" y="2018855"/>
                  </a:lnTo>
                  <a:lnTo>
                    <a:pt x="2529268" y="1960130"/>
                  </a:lnTo>
                  <a:close/>
                </a:path>
                <a:path w="10690225" h="6438900">
                  <a:moveTo>
                    <a:pt x="2529268" y="1868779"/>
                  </a:moveTo>
                  <a:lnTo>
                    <a:pt x="2471940" y="1865833"/>
                  </a:lnTo>
                  <a:lnTo>
                    <a:pt x="2469070" y="1868779"/>
                  </a:lnTo>
                  <a:lnTo>
                    <a:pt x="2469070" y="1924634"/>
                  </a:lnTo>
                  <a:lnTo>
                    <a:pt x="2526398" y="1927504"/>
                  </a:lnTo>
                  <a:lnTo>
                    <a:pt x="2529268" y="1868779"/>
                  </a:lnTo>
                  <a:close/>
                </a:path>
                <a:path w="10690225" h="6438900">
                  <a:moveTo>
                    <a:pt x="2529268" y="1777441"/>
                  </a:moveTo>
                  <a:lnTo>
                    <a:pt x="2471940" y="1774482"/>
                  </a:lnTo>
                  <a:lnTo>
                    <a:pt x="2469070" y="1777441"/>
                  </a:lnTo>
                  <a:lnTo>
                    <a:pt x="2469070" y="1833206"/>
                  </a:lnTo>
                  <a:lnTo>
                    <a:pt x="2526398" y="1836166"/>
                  </a:lnTo>
                  <a:lnTo>
                    <a:pt x="2529268" y="1777441"/>
                  </a:lnTo>
                  <a:close/>
                </a:path>
                <a:path w="10690225" h="6438900">
                  <a:moveTo>
                    <a:pt x="2529268" y="1686090"/>
                  </a:moveTo>
                  <a:lnTo>
                    <a:pt x="2471940" y="1683131"/>
                  </a:lnTo>
                  <a:lnTo>
                    <a:pt x="2469070" y="1686090"/>
                  </a:lnTo>
                  <a:lnTo>
                    <a:pt x="2469070" y="1741855"/>
                  </a:lnTo>
                  <a:lnTo>
                    <a:pt x="2526398" y="1744814"/>
                  </a:lnTo>
                  <a:lnTo>
                    <a:pt x="2529268" y="1686090"/>
                  </a:lnTo>
                  <a:close/>
                </a:path>
                <a:path w="10690225" h="6438900">
                  <a:moveTo>
                    <a:pt x="2529268" y="1594662"/>
                  </a:moveTo>
                  <a:lnTo>
                    <a:pt x="2471940" y="1591792"/>
                  </a:lnTo>
                  <a:lnTo>
                    <a:pt x="2469070" y="1594662"/>
                  </a:lnTo>
                  <a:lnTo>
                    <a:pt x="2469070" y="1650504"/>
                  </a:lnTo>
                  <a:lnTo>
                    <a:pt x="2526398" y="1653374"/>
                  </a:lnTo>
                  <a:lnTo>
                    <a:pt x="2529268" y="1594662"/>
                  </a:lnTo>
                  <a:close/>
                </a:path>
                <a:path w="10690225" h="6438900">
                  <a:moveTo>
                    <a:pt x="2529268" y="1503311"/>
                  </a:moveTo>
                  <a:lnTo>
                    <a:pt x="2471940" y="1500352"/>
                  </a:lnTo>
                  <a:lnTo>
                    <a:pt x="2469070" y="1503311"/>
                  </a:lnTo>
                  <a:lnTo>
                    <a:pt x="2469070" y="1559077"/>
                  </a:lnTo>
                  <a:lnTo>
                    <a:pt x="2526398" y="1562036"/>
                  </a:lnTo>
                  <a:lnTo>
                    <a:pt x="2529268" y="1503311"/>
                  </a:lnTo>
                  <a:close/>
                </a:path>
                <a:path w="10690225" h="6438900">
                  <a:moveTo>
                    <a:pt x="2529268" y="1411960"/>
                  </a:moveTo>
                  <a:lnTo>
                    <a:pt x="2471940" y="1409001"/>
                  </a:lnTo>
                  <a:lnTo>
                    <a:pt x="2469070" y="1411960"/>
                  </a:lnTo>
                  <a:lnTo>
                    <a:pt x="2469070" y="1467726"/>
                  </a:lnTo>
                  <a:lnTo>
                    <a:pt x="2526398" y="1470685"/>
                  </a:lnTo>
                  <a:lnTo>
                    <a:pt x="2529268" y="1411960"/>
                  </a:lnTo>
                  <a:close/>
                </a:path>
                <a:path w="10690225" h="6438900">
                  <a:moveTo>
                    <a:pt x="2529268" y="1320622"/>
                  </a:moveTo>
                  <a:lnTo>
                    <a:pt x="2471940" y="1317663"/>
                  </a:lnTo>
                  <a:lnTo>
                    <a:pt x="2469070" y="1320622"/>
                  </a:lnTo>
                  <a:lnTo>
                    <a:pt x="2469070" y="1376387"/>
                  </a:lnTo>
                  <a:lnTo>
                    <a:pt x="2526398" y="1379334"/>
                  </a:lnTo>
                  <a:lnTo>
                    <a:pt x="2529268" y="1320622"/>
                  </a:lnTo>
                  <a:close/>
                </a:path>
                <a:path w="10690225" h="6438900">
                  <a:moveTo>
                    <a:pt x="2529268" y="1229271"/>
                  </a:moveTo>
                  <a:lnTo>
                    <a:pt x="2471940" y="1226312"/>
                  </a:lnTo>
                  <a:lnTo>
                    <a:pt x="2469070" y="1229271"/>
                  </a:lnTo>
                  <a:lnTo>
                    <a:pt x="2469070" y="1285036"/>
                  </a:lnTo>
                  <a:lnTo>
                    <a:pt x="2526398" y="1287907"/>
                  </a:lnTo>
                  <a:lnTo>
                    <a:pt x="2529268" y="1229271"/>
                  </a:lnTo>
                  <a:close/>
                </a:path>
                <a:path w="10690225" h="6438900">
                  <a:moveTo>
                    <a:pt x="2529268" y="1137831"/>
                  </a:moveTo>
                  <a:lnTo>
                    <a:pt x="2471940" y="1134960"/>
                  </a:lnTo>
                  <a:lnTo>
                    <a:pt x="2469070" y="1137831"/>
                  </a:lnTo>
                  <a:lnTo>
                    <a:pt x="2469070" y="1193685"/>
                  </a:lnTo>
                  <a:lnTo>
                    <a:pt x="2526398" y="1196555"/>
                  </a:lnTo>
                  <a:lnTo>
                    <a:pt x="2529268" y="1137831"/>
                  </a:lnTo>
                  <a:close/>
                </a:path>
                <a:path w="10690225" h="6438900">
                  <a:moveTo>
                    <a:pt x="2529268" y="1046492"/>
                  </a:moveTo>
                  <a:lnTo>
                    <a:pt x="2471940" y="1043622"/>
                  </a:lnTo>
                  <a:lnTo>
                    <a:pt x="2469070" y="1046492"/>
                  </a:lnTo>
                  <a:lnTo>
                    <a:pt x="2469070" y="1102258"/>
                  </a:lnTo>
                  <a:lnTo>
                    <a:pt x="2526398" y="1105217"/>
                  </a:lnTo>
                  <a:lnTo>
                    <a:pt x="2529268" y="1046492"/>
                  </a:lnTo>
                  <a:close/>
                </a:path>
                <a:path w="10690225" h="6438900">
                  <a:moveTo>
                    <a:pt x="2529268" y="955141"/>
                  </a:moveTo>
                  <a:lnTo>
                    <a:pt x="2471940" y="952182"/>
                  </a:lnTo>
                  <a:lnTo>
                    <a:pt x="2469070" y="955141"/>
                  </a:lnTo>
                  <a:lnTo>
                    <a:pt x="2469070" y="1010907"/>
                  </a:lnTo>
                  <a:lnTo>
                    <a:pt x="2526398" y="1013866"/>
                  </a:lnTo>
                  <a:lnTo>
                    <a:pt x="2529268" y="955141"/>
                  </a:lnTo>
                  <a:close/>
                </a:path>
                <a:path w="10690225" h="6438900">
                  <a:moveTo>
                    <a:pt x="2529268" y="863714"/>
                  </a:moveTo>
                  <a:lnTo>
                    <a:pt x="2471940" y="860844"/>
                  </a:lnTo>
                  <a:lnTo>
                    <a:pt x="2469070" y="863714"/>
                  </a:lnTo>
                  <a:lnTo>
                    <a:pt x="2469070" y="919556"/>
                  </a:lnTo>
                  <a:lnTo>
                    <a:pt x="2526398" y="922515"/>
                  </a:lnTo>
                  <a:lnTo>
                    <a:pt x="2529268" y="863714"/>
                  </a:lnTo>
                  <a:close/>
                </a:path>
                <a:path w="10690225" h="6438900">
                  <a:moveTo>
                    <a:pt x="2529268" y="772363"/>
                  </a:moveTo>
                  <a:lnTo>
                    <a:pt x="2471940" y="769493"/>
                  </a:lnTo>
                  <a:lnTo>
                    <a:pt x="2469070" y="772363"/>
                  </a:lnTo>
                  <a:lnTo>
                    <a:pt x="2469070" y="828217"/>
                  </a:lnTo>
                  <a:lnTo>
                    <a:pt x="2526398" y="831088"/>
                  </a:lnTo>
                  <a:lnTo>
                    <a:pt x="2529268" y="772363"/>
                  </a:lnTo>
                  <a:close/>
                </a:path>
                <a:path w="10690225" h="6438900">
                  <a:moveTo>
                    <a:pt x="2529268" y="681012"/>
                  </a:moveTo>
                  <a:lnTo>
                    <a:pt x="2471940" y="678141"/>
                  </a:lnTo>
                  <a:lnTo>
                    <a:pt x="2469070" y="681012"/>
                  </a:lnTo>
                  <a:lnTo>
                    <a:pt x="2469070" y="736866"/>
                  </a:lnTo>
                  <a:lnTo>
                    <a:pt x="2526398" y="739736"/>
                  </a:lnTo>
                  <a:lnTo>
                    <a:pt x="2529268" y="681012"/>
                  </a:lnTo>
                  <a:close/>
                </a:path>
                <a:path w="10690225" h="6438900">
                  <a:moveTo>
                    <a:pt x="2632189" y="3970197"/>
                  </a:moveTo>
                  <a:lnTo>
                    <a:pt x="2574772" y="3967238"/>
                  </a:lnTo>
                  <a:lnTo>
                    <a:pt x="2571978" y="3970197"/>
                  </a:lnTo>
                  <a:lnTo>
                    <a:pt x="2571978" y="4025963"/>
                  </a:lnTo>
                  <a:lnTo>
                    <a:pt x="2629319" y="4028922"/>
                  </a:lnTo>
                  <a:lnTo>
                    <a:pt x="2632189" y="3970197"/>
                  </a:lnTo>
                  <a:close/>
                </a:path>
                <a:path w="10690225" h="6438900">
                  <a:moveTo>
                    <a:pt x="2632189" y="3878770"/>
                  </a:moveTo>
                  <a:lnTo>
                    <a:pt x="2574772" y="3875887"/>
                  </a:lnTo>
                  <a:lnTo>
                    <a:pt x="2571978" y="3878770"/>
                  </a:lnTo>
                  <a:lnTo>
                    <a:pt x="2571978" y="3934612"/>
                  </a:lnTo>
                  <a:lnTo>
                    <a:pt x="2629319" y="3937571"/>
                  </a:lnTo>
                  <a:lnTo>
                    <a:pt x="2632189" y="3878770"/>
                  </a:lnTo>
                  <a:close/>
                </a:path>
                <a:path w="10690225" h="6438900">
                  <a:moveTo>
                    <a:pt x="2632189" y="3787508"/>
                  </a:moveTo>
                  <a:lnTo>
                    <a:pt x="2574772" y="3784549"/>
                  </a:lnTo>
                  <a:lnTo>
                    <a:pt x="2571978" y="3787508"/>
                  </a:lnTo>
                  <a:lnTo>
                    <a:pt x="2571978" y="3843274"/>
                  </a:lnTo>
                  <a:lnTo>
                    <a:pt x="2629319" y="3846144"/>
                  </a:lnTo>
                  <a:lnTo>
                    <a:pt x="2632189" y="3787508"/>
                  </a:lnTo>
                  <a:close/>
                </a:path>
                <a:path w="10690225" h="6438900">
                  <a:moveTo>
                    <a:pt x="2632189" y="3696068"/>
                  </a:moveTo>
                  <a:lnTo>
                    <a:pt x="2574772" y="3693109"/>
                  </a:lnTo>
                  <a:lnTo>
                    <a:pt x="2571978" y="3696068"/>
                  </a:lnTo>
                  <a:lnTo>
                    <a:pt x="2571978" y="3751923"/>
                  </a:lnTo>
                  <a:lnTo>
                    <a:pt x="2629319" y="3754793"/>
                  </a:lnTo>
                  <a:lnTo>
                    <a:pt x="2632189" y="3696068"/>
                  </a:lnTo>
                  <a:close/>
                </a:path>
                <a:path w="10690225" h="6438900">
                  <a:moveTo>
                    <a:pt x="2632189" y="3604730"/>
                  </a:moveTo>
                  <a:lnTo>
                    <a:pt x="2574772" y="3601770"/>
                  </a:lnTo>
                  <a:lnTo>
                    <a:pt x="2571978" y="3604730"/>
                  </a:lnTo>
                  <a:lnTo>
                    <a:pt x="2571978" y="3660483"/>
                  </a:lnTo>
                  <a:lnTo>
                    <a:pt x="2629319" y="3663442"/>
                  </a:lnTo>
                  <a:lnTo>
                    <a:pt x="2632189" y="3604730"/>
                  </a:lnTo>
                  <a:close/>
                </a:path>
                <a:path w="10690225" h="6438900">
                  <a:moveTo>
                    <a:pt x="2632189" y="3513378"/>
                  </a:moveTo>
                  <a:lnTo>
                    <a:pt x="2574772" y="3510419"/>
                  </a:lnTo>
                  <a:lnTo>
                    <a:pt x="2571978" y="3513378"/>
                  </a:lnTo>
                  <a:lnTo>
                    <a:pt x="2571978" y="3569144"/>
                  </a:lnTo>
                  <a:lnTo>
                    <a:pt x="2629319" y="3572103"/>
                  </a:lnTo>
                  <a:lnTo>
                    <a:pt x="2632189" y="3513378"/>
                  </a:lnTo>
                  <a:close/>
                </a:path>
                <a:path w="10690225" h="6438900">
                  <a:moveTo>
                    <a:pt x="2632189" y="3422027"/>
                  </a:moveTo>
                  <a:lnTo>
                    <a:pt x="2574772" y="3419068"/>
                  </a:lnTo>
                  <a:lnTo>
                    <a:pt x="2571978" y="3422027"/>
                  </a:lnTo>
                  <a:lnTo>
                    <a:pt x="2571978" y="3477793"/>
                  </a:lnTo>
                  <a:lnTo>
                    <a:pt x="2629319" y="3480663"/>
                  </a:lnTo>
                  <a:lnTo>
                    <a:pt x="2632189" y="3422027"/>
                  </a:lnTo>
                  <a:close/>
                </a:path>
                <a:path w="10690225" h="6438900">
                  <a:moveTo>
                    <a:pt x="2632189" y="3330600"/>
                  </a:moveTo>
                  <a:lnTo>
                    <a:pt x="2574772" y="3327730"/>
                  </a:lnTo>
                  <a:lnTo>
                    <a:pt x="2571978" y="3330600"/>
                  </a:lnTo>
                  <a:lnTo>
                    <a:pt x="2571978" y="3386442"/>
                  </a:lnTo>
                  <a:lnTo>
                    <a:pt x="2629319" y="3389325"/>
                  </a:lnTo>
                  <a:lnTo>
                    <a:pt x="2632189" y="3330600"/>
                  </a:lnTo>
                  <a:close/>
                </a:path>
                <a:path w="10690225" h="6438900">
                  <a:moveTo>
                    <a:pt x="2632189" y="3239249"/>
                  </a:moveTo>
                  <a:lnTo>
                    <a:pt x="2574772" y="3236379"/>
                  </a:lnTo>
                  <a:lnTo>
                    <a:pt x="2571978" y="3239249"/>
                  </a:lnTo>
                  <a:lnTo>
                    <a:pt x="2571978" y="3295015"/>
                  </a:lnTo>
                  <a:lnTo>
                    <a:pt x="2629319" y="3297974"/>
                  </a:lnTo>
                  <a:lnTo>
                    <a:pt x="2632189" y="3239249"/>
                  </a:lnTo>
                  <a:close/>
                </a:path>
                <a:path w="10690225" h="6438900">
                  <a:moveTo>
                    <a:pt x="2632189" y="3147898"/>
                  </a:moveTo>
                  <a:lnTo>
                    <a:pt x="2574772" y="3144939"/>
                  </a:lnTo>
                  <a:lnTo>
                    <a:pt x="2571978" y="3147898"/>
                  </a:lnTo>
                  <a:lnTo>
                    <a:pt x="2571978" y="3203664"/>
                  </a:lnTo>
                  <a:lnTo>
                    <a:pt x="2629319" y="3206623"/>
                  </a:lnTo>
                  <a:lnTo>
                    <a:pt x="2632189" y="3147898"/>
                  </a:lnTo>
                  <a:close/>
                </a:path>
                <a:path w="10690225" h="6438900">
                  <a:moveTo>
                    <a:pt x="2632189" y="3056559"/>
                  </a:moveTo>
                  <a:lnTo>
                    <a:pt x="2574772" y="3053600"/>
                  </a:lnTo>
                  <a:lnTo>
                    <a:pt x="2571978" y="3056559"/>
                  </a:lnTo>
                  <a:lnTo>
                    <a:pt x="2571978" y="3112325"/>
                  </a:lnTo>
                  <a:lnTo>
                    <a:pt x="2629319" y="3115284"/>
                  </a:lnTo>
                  <a:lnTo>
                    <a:pt x="2632189" y="3056559"/>
                  </a:lnTo>
                  <a:close/>
                </a:path>
                <a:path w="10690225" h="6438900">
                  <a:moveTo>
                    <a:pt x="2632189" y="2965208"/>
                  </a:moveTo>
                  <a:lnTo>
                    <a:pt x="2574772" y="2962249"/>
                  </a:lnTo>
                  <a:lnTo>
                    <a:pt x="2571978" y="2965208"/>
                  </a:lnTo>
                  <a:lnTo>
                    <a:pt x="2571978" y="3020974"/>
                  </a:lnTo>
                  <a:lnTo>
                    <a:pt x="2629319" y="3023844"/>
                  </a:lnTo>
                  <a:lnTo>
                    <a:pt x="2632189" y="2965208"/>
                  </a:lnTo>
                  <a:close/>
                </a:path>
                <a:path w="10690225" h="6438900">
                  <a:moveTo>
                    <a:pt x="2632189" y="2873768"/>
                  </a:moveTo>
                  <a:lnTo>
                    <a:pt x="2574772" y="2870898"/>
                  </a:lnTo>
                  <a:lnTo>
                    <a:pt x="2571978" y="2873768"/>
                  </a:lnTo>
                  <a:lnTo>
                    <a:pt x="2571978" y="2929623"/>
                  </a:lnTo>
                  <a:lnTo>
                    <a:pt x="2629319" y="2932493"/>
                  </a:lnTo>
                  <a:lnTo>
                    <a:pt x="2632189" y="2873768"/>
                  </a:lnTo>
                  <a:close/>
                </a:path>
                <a:path w="10690225" h="6438900">
                  <a:moveTo>
                    <a:pt x="2632189" y="2782430"/>
                  </a:moveTo>
                  <a:lnTo>
                    <a:pt x="2574772" y="2779560"/>
                  </a:lnTo>
                  <a:lnTo>
                    <a:pt x="2571978" y="2782430"/>
                  </a:lnTo>
                  <a:lnTo>
                    <a:pt x="2571978" y="2838285"/>
                  </a:lnTo>
                  <a:lnTo>
                    <a:pt x="2629319" y="2841155"/>
                  </a:lnTo>
                  <a:lnTo>
                    <a:pt x="2632189" y="2782430"/>
                  </a:lnTo>
                  <a:close/>
                </a:path>
                <a:path w="10690225" h="6438900">
                  <a:moveTo>
                    <a:pt x="2632189" y="2691079"/>
                  </a:moveTo>
                  <a:lnTo>
                    <a:pt x="2574772" y="2688120"/>
                  </a:lnTo>
                  <a:lnTo>
                    <a:pt x="2571978" y="2691079"/>
                  </a:lnTo>
                  <a:lnTo>
                    <a:pt x="2571978" y="2746845"/>
                  </a:lnTo>
                  <a:lnTo>
                    <a:pt x="2629319" y="2749804"/>
                  </a:lnTo>
                  <a:lnTo>
                    <a:pt x="2632189" y="2691079"/>
                  </a:lnTo>
                  <a:close/>
                </a:path>
                <a:path w="10690225" h="6438900">
                  <a:moveTo>
                    <a:pt x="2632189" y="2599728"/>
                  </a:moveTo>
                  <a:lnTo>
                    <a:pt x="2574772" y="2596781"/>
                  </a:lnTo>
                  <a:lnTo>
                    <a:pt x="2571978" y="2599728"/>
                  </a:lnTo>
                  <a:lnTo>
                    <a:pt x="2571978" y="2655493"/>
                  </a:lnTo>
                  <a:lnTo>
                    <a:pt x="2629319" y="2658453"/>
                  </a:lnTo>
                  <a:lnTo>
                    <a:pt x="2632189" y="2599728"/>
                  </a:lnTo>
                  <a:close/>
                </a:path>
                <a:path w="10690225" h="6438900">
                  <a:moveTo>
                    <a:pt x="2632189" y="2508389"/>
                  </a:moveTo>
                  <a:lnTo>
                    <a:pt x="2574772" y="2505430"/>
                  </a:lnTo>
                  <a:lnTo>
                    <a:pt x="2571978" y="2508389"/>
                  </a:lnTo>
                  <a:lnTo>
                    <a:pt x="2571978" y="2564155"/>
                  </a:lnTo>
                  <a:lnTo>
                    <a:pt x="2629319" y="2567025"/>
                  </a:lnTo>
                  <a:lnTo>
                    <a:pt x="2632189" y="2508389"/>
                  </a:lnTo>
                  <a:close/>
                </a:path>
                <a:path w="10690225" h="6438900">
                  <a:moveTo>
                    <a:pt x="2632189" y="2416949"/>
                  </a:moveTo>
                  <a:lnTo>
                    <a:pt x="2574772" y="2414079"/>
                  </a:lnTo>
                  <a:lnTo>
                    <a:pt x="2571978" y="2416949"/>
                  </a:lnTo>
                  <a:lnTo>
                    <a:pt x="2571978" y="2472804"/>
                  </a:lnTo>
                  <a:lnTo>
                    <a:pt x="2629319" y="2475674"/>
                  </a:lnTo>
                  <a:lnTo>
                    <a:pt x="2632189" y="2416949"/>
                  </a:lnTo>
                  <a:close/>
                </a:path>
                <a:path w="10690225" h="6438900">
                  <a:moveTo>
                    <a:pt x="2632189" y="2325611"/>
                  </a:moveTo>
                  <a:lnTo>
                    <a:pt x="2574772" y="2322652"/>
                  </a:lnTo>
                  <a:lnTo>
                    <a:pt x="2571978" y="2325611"/>
                  </a:lnTo>
                  <a:lnTo>
                    <a:pt x="2571978" y="2381377"/>
                  </a:lnTo>
                  <a:lnTo>
                    <a:pt x="2629319" y="2384323"/>
                  </a:lnTo>
                  <a:lnTo>
                    <a:pt x="2632189" y="2325611"/>
                  </a:lnTo>
                  <a:close/>
                </a:path>
                <a:path w="10690225" h="6438900">
                  <a:moveTo>
                    <a:pt x="2632189" y="2234260"/>
                  </a:moveTo>
                  <a:lnTo>
                    <a:pt x="2574772" y="2231301"/>
                  </a:lnTo>
                  <a:lnTo>
                    <a:pt x="2571978" y="2234260"/>
                  </a:lnTo>
                  <a:lnTo>
                    <a:pt x="2571978" y="2290026"/>
                  </a:lnTo>
                  <a:lnTo>
                    <a:pt x="2629319" y="2292985"/>
                  </a:lnTo>
                  <a:lnTo>
                    <a:pt x="2632189" y="2234260"/>
                  </a:lnTo>
                  <a:close/>
                </a:path>
                <a:path w="10690225" h="6438900">
                  <a:moveTo>
                    <a:pt x="2632189" y="2142909"/>
                  </a:moveTo>
                  <a:lnTo>
                    <a:pt x="2574772" y="2139950"/>
                  </a:lnTo>
                  <a:lnTo>
                    <a:pt x="2571978" y="2142909"/>
                  </a:lnTo>
                  <a:lnTo>
                    <a:pt x="2571978" y="2198674"/>
                  </a:lnTo>
                  <a:lnTo>
                    <a:pt x="2629319" y="2201634"/>
                  </a:lnTo>
                  <a:lnTo>
                    <a:pt x="2632189" y="2142909"/>
                  </a:lnTo>
                  <a:close/>
                </a:path>
                <a:path w="10690225" h="6438900">
                  <a:moveTo>
                    <a:pt x="2632189" y="2051570"/>
                  </a:moveTo>
                  <a:lnTo>
                    <a:pt x="2574772" y="2048611"/>
                  </a:lnTo>
                  <a:lnTo>
                    <a:pt x="2571978" y="2051570"/>
                  </a:lnTo>
                  <a:lnTo>
                    <a:pt x="2571978" y="2107336"/>
                  </a:lnTo>
                  <a:lnTo>
                    <a:pt x="2629319" y="2110206"/>
                  </a:lnTo>
                  <a:lnTo>
                    <a:pt x="2632189" y="2051570"/>
                  </a:lnTo>
                  <a:close/>
                </a:path>
                <a:path w="10690225" h="6438900">
                  <a:moveTo>
                    <a:pt x="2632189" y="1960130"/>
                  </a:moveTo>
                  <a:lnTo>
                    <a:pt x="2574772" y="1957260"/>
                  </a:lnTo>
                  <a:lnTo>
                    <a:pt x="2571978" y="1960130"/>
                  </a:lnTo>
                  <a:lnTo>
                    <a:pt x="2571978" y="2015985"/>
                  </a:lnTo>
                  <a:lnTo>
                    <a:pt x="2629319" y="2018855"/>
                  </a:lnTo>
                  <a:lnTo>
                    <a:pt x="2632189" y="1960130"/>
                  </a:lnTo>
                  <a:close/>
                </a:path>
                <a:path w="10690225" h="6438900">
                  <a:moveTo>
                    <a:pt x="2632189" y="1868779"/>
                  </a:moveTo>
                  <a:lnTo>
                    <a:pt x="2574772" y="1865833"/>
                  </a:lnTo>
                  <a:lnTo>
                    <a:pt x="2571978" y="1868779"/>
                  </a:lnTo>
                  <a:lnTo>
                    <a:pt x="2571978" y="1924634"/>
                  </a:lnTo>
                  <a:lnTo>
                    <a:pt x="2629319" y="1927504"/>
                  </a:lnTo>
                  <a:lnTo>
                    <a:pt x="2632189" y="1868779"/>
                  </a:lnTo>
                  <a:close/>
                </a:path>
                <a:path w="10690225" h="6438900">
                  <a:moveTo>
                    <a:pt x="2632189" y="1777441"/>
                  </a:moveTo>
                  <a:lnTo>
                    <a:pt x="2574772" y="1774482"/>
                  </a:lnTo>
                  <a:lnTo>
                    <a:pt x="2571978" y="1777441"/>
                  </a:lnTo>
                  <a:lnTo>
                    <a:pt x="2571978" y="1833206"/>
                  </a:lnTo>
                  <a:lnTo>
                    <a:pt x="2629319" y="1836166"/>
                  </a:lnTo>
                  <a:lnTo>
                    <a:pt x="2632189" y="1777441"/>
                  </a:lnTo>
                  <a:close/>
                </a:path>
                <a:path w="10690225" h="6438900">
                  <a:moveTo>
                    <a:pt x="2632189" y="1686090"/>
                  </a:moveTo>
                  <a:lnTo>
                    <a:pt x="2574772" y="1683131"/>
                  </a:lnTo>
                  <a:lnTo>
                    <a:pt x="2571978" y="1686090"/>
                  </a:lnTo>
                  <a:lnTo>
                    <a:pt x="2571978" y="1741855"/>
                  </a:lnTo>
                  <a:lnTo>
                    <a:pt x="2629319" y="1744814"/>
                  </a:lnTo>
                  <a:lnTo>
                    <a:pt x="2632189" y="1686090"/>
                  </a:lnTo>
                  <a:close/>
                </a:path>
                <a:path w="10690225" h="6438900">
                  <a:moveTo>
                    <a:pt x="2632189" y="1594662"/>
                  </a:moveTo>
                  <a:lnTo>
                    <a:pt x="2574772" y="1591792"/>
                  </a:lnTo>
                  <a:lnTo>
                    <a:pt x="2571978" y="1594662"/>
                  </a:lnTo>
                  <a:lnTo>
                    <a:pt x="2571978" y="1650504"/>
                  </a:lnTo>
                  <a:lnTo>
                    <a:pt x="2629319" y="1653374"/>
                  </a:lnTo>
                  <a:lnTo>
                    <a:pt x="2632189" y="1594662"/>
                  </a:lnTo>
                  <a:close/>
                </a:path>
                <a:path w="10690225" h="6438900">
                  <a:moveTo>
                    <a:pt x="2632189" y="1503311"/>
                  </a:moveTo>
                  <a:lnTo>
                    <a:pt x="2574772" y="1500352"/>
                  </a:lnTo>
                  <a:lnTo>
                    <a:pt x="2571978" y="1503311"/>
                  </a:lnTo>
                  <a:lnTo>
                    <a:pt x="2571978" y="1559077"/>
                  </a:lnTo>
                  <a:lnTo>
                    <a:pt x="2629319" y="1562036"/>
                  </a:lnTo>
                  <a:lnTo>
                    <a:pt x="2632189" y="1503311"/>
                  </a:lnTo>
                  <a:close/>
                </a:path>
                <a:path w="10690225" h="6438900">
                  <a:moveTo>
                    <a:pt x="2632189" y="1411960"/>
                  </a:moveTo>
                  <a:lnTo>
                    <a:pt x="2574772" y="1409001"/>
                  </a:lnTo>
                  <a:lnTo>
                    <a:pt x="2571978" y="1411960"/>
                  </a:lnTo>
                  <a:lnTo>
                    <a:pt x="2571978" y="1467726"/>
                  </a:lnTo>
                  <a:lnTo>
                    <a:pt x="2629319" y="1470685"/>
                  </a:lnTo>
                  <a:lnTo>
                    <a:pt x="2632189" y="1411960"/>
                  </a:lnTo>
                  <a:close/>
                </a:path>
                <a:path w="10690225" h="6438900">
                  <a:moveTo>
                    <a:pt x="2632189" y="1320622"/>
                  </a:moveTo>
                  <a:lnTo>
                    <a:pt x="2574772" y="1317663"/>
                  </a:lnTo>
                  <a:lnTo>
                    <a:pt x="2571978" y="1320622"/>
                  </a:lnTo>
                  <a:lnTo>
                    <a:pt x="2571978" y="1376387"/>
                  </a:lnTo>
                  <a:lnTo>
                    <a:pt x="2629319" y="1379334"/>
                  </a:lnTo>
                  <a:lnTo>
                    <a:pt x="2632189" y="1320622"/>
                  </a:lnTo>
                  <a:close/>
                </a:path>
                <a:path w="10690225" h="6438900">
                  <a:moveTo>
                    <a:pt x="2632189" y="1229271"/>
                  </a:moveTo>
                  <a:lnTo>
                    <a:pt x="2574772" y="1226312"/>
                  </a:lnTo>
                  <a:lnTo>
                    <a:pt x="2571978" y="1229271"/>
                  </a:lnTo>
                  <a:lnTo>
                    <a:pt x="2571978" y="1285036"/>
                  </a:lnTo>
                  <a:lnTo>
                    <a:pt x="2629319" y="1287907"/>
                  </a:lnTo>
                  <a:lnTo>
                    <a:pt x="2632189" y="1229271"/>
                  </a:lnTo>
                  <a:close/>
                </a:path>
                <a:path w="10690225" h="6438900">
                  <a:moveTo>
                    <a:pt x="2632189" y="1137831"/>
                  </a:moveTo>
                  <a:lnTo>
                    <a:pt x="2574772" y="1134960"/>
                  </a:lnTo>
                  <a:lnTo>
                    <a:pt x="2571978" y="1137831"/>
                  </a:lnTo>
                  <a:lnTo>
                    <a:pt x="2571978" y="1193685"/>
                  </a:lnTo>
                  <a:lnTo>
                    <a:pt x="2629319" y="1196555"/>
                  </a:lnTo>
                  <a:lnTo>
                    <a:pt x="2632189" y="1137831"/>
                  </a:lnTo>
                  <a:close/>
                </a:path>
                <a:path w="10690225" h="6438900">
                  <a:moveTo>
                    <a:pt x="2632189" y="1046492"/>
                  </a:moveTo>
                  <a:lnTo>
                    <a:pt x="2574772" y="1043622"/>
                  </a:lnTo>
                  <a:lnTo>
                    <a:pt x="2571978" y="1046492"/>
                  </a:lnTo>
                  <a:lnTo>
                    <a:pt x="2571978" y="1102258"/>
                  </a:lnTo>
                  <a:lnTo>
                    <a:pt x="2629319" y="1105217"/>
                  </a:lnTo>
                  <a:lnTo>
                    <a:pt x="2632189" y="1046492"/>
                  </a:lnTo>
                  <a:close/>
                </a:path>
                <a:path w="10690225" h="6438900">
                  <a:moveTo>
                    <a:pt x="2632189" y="955141"/>
                  </a:moveTo>
                  <a:lnTo>
                    <a:pt x="2574772" y="952182"/>
                  </a:lnTo>
                  <a:lnTo>
                    <a:pt x="2571978" y="955141"/>
                  </a:lnTo>
                  <a:lnTo>
                    <a:pt x="2571978" y="1010907"/>
                  </a:lnTo>
                  <a:lnTo>
                    <a:pt x="2629319" y="1013866"/>
                  </a:lnTo>
                  <a:lnTo>
                    <a:pt x="2632189" y="955141"/>
                  </a:lnTo>
                  <a:close/>
                </a:path>
                <a:path w="10690225" h="6438900">
                  <a:moveTo>
                    <a:pt x="2632189" y="863714"/>
                  </a:moveTo>
                  <a:lnTo>
                    <a:pt x="2574772" y="860844"/>
                  </a:lnTo>
                  <a:lnTo>
                    <a:pt x="2571978" y="863714"/>
                  </a:lnTo>
                  <a:lnTo>
                    <a:pt x="2571978" y="919556"/>
                  </a:lnTo>
                  <a:lnTo>
                    <a:pt x="2629319" y="922515"/>
                  </a:lnTo>
                  <a:lnTo>
                    <a:pt x="2632189" y="863714"/>
                  </a:lnTo>
                  <a:close/>
                </a:path>
                <a:path w="10690225" h="6438900">
                  <a:moveTo>
                    <a:pt x="2632189" y="772363"/>
                  </a:moveTo>
                  <a:lnTo>
                    <a:pt x="2574772" y="769493"/>
                  </a:lnTo>
                  <a:lnTo>
                    <a:pt x="2571978" y="772363"/>
                  </a:lnTo>
                  <a:lnTo>
                    <a:pt x="2571978" y="828217"/>
                  </a:lnTo>
                  <a:lnTo>
                    <a:pt x="2629319" y="831088"/>
                  </a:lnTo>
                  <a:lnTo>
                    <a:pt x="2632189" y="772363"/>
                  </a:lnTo>
                  <a:close/>
                </a:path>
                <a:path w="10690225" h="6438900">
                  <a:moveTo>
                    <a:pt x="2735021" y="3970197"/>
                  </a:moveTo>
                  <a:lnTo>
                    <a:pt x="2677680" y="3967238"/>
                  </a:lnTo>
                  <a:lnTo>
                    <a:pt x="2674810" y="3970197"/>
                  </a:lnTo>
                  <a:lnTo>
                    <a:pt x="2674810" y="4025963"/>
                  </a:lnTo>
                  <a:lnTo>
                    <a:pt x="2732227" y="4028922"/>
                  </a:lnTo>
                  <a:lnTo>
                    <a:pt x="2735021" y="3970197"/>
                  </a:lnTo>
                  <a:close/>
                </a:path>
                <a:path w="10690225" h="6438900">
                  <a:moveTo>
                    <a:pt x="2735021" y="3878770"/>
                  </a:moveTo>
                  <a:lnTo>
                    <a:pt x="2677680" y="3875887"/>
                  </a:lnTo>
                  <a:lnTo>
                    <a:pt x="2674810" y="3878770"/>
                  </a:lnTo>
                  <a:lnTo>
                    <a:pt x="2674810" y="3934612"/>
                  </a:lnTo>
                  <a:lnTo>
                    <a:pt x="2732227" y="3937571"/>
                  </a:lnTo>
                  <a:lnTo>
                    <a:pt x="2735021" y="3878770"/>
                  </a:lnTo>
                  <a:close/>
                </a:path>
                <a:path w="10690225" h="6438900">
                  <a:moveTo>
                    <a:pt x="2735021" y="3787508"/>
                  </a:moveTo>
                  <a:lnTo>
                    <a:pt x="2677680" y="3784549"/>
                  </a:lnTo>
                  <a:lnTo>
                    <a:pt x="2674810" y="3787508"/>
                  </a:lnTo>
                  <a:lnTo>
                    <a:pt x="2674810" y="3843274"/>
                  </a:lnTo>
                  <a:lnTo>
                    <a:pt x="2732227" y="3846144"/>
                  </a:lnTo>
                  <a:lnTo>
                    <a:pt x="2735021" y="3787508"/>
                  </a:lnTo>
                  <a:close/>
                </a:path>
                <a:path w="10690225" h="6438900">
                  <a:moveTo>
                    <a:pt x="2735021" y="3696068"/>
                  </a:moveTo>
                  <a:lnTo>
                    <a:pt x="2677680" y="3693109"/>
                  </a:lnTo>
                  <a:lnTo>
                    <a:pt x="2674810" y="3696068"/>
                  </a:lnTo>
                  <a:lnTo>
                    <a:pt x="2674810" y="3751923"/>
                  </a:lnTo>
                  <a:lnTo>
                    <a:pt x="2732227" y="3754793"/>
                  </a:lnTo>
                  <a:lnTo>
                    <a:pt x="2735021" y="3696068"/>
                  </a:lnTo>
                  <a:close/>
                </a:path>
                <a:path w="10690225" h="6438900">
                  <a:moveTo>
                    <a:pt x="2735021" y="3604730"/>
                  </a:moveTo>
                  <a:lnTo>
                    <a:pt x="2677680" y="3601770"/>
                  </a:lnTo>
                  <a:lnTo>
                    <a:pt x="2674810" y="3604730"/>
                  </a:lnTo>
                  <a:lnTo>
                    <a:pt x="2674810" y="3660483"/>
                  </a:lnTo>
                  <a:lnTo>
                    <a:pt x="2732227" y="3663442"/>
                  </a:lnTo>
                  <a:lnTo>
                    <a:pt x="2735021" y="3604730"/>
                  </a:lnTo>
                  <a:close/>
                </a:path>
                <a:path w="10690225" h="6438900">
                  <a:moveTo>
                    <a:pt x="2735021" y="3513378"/>
                  </a:moveTo>
                  <a:lnTo>
                    <a:pt x="2677680" y="3510419"/>
                  </a:lnTo>
                  <a:lnTo>
                    <a:pt x="2674810" y="3513378"/>
                  </a:lnTo>
                  <a:lnTo>
                    <a:pt x="2674810" y="3569144"/>
                  </a:lnTo>
                  <a:lnTo>
                    <a:pt x="2732227" y="3572103"/>
                  </a:lnTo>
                  <a:lnTo>
                    <a:pt x="2735021" y="3513378"/>
                  </a:lnTo>
                  <a:close/>
                </a:path>
                <a:path w="10690225" h="6438900">
                  <a:moveTo>
                    <a:pt x="2735021" y="3422027"/>
                  </a:moveTo>
                  <a:lnTo>
                    <a:pt x="2677680" y="3419068"/>
                  </a:lnTo>
                  <a:lnTo>
                    <a:pt x="2674810" y="3422027"/>
                  </a:lnTo>
                  <a:lnTo>
                    <a:pt x="2674810" y="3477793"/>
                  </a:lnTo>
                  <a:lnTo>
                    <a:pt x="2732227" y="3480663"/>
                  </a:lnTo>
                  <a:lnTo>
                    <a:pt x="2735021" y="3422027"/>
                  </a:lnTo>
                  <a:close/>
                </a:path>
                <a:path w="10690225" h="6438900">
                  <a:moveTo>
                    <a:pt x="2735021" y="3330600"/>
                  </a:moveTo>
                  <a:lnTo>
                    <a:pt x="2677680" y="3327730"/>
                  </a:lnTo>
                  <a:lnTo>
                    <a:pt x="2674810" y="3330600"/>
                  </a:lnTo>
                  <a:lnTo>
                    <a:pt x="2674810" y="3386442"/>
                  </a:lnTo>
                  <a:lnTo>
                    <a:pt x="2732227" y="3389325"/>
                  </a:lnTo>
                  <a:lnTo>
                    <a:pt x="2735021" y="3330600"/>
                  </a:lnTo>
                  <a:close/>
                </a:path>
                <a:path w="10690225" h="6438900">
                  <a:moveTo>
                    <a:pt x="2735021" y="3239249"/>
                  </a:moveTo>
                  <a:lnTo>
                    <a:pt x="2677680" y="3236379"/>
                  </a:lnTo>
                  <a:lnTo>
                    <a:pt x="2674810" y="3239249"/>
                  </a:lnTo>
                  <a:lnTo>
                    <a:pt x="2674810" y="3295015"/>
                  </a:lnTo>
                  <a:lnTo>
                    <a:pt x="2732227" y="3297974"/>
                  </a:lnTo>
                  <a:lnTo>
                    <a:pt x="2735021" y="3239249"/>
                  </a:lnTo>
                  <a:close/>
                </a:path>
                <a:path w="10690225" h="6438900">
                  <a:moveTo>
                    <a:pt x="2735021" y="3147898"/>
                  </a:moveTo>
                  <a:lnTo>
                    <a:pt x="2677680" y="3144939"/>
                  </a:lnTo>
                  <a:lnTo>
                    <a:pt x="2674810" y="3147898"/>
                  </a:lnTo>
                  <a:lnTo>
                    <a:pt x="2674810" y="3203664"/>
                  </a:lnTo>
                  <a:lnTo>
                    <a:pt x="2732227" y="3206623"/>
                  </a:lnTo>
                  <a:lnTo>
                    <a:pt x="2735021" y="3147898"/>
                  </a:lnTo>
                  <a:close/>
                </a:path>
                <a:path w="10690225" h="6438900">
                  <a:moveTo>
                    <a:pt x="2735021" y="3056559"/>
                  </a:moveTo>
                  <a:lnTo>
                    <a:pt x="2677680" y="3053600"/>
                  </a:lnTo>
                  <a:lnTo>
                    <a:pt x="2674810" y="3056559"/>
                  </a:lnTo>
                  <a:lnTo>
                    <a:pt x="2674810" y="3112325"/>
                  </a:lnTo>
                  <a:lnTo>
                    <a:pt x="2732227" y="3115284"/>
                  </a:lnTo>
                  <a:lnTo>
                    <a:pt x="2735021" y="3056559"/>
                  </a:lnTo>
                  <a:close/>
                </a:path>
                <a:path w="10690225" h="6438900">
                  <a:moveTo>
                    <a:pt x="2735021" y="2965208"/>
                  </a:moveTo>
                  <a:lnTo>
                    <a:pt x="2677680" y="2962249"/>
                  </a:lnTo>
                  <a:lnTo>
                    <a:pt x="2674810" y="2965208"/>
                  </a:lnTo>
                  <a:lnTo>
                    <a:pt x="2674810" y="3020974"/>
                  </a:lnTo>
                  <a:lnTo>
                    <a:pt x="2732227" y="3023844"/>
                  </a:lnTo>
                  <a:lnTo>
                    <a:pt x="2735021" y="2965208"/>
                  </a:lnTo>
                  <a:close/>
                </a:path>
                <a:path w="10690225" h="6438900">
                  <a:moveTo>
                    <a:pt x="2735021" y="2873768"/>
                  </a:moveTo>
                  <a:lnTo>
                    <a:pt x="2677680" y="2870898"/>
                  </a:lnTo>
                  <a:lnTo>
                    <a:pt x="2674810" y="2873768"/>
                  </a:lnTo>
                  <a:lnTo>
                    <a:pt x="2674810" y="2929623"/>
                  </a:lnTo>
                  <a:lnTo>
                    <a:pt x="2732227" y="2932493"/>
                  </a:lnTo>
                  <a:lnTo>
                    <a:pt x="2735021" y="2873768"/>
                  </a:lnTo>
                  <a:close/>
                </a:path>
                <a:path w="10690225" h="6438900">
                  <a:moveTo>
                    <a:pt x="2735021" y="2782430"/>
                  </a:moveTo>
                  <a:lnTo>
                    <a:pt x="2677680" y="2779560"/>
                  </a:lnTo>
                  <a:lnTo>
                    <a:pt x="2674810" y="2782430"/>
                  </a:lnTo>
                  <a:lnTo>
                    <a:pt x="2674810" y="2838285"/>
                  </a:lnTo>
                  <a:lnTo>
                    <a:pt x="2732227" y="2841155"/>
                  </a:lnTo>
                  <a:lnTo>
                    <a:pt x="2735021" y="2782430"/>
                  </a:lnTo>
                  <a:close/>
                </a:path>
                <a:path w="10690225" h="6438900">
                  <a:moveTo>
                    <a:pt x="2735021" y="2691079"/>
                  </a:moveTo>
                  <a:lnTo>
                    <a:pt x="2677680" y="2688120"/>
                  </a:lnTo>
                  <a:lnTo>
                    <a:pt x="2674810" y="2691079"/>
                  </a:lnTo>
                  <a:lnTo>
                    <a:pt x="2674810" y="2746845"/>
                  </a:lnTo>
                  <a:lnTo>
                    <a:pt x="2732227" y="2749804"/>
                  </a:lnTo>
                  <a:lnTo>
                    <a:pt x="2735021" y="2691079"/>
                  </a:lnTo>
                  <a:close/>
                </a:path>
                <a:path w="10690225" h="6438900">
                  <a:moveTo>
                    <a:pt x="2735021" y="2599728"/>
                  </a:moveTo>
                  <a:lnTo>
                    <a:pt x="2677680" y="2596781"/>
                  </a:lnTo>
                  <a:lnTo>
                    <a:pt x="2674810" y="2599728"/>
                  </a:lnTo>
                  <a:lnTo>
                    <a:pt x="2674810" y="2655493"/>
                  </a:lnTo>
                  <a:lnTo>
                    <a:pt x="2732227" y="2658453"/>
                  </a:lnTo>
                  <a:lnTo>
                    <a:pt x="2735021" y="2599728"/>
                  </a:lnTo>
                  <a:close/>
                </a:path>
                <a:path w="10690225" h="6438900">
                  <a:moveTo>
                    <a:pt x="2735021" y="2508389"/>
                  </a:moveTo>
                  <a:lnTo>
                    <a:pt x="2677680" y="2505430"/>
                  </a:lnTo>
                  <a:lnTo>
                    <a:pt x="2674810" y="2508389"/>
                  </a:lnTo>
                  <a:lnTo>
                    <a:pt x="2674810" y="2564155"/>
                  </a:lnTo>
                  <a:lnTo>
                    <a:pt x="2732227" y="2567025"/>
                  </a:lnTo>
                  <a:lnTo>
                    <a:pt x="2735021" y="2508389"/>
                  </a:lnTo>
                  <a:close/>
                </a:path>
                <a:path w="10690225" h="6438900">
                  <a:moveTo>
                    <a:pt x="2735021" y="2416949"/>
                  </a:moveTo>
                  <a:lnTo>
                    <a:pt x="2677680" y="2414079"/>
                  </a:lnTo>
                  <a:lnTo>
                    <a:pt x="2674810" y="2416949"/>
                  </a:lnTo>
                  <a:lnTo>
                    <a:pt x="2674810" y="2472804"/>
                  </a:lnTo>
                  <a:lnTo>
                    <a:pt x="2732227" y="2475674"/>
                  </a:lnTo>
                  <a:lnTo>
                    <a:pt x="2735021" y="2416949"/>
                  </a:lnTo>
                  <a:close/>
                </a:path>
                <a:path w="10690225" h="6438900">
                  <a:moveTo>
                    <a:pt x="2735021" y="2325611"/>
                  </a:moveTo>
                  <a:lnTo>
                    <a:pt x="2677680" y="2322652"/>
                  </a:lnTo>
                  <a:lnTo>
                    <a:pt x="2674810" y="2325611"/>
                  </a:lnTo>
                  <a:lnTo>
                    <a:pt x="2674810" y="2381377"/>
                  </a:lnTo>
                  <a:lnTo>
                    <a:pt x="2732227" y="2384323"/>
                  </a:lnTo>
                  <a:lnTo>
                    <a:pt x="2735021" y="2325611"/>
                  </a:lnTo>
                  <a:close/>
                </a:path>
                <a:path w="10690225" h="6438900">
                  <a:moveTo>
                    <a:pt x="2735021" y="2234260"/>
                  </a:moveTo>
                  <a:lnTo>
                    <a:pt x="2677680" y="2231301"/>
                  </a:lnTo>
                  <a:lnTo>
                    <a:pt x="2674810" y="2234260"/>
                  </a:lnTo>
                  <a:lnTo>
                    <a:pt x="2674810" y="2290026"/>
                  </a:lnTo>
                  <a:lnTo>
                    <a:pt x="2732227" y="2292985"/>
                  </a:lnTo>
                  <a:lnTo>
                    <a:pt x="2735021" y="2234260"/>
                  </a:lnTo>
                  <a:close/>
                </a:path>
                <a:path w="10690225" h="6438900">
                  <a:moveTo>
                    <a:pt x="2735021" y="2142909"/>
                  </a:moveTo>
                  <a:lnTo>
                    <a:pt x="2677680" y="2139950"/>
                  </a:lnTo>
                  <a:lnTo>
                    <a:pt x="2674810" y="2142909"/>
                  </a:lnTo>
                  <a:lnTo>
                    <a:pt x="2674810" y="2198674"/>
                  </a:lnTo>
                  <a:lnTo>
                    <a:pt x="2732227" y="2201634"/>
                  </a:lnTo>
                  <a:lnTo>
                    <a:pt x="2735021" y="2142909"/>
                  </a:lnTo>
                  <a:close/>
                </a:path>
                <a:path w="10690225" h="6438900">
                  <a:moveTo>
                    <a:pt x="2735021" y="2051570"/>
                  </a:moveTo>
                  <a:lnTo>
                    <a:pt x="2677680" y="2048611"/>
                  </a:lnTo>
                  <a:lnTo>
                    <a:pt x="2674810" y="2051570"/>
                  </a:lnTo>
                  <a:lnTo>
                    <a:pt x="2674810" y="2107336"/>
                  </a:lnTo>
                  <a:lnTo>
                    <a:pt x="2732227" y="2110206"/>
                  </a:lnTo>
                  <a:lnTo>
                    <a:pt x="2735021" y="2051570"/>
                  </a:lnTo>
                  <a:close/>
                </a:path>
                <a:path w="10690225" h="6438900">
                  <a:moveTo>
                    <a:pt x="2735021" y="1960130"/>
                  </a:moveTo>
                  <a:lnTo>
                    <a:pt x="2677680" y="1957260"/>
                  </a:lnTo>
                  <a:lnTo>
                    <a:pt x="2674810" y="1960130"/>
                  </a:lnTo>
                  <a:lnTo>
                    <a:pt x="2674810" y="2015985"/>
                  </a:lnTo>
                  <a:lnTo>
                    <a:pt x="2732227" y="2018855"/>
                  </a:lnTo>
                  <a:lnTo>
                    <a:pt x="2735021" y="1960130"/>
                  </a:lnTo>
                  <a:close/>
                </a:path>
                <a:path w="10690225" h="6438900">
                  <a:moveTo>
                    <a:pt x="2735021" y="1868779"/>
                  </a:moveTo>
                  <a:lnTo>
                    <a:pt x="2677680" y="1865833"/>
                  </a:lnTo>
                  <a:lnTo>
                    <a:pt x="2674810" y="1868779"/>
                  </a:lnTo>
                  <a:lnTo>
                    <a:pt x="2674810" y="1924634"/>
                  </a:lnTo>
                  <a:lnTo>
                    <a:pt x="2732227" y="1927504"/>
                  </a:lnTo>
                  <a:lnTo>
                    <a:pt x="2735021" y="1868779"/>
                  </a:lnTo>
                  <a:close/>
                </a:path>
                <a:path w="10690225" h="6438900">
                  <a:moveTo>
                    <a:pt x="2735021" y="1777441"/>
                  </a:moveTo>
                  <a:lnTo>
                    <a:pt x="2677680" y="1774482"/>
                  </a:lnTo>
                  <a:lnTo>
                    <a:pt x="2674810" y="1777441"/>
                  </a:lnTo>
                  <a:lnTo>
                    <a:pt x="2674810" y="1833206"/>
                  </a:lnTo>
                  <a:lnTo>
                    <a:pt x="2732227" y="1836166"/>
                  </a:lnTo>
                  <a:lnTo>
                    <a:pt x="2735021" y="1777441"/>
                  </a:lnTo>
                  <a:close/>
                </a:path>
                <a:path w="10690225" h="6438900">
                  <a:moveTo>
                    <a:pt x="2735021" y="1686090"/>
                  </a:moveTo>
                  <a:lnTo>
                    <a:pt x="2677680" y="1683131"/>
                  </a:lnTo>
                  <a:lnTo>
                    <a:pt x="2674810" y="1686090"/>
                  </a:lnTo>
                  <a:lnTo>
                    <a:pt x="2674810" y="1741855"/>
                  </a:lnTo>
                  <a:lnTo>
                    <a:pt x="2732227" y="1744814"/>
                  </a:lnTo>
                  <a:lnTo>
                    <a:pt x="2735021" y="1686090"/>
                  </a:lnTo>
                  <a:close/>
                </a:path>
                <a:path w="10690225" h="6438900">
                  <a:moveTo>
                    <a:pt x="2735021" y="1594662"/>
                  </a:moveTo>
                  <a:lnTo>
                    <a:pt x="2677680" y="1591792"/>
                  </a:lnTo>
                  <a:lnTo>
                    <a:pt x="2674810" y="1594662"/>
                  </a:lnTo>
                  <a:lnTo>
                    <a:pt x="2674810" y="1650504"/>
                  </a:lnTo>
                  <a:lnTo>
                    <a:pt x="2732227" y="1653374"/>
                  </a:lnTo>
                  <a:lnTo>
                    <a:pt x="2735021" y="1594662"/>
                  </a:lnTo>
                  <a:close/>
                </a:path>
                <a:path w="10690225" h="6438900">
                  <a:moveTo>
                    <a:pt x="2735021" y="1503311"/>
                  </a:moveTo>
                  <a:lnTo>
                    <a:pt x="2677680" y="1500352"/>
                  </a:lnTo>
                  <a:lnTo>
                    <a:pt x="2674810" y="1503311"/>
                  </a:lnTo>
                  <a:lnTo>
                    <a:pt x="2674810" y="1559077"/>
                  </a:lnTo>
                  <a:lnTo>
                    <a:pt x="2732227" y="1562036"/>
                  </a:lnTo>
                  <a:lnTo>
                    <a:pt x="2735021" y="1503311"/>
                  </a:lnTo>
                  <a:close/>
                </a:path>
                <a:path w="10690225" h="6438900">
                  <a:moveTo>
                    <a:pt x="2735021" y="1411960"/>
                  </a:moveTo>
                  <a:lnTo>
                    <a:pt x="2677680" y="1409001"/>
                  </a:lnTo>
                  <a:lnTo>
                    <a:pt x="2674810" y="1411960"/>
                  </a:lnTo>
                  <a:lnTo>
                    <a:pt x="2674810" y="1467726"/>
                  </a:lnTo>
                  <a:lnTo>
                    <a:pt x="2732227" y="1470685"/>
                  </a:lnTo>
                  <a:lnTo>
                    <a:pt x="2735021" y="1411960"/>
                  </a:lnTo>
                  <a:close/>
                </a:path>
                <a:path w="10690225" h="6438900">
                  <a:moveTo>
                    <a:pt x="2735021" y="1320622"/>
                  </a:moveTo>
                  <a:lnTo>
                    <a:pt x="2677680" y="1317663"/>
                  </a:lnTo>
                  <a:lnTo>
                    <a:pt x="2674810" y="1320622"/>
                  </a:lnTo>
                  <a:lnTo>
                    <a:pt x="2674810" y="1376387"/>
                  </a:lnTo>
                  <a:lnTo>
                    <a:pt x="2732227" y="1379334"/>
                  </a:lnTo>
                  <a:lnTo>
                    <a:pt x="2735021" y="1320622"/>
                  </a:lnTo>
                  <a:close/>
                </a:path>
                <a:path w="10690225" h="6438900">
                  <a:moveTo>
                    <a:pt x="2735021" y="1229271"/>
                  </a:moveTo>
                  <a:lnTo>
                    <a:pt x="2677680" y="1226312"/>
                  </a:lnTo>
                  <a:lnTo>
                    <a:pt x="2674810" y="1229271"/>
                  </a:lnTo>
                  <a:lnTo>
                    <a:pt x="2674810" y="1285036"/>
                  </a:lnTo>
                  <a:lnTo>
                    <a:pt x="2732227" y="1287907"/>
                  </a:lnTo>
                  <a:lnTo>
                    <a:pt x="2735021" y="1229271"/>
                  </a:lnTo>
                  <a:close/>
                </a:path>
                <a:path w="10690225" h="6438900">
                  <a:moveTo>
                    <a:pt x="2735021" y="1137831"/>
                  </a:moveTo>
                  <a:lnTo>
                    <a:pt x="2677680" y="1134960"/>
                  </a:lnTo>
                  <a:lnTo>
                    <a:pt x="2674810" y="1137831"/>
                  </a:lnTo>
                  <a:lnTo>
                    <a:pt x="2674810" y="1193685"/>
                  </a:lnTo>
                  <a:lnTo>
                    <a:pt x="2732227" y="1196555"/>
                  </a:lnTo>
                  <a:lnTo>
                    <a:pt x="2735021" y="1137831"/>
                  </a:lnTo>
                  <a:close/>
                </a:path>
                <a:path w="10690225" h="6438900">
                  <a:moveTo>
                    <a:pt x="2735021" y="1046492"/>
                  </a:moveTo>
                  <a:lnTo>
                    <a:pt x="2677680" y="1043622"/>
                  </a:lnTo>
                  <a:lnTo>
                    <a:pt x="2674810" y="1046492"/>
                  </a:lnTo>
                  <a:lnTo>
                    <a:pt x="2674810" y="1102258"/>
                  </a:lnTo>
                  <a:lnTo>
                    <a:pt x="2732227" y="1105217"/>
                  </a:lnTo>
                  <a:lnTo>
                    <a:pt x="2735021" y="1046492"/>
                  </a:lnTo>
                  <a:close/>
                </a:path>
                <a:path w="10690225" h="6438900">
                  <a:moveTo>
                    <a:pt x="2735021" y="955141"/>
                  </a:moveTo>
                  <a:lnTo>
                    <a:pt x="2677680" y="952182"/>
                  </a:lnTo>
                  <a:lnTo>
                    <a:pt x="2674810" y="955141"/>
                  </a:lnTo>
                  <a:lnTo>
                    <a:pt x="2674810" y="1010907"/>
                  </a:lnTo>
                  <a:lnTo>
                    <a:pt x="2732227" y="1013866"/>
                  </a:lnTo>
                  <a:lnTo>
                    <a:pt x="2735021" y="955141"/>
                  </a:lnTo>
                  <a:close/>
                </a:path>
                <a:path w="10690225" h="6438900">
                  <a:moveTo>
                    <a:pt x="2735021" y="863714"/>
                  </a:moveTo>
                  <a:lnTo>
                    <a:pt x="2677680" y="860844"/>
                  </a:lnTo>
                  <a:lnTo>
                    <a:pt x="2674810" y="863714"/>
                  </a:lnTo>
                  <a:lnTo>
                    <a:pt x="2674810" y="919556"/>
                  </a:lnTo>
                  <a:lnTo>
                    <a:pt x="2732227" y="922515"/>
                  </a:lnTo>
                  <a:lnTo>
                    <a:pt x="2735021" y="863714"/>
                  </a:lnTo>
                  <a:close/>
                </a:path>
                <a:path w="10690225" h="6438900">
                  <a:moveTo>
                    <a:pt x="2735021" y="772363"/>
                  </a:moveTo>
                  <a:lnTo>
                    <a:pt x="2677680" y="769493"/>
                  </a:lnTo>
                  <a:lnTo>
                    <a:pt x="2674810" y="772363"/>
                  </a:lnTo>
                  <a:lnTo>
                    <a:pt x="2674810" y="828217"/>
                  </a:lnTo>
                  <a:lnTo>
                    <a:pt x="2732227" y="831088"/>
                  </a:lnTo>
                  <a:lnTo>
                    <a:pt x="2735021" y="772363"/>
                  </a:lnTo>
                  <a:close/>
                </a:path>
                <a:path w="10690225" h="6438900">
                  <a:moveTo>
                    <a:pt x="2735021" y="681012"/>
                  </a:moveTo>
                  <a:lnTo>
                    <a:pt x="2677680" y="678141"/>
                  </a:lnTo>
                  <a:lnTo>
                    <a:pt x="2674810" y="681012"/>
                  </a:lnTo>
                  <a:lnTo>
                    <a:pt x="2674810" y="736866"/>
                  </a:lnTo>
                  <a:lnTo>
                    <a:pt x="2732227" y="739736"/>
                  </a:lnTo>
                  <a:lnTo>
                    <a:pt x="2735021" y="681012"/>
                  </a:lnTo>
                  <a:close/>
                </a:path>
                <a:path w="10690225" h="6438900">
                  <a:moveTo>
                    <a:pt x="2837929" y="4061549"/>
                  </a:moveTo>
                  <a:lnTo>
                    <a:pt x="2780601" y="4058589"/>
                  </a:lnTo>
                  <a:lnTo>
                    <a:pt x="2777731" y="4061549"/>
                  </a:lnTo>
                  <a:lnTo>
                    <a:pt x="2777731" y="4117314"/>
                  </a:lnTo>
                  <a:lnTo>
                    <a:pt x="2835059" y="4120273"/>
                  </a:lnTo>
                  <a:lnTo>
                    <a:pt x="2837929" y="4061549"/>
                  </a:lnTo>
                  <a:close/>
                </a:path>
                <a:path w="10690225" h="6438900">
                  <a:moveTo>
                    <a:pt x="2837929" y="3970197"/>
                  </a:moveTo>
                  <a:lnTo>
                    <a:pt x="2780601" y="3967238"/>
                  </a:lnTo>
                  <a:lnTo>
                    <a:pt x="2777731" y="3970197"/>
                  </a:lnTo>
                  <a:lnTo>
                    <a:pt x="2777731" y="4025963"/>
                  </a:lnTo>
                  <a:lnTo>
                    <a:pt x="2835059" y="4028922"/>
                  </a:lnTo>
                  <a:lnTo>
                    <a:pt x="2837929" y="3970197"/>
                  </a:lnTo>
                  <a:close/>
                </a:path>
                <a:path w="10690225" h="6438900">
                  <a:moveTo>
                    <a:pt x="2837929" y="3878770"/>
                  </a:moveTo>
                  <a:lnTo>
                    <a:pt x="2780601" y="3875887"/>
                  </a:lnTo>
                  <a:lnTo>
                    <a:pt x="2777731" y="3878770"/>
                  </a:lnTo>
                  <a:lnTo>
                    <a:pt x="2777731" y="3934612"/>
                  </a:lnTo>
                  <a:lnTo>
                    <a:pt x="2835059" y="3937571"/>
                  </a:lnTo>
                  <a:lnTo>
                    <a:pt x="2837929" y="3878770"/>
                  </a:lnTo>
                  <a:close/>
                </a:path>
                <a:path w="10690225" h="6438900">
                  <a:moveTo>
                    <a:pt x="2837929" y="3787508"/>
                  </a:moveTo>
                  <a:lnTo>
                    <a:pt x="2780601" y="3784549"/>
                  </a:lnTo>
                  <a:lnTo>
                    <a:pt x="2777731" y="3787508"/>
                  </a:lnTo>
                  <a:lnTo>
                    <a:pt x="2777731" y="3843274"/>
                  </a:lnTo>
                  <a:lnTo>
                    <a:pt x="2835059" y="3846144"/>
                  </a:lnTo>
                  <a:lnTo>
                    <a:pt x="2837929" y="3787508"/>
                  </a:lnTo>
                  <a:close/>
                </a:path>
                <a:path w="10690225" h="6438900">
                  <a:moveTo>
                    <a:pt x="2837929" y="3696068"/>
                  </a:moveTo>
                  <a:lnTo>
                    <a:pt x="2780601" y="3693109"/>
                  </a:lnTo>
                  <a:lnTo>
                    <a:pt x="2777731" y="3696068"/>
                  </a:lnTo>
                  <a:lnTo>
                    <a:pt x="2777731" y="3751923"/>
                  </a:lnTo>
                  <a:lnTo>
                    <a:pt x="2835059" y="3754793"/>
                  </a:lnTo>
                  <a:lnTo>
                    <a:pt x="2837929" y="3696068"/>
                  </a:lnTo>
                  <a:close/>
                </a:path>
                <a:path w="10690225" h="6438900">
                  <a:moveTo>
                    <a:pt x="2837929" y="3604730"/>
                  </a:moveTo>
                  <a:lnTo>
                    <a:pt x="2780601" y="3601770"/>
                  </a:lnTo>
                  <a:lnTo>
                    <a:pt x="2777731" y="3604730"/>
                  </a:lnTo>
                  <a:lnTo>
                    <a:pt x="2777731" y="3660483"/>
                  </a:lnTo>
                  <a:lnTo>
                    <a:pt x="2835059" y="3663442"/>
                  </a:lnTo>
                  <a:lnTo>
                    <a:pt x="2837929" y="3604730"/>
                  </a:lnTo>
                  <a:close/>
                </a:path>
                <a:path w="10690225" h="6438900">
                  <a:moveTo>
                    <a:pt x="2837929" y="3513378"/>
                  </a:moveTo>
                  <a:lnTo>
                    <a:pt x="2780601" y="3510419"/>
                  </a:lnTo>
                  <a:lnTo>
                    <a:pt x="2777731" y="3513378"/>
                  </a:lnTo>
                  <a:lnTo>
                    <a:pt x="2777731" y="3569144"/>
                  </a:lnTo>
                  <a:lnTo>
                    <a:pt x="2835059" y="3572103"/>
                  </a:lnTo>
                  <a:lnTo>
                    <a:pt x="2837929" y="3513378"/>
                  </a:lnTo>
                  <a:close/>
                </a:path>
                <a:path w="10690225" h="6438900">
                  <a:moveTo>
                    <a:pt x="2837929" y="3422027"/>
                  </a:moveTo>
                  <a:lnTo>
                    <a:pt x="2780601" y="3419068"/>
                  </a:lnTo>
                  <a:lnTo>
                    <a:pt x="2777731" y="3422027"/>
                  </a:lnTo>
                  <a:lnTo>
                    <a:pt x="2777731" y="3477793"/>
                  </a:lnTo>
                  <a:lnTo>
                    <a:pt x="2835059" y="3480663"/>
                  </a:lnTo>
                  <a:lnTo>
                    <a:pt x="2837929" y="3422027"/>
                  </a:lnTo>
                  <a:close/>
                </a:path>
                <a:path w="10690225" h="6438900">
                  <a:moveTo>
                    <a:pt x="2837929" y="3330600"/>
                  </a:moveTo>
                  <a:lnTo>
                    <a:pt x="2780601" y="3327730"/>
                  </a:lnTo>
                  <a:lnTo>
                    <a:pt x="2777731" y="3330600"/>
                  </a:lnTo>
                  <a:lnTo>
                    <a:pt x="2777731" y="3386442"/>
                  </a:lnTo>
                  <a:lnTo>
                    <a:pt x="2835059" y="3389325"/>
                  </a:lnTo>
                  <a:lnTo>
                    <a:pt x="2837929" y="3330600"/>
                  </a:lnTo>
                  <a:close/>
                </a:path>
                <a:path w="10690225" h="6438900">
                  <a:moveTo>
                    <a:pt x="2837929" y="3239249"/>
                  </a:moveTo>
                  <a:lnTo>
                    <a:pt x="2780601" y="3236379"/>
                  </a:lnTo>
                  <a:lnTo>
                    <a:pt x="2777731" y="3239249"/>
                  </a:lnTo>
                  <a:lnTo>
                    <a:pt x="2777731" y="3295015"/>
                  </a:lnTo>
                  <a:lnTo>
                    <a:pt x="2835059" y="3297974"/>
                  </a:lnTo>
                  <a:lnTo>
                    <a:pt x="2837929" y="3239249"/>
                  </a:lnTo>
                  <a:close/>
                </a:path>
                <a:path w="10690225" h="6438900">
                  <a:moveTo>
                    <a:pt x="2837929" y="3147898"/>
                  </a:moveTo>
                  <a:lnTo>
                    <a:pt x="2780601" y="3144939"/>
                  </a:lnTo>
                  <a:lnTo>
                    <a:pt x="2777731" y="3147898"/>
                  </a:lnTo>
                  <a:lnTo>
                    <a:pt x="2777731" y="3203664"/>
                  </a:lnTo>
                  <a:lnTo>
                    <a:pt x="2835059" y="3206623"/>
                  </a:lnTo>
                  <a:lnTo>
                    <a:pt x="2837929" y="3147898"/>
                  </a:lnTo>
                  <a:close/>
                </a:path>
                <a:path w="10690225" h="6438900">
                  <a:moveTo>
                    <a:pt x="2837929" y="3056559"/>
                  </a:moveTo>
                  <a:lnTo>
                    <a:pt x="2780601" y="3053600"/>
                  </a:lnTo>
                  <a:lnTo>
                    <a:pt x="2777731" y="3056559"/>
                  </a:lnTo>
                  <a:lnTo>
                    <a:pt x="2777731" y="3112325"/>
                  </a:lnTo>
                  <a:lnTo>
                    <a:pt x="2835059" y="3115284"/>
                  </a:lnTo>
                  <a:lnTo>
                    <a:pt x="2837929" y="3056559"/>
                  </a:lnTo>
                  <a:close/>
                </a:path>
                <a:path w="10690225" h="6438900">
                  <a:moveTo>
                    <a:pt x="2837929" y="2965208"/>
                  </a:moveTo>
                  <a:lnTo>
                    <a:pt x="2780601" y="2962249"/>
                  </a:lnTo>
                  <a:lnTo>
                    <a:pt x="2777731" y="2965208"/>
                  </a:lnTo>
                  <a:lnTo>
                    <a:pt x="2777731" y="3020974"/>
                  </a:lnTo>
                  <a:lnTo>
                    <a:pt x="2835059" y="3023844"/>
                  </a:lnTo>
                  <a:lnTo>
                    <a:pt x="2837929" y="2965208"/>
                  </a:lnTo>
                  <a:close/>
                </a:path>
                <a:path w="10690225" h="6438900">
                  <a:moveTo>
                    <a:pt x="2837929" y="2873768"/>
                  </a:moveTo>
                  <a:lnTo>
                    <a:pt x="2780601" y="2870898"/>
                  </a:lnTo>
                  <a:lnTo>
                    <a:pt x="2777731" y="2873768"/>
                  </a:lnTo>
                  <a:lnTo>
                    <a:pt x="2777731" y="2929623"/>
                  </a:lnTo>
                  <a:lnTo>
                    <a:pt x="2835059" y="2932493"/>
                  </a:lnTo>
                  <a:lnTo>
                    <a:pt x="2837929" y="2873768"/>
                  </a:lnTo>
                  <a:close/>
                </a:path>
                <a:path w="10690225" h="6438900">
                  <a:moveTo>
                    <a:pt x="2837929" y="2782430"/>
                  </a:moveTo>
                  <a:lnTo>
                    <a:pt x="2780601" y="2779560"/>
                  </a:lnTo>
                  <a:lnTo>
                    <a:pt x="2777731" y="2782430"/>
                  </a:lnTo>
                  <a:lnTo>
                    <a:pt x="2777731" y="2838285"/>
                  </a:lnTo>
                  <a:lnTo>
                    <a:pt x="2835059" y="2841155"/>
                  </a:lnTo>
                  <a:lnTo>
                    <a:pt x="2837929" y="2782430"/>
                  </a:lnTo>
                  <a:close/>
                </a:path>
                <a:path w="10690225" h="6438900">
                  <a:moveTo>
                    <a:pt x="2837929" y="2691079"/>
                  </a:moveTo>
                  <a:lnTo>
                    <a:pt x="2780601" y="2688120"/>
                  </a:lnTo>
                  <a:lnTo>
                    <a:pt x="2777731" y="2691079"/>
                  </a:lnTo>
                  <a:lnTo>
                    <a:pt x="2777731" y="2746845"/>
                  </a:lnTo>
                  <a:lnTo>
                    <a:pt x="2835059" y="2749804"/>
                  </a:lnTo>
                  <a:lnTo>
                    <a:pt x="2837929" y="2691079"/>
                  </a:lnTo>
                  <a:close/>
                </a:path>
                <a:path w="10690225" h="6438900">
                  <a:moveTo>
                    <a:pt x="2837929" y="2599728"/>
                  </a:moveTo>
                  <a:lnTo>
                    <a:pt x="2780601" y="2596781"/>
                  </a:lnTo>
                  <a:lnTo>
                    <a:pt x="2777731" y="2599728"/>
                  </a:lnTo>
                  <a:lnTo>
                    <a:pt x="2777731" y="2655493"/>
                  </a:lnTo>
                  <a:lnTo>
                    <a:pt x="2835059" y="2658453"/>
                  </a:lnTo>
                  <a:lnTo>
                    <a:pt x="2837929" y="2599728"/>
                  </a:lnTo>
                  <a:close/>
                </a:path>
                <a:path w="10690225" h="6438900">
                  <a:moveTo>
                    <a:pt x="2837929" y="2508389"/>
                  </a:moveTo>
                  <a:lnTo>
                    <a:pt x="2780601" y="2505430"/>
                  </a:lnTo>
                  <a:lnTo>
                    <a:pt x="2777731" y="2508389"/>
                  </a:lnTo>
                  <a:lnTo>
                    <a:pt x="2777731" y="2564155"/>
                  </a:lnTo>
                  <a:lnTo>
                    <a:pt x="2835059" y="2567025"/>
                  </a:lnTo>
                  <a:lnTo>
                    <a:pt x="2837929" y="2508389"/>
                  </a:lnTo>
                  <a:close/>
                </a:path>
                <a:path w="10690225" h="6438900">
                  <a:moveTo>
                    <a:pt x="2837929" y="2416949"/>
                  </a:moveTo>
                  <a:lnTo>
                    <a:pt x="2780601" y="2414079"/>
                  </a:lnTo>
                  <a:lnTo>
                    <a:pt x="2777731" y="2416949"/>
                  </a:lnTo>
                  <a:lnTo>
                    <a:pt x="2777731" y="2472804"/>
                  </a:lnTo>
                  <a:lnTo>
                    <a:pt x="2835059" y="2475674"/>
                  </a:lnTo>
                  <a:lnTo>
                    <a:pt x="2837929" y="2416949"/>
                  </a:lnTo>
                  <a:close/>
                </a:path>
                <a:path w="10690225" h="6438900">
                  <a:moveTo>
                    <a:pt x="2837929" y="2325611"/>
                  </a:moveTo>
                  <a:lnTo>
                    <a:pt x="2780601" y="2322652"/>
                  </a:lnTo>
                  <a:lnTo>
                    <a:pt x="2777731" y="2325611"/>
                  </a:lnTo>
                  <a:lnTo>
                    <a:pt x="2777731" y="2381377"/>
                  </a:lnTo>
                  <a:lnTo>
                    <a:pt x="2835059" y="2384323"/>
                  </a:lnTo>
                  <a:lnTo>
                    <a:pt x="2837929" y="2325611"/>
                  </a:lnTo>
                  <a:close/>
                </a:path>
                <a:path w="10690225" h="6438900">
                  <a:moveTo>
                    <a:pt x="2837929" y="2234260"/>
                  </a:moveTo>
                  <a:lnTo>
                    <a:pt x="2780601" y="2231301"/>
                  </a:lnTo>
                  <a:lnTo>
                    <a:pt x="2777731" y="2234260"/>
                  </a:lnTo>
                  <a:lnTo>
                    <a:pt x="2777731" y="2290026"/>
                  </a:lnTo>
                  <a:lnTo>
                    <a:pt x="2835059" y="2292985"/>
                  </a:lnTo>
                  <a:lnTo>
                    <a:pt x="2837929" y="2234260"/>
                  </a:lnTo>
                  <a:close/>
                </a:path>
                <a:path w="10690225" h="6438900">
                  <a:moveTo>
                    <a:pt x="2837929" y="2142909"/>
                  </a:moveTo>
                  <a:lnTo>
                    <a:pt x="2780601" y="2139950"/>
                  </a:lnTo>
                  <a:lnTo>
                    <a:pt x="2777731" y="2142909"/>
                  </a:lnTo>
                  <a:lnTo>
                    <a:pt x="2777731" y="2198674"/>
                  </a:lnTo>
                  <a:lnTo>
                    <a:pt x="2835059" y="2201634"/>
                  </a:lnTo>
                  <a:lnTo>
                    <a:pt x="2837929" y="2142909"/>
                  </a:lnTo>
                  <a:close/>
                </a:path>
                <a:path w="10690225" h="6438900">
                  <a:moveTo>
                    <a:pt x="2837929" y="2051570"/>
                  </a:moveTo>
                  <a:lnTo>
                    <a:pt x="2780601" y="2048611"/>
                  </a:lnTo>
                  <a:lnTo>
                    <a:pt x="2777731" y="2051570"/>
                  </a:lnTo>
                  <a:lnTo>
                    <a:pt x="2777731" y="2107336"/>
                  </a:lnTo>
                  <a:lnTo>
                    <a:pt x="2835059" y="2110206"/>
                  </a:lnTo>
                  <a:lnTo>
                    <a:pt x="2837929" y="2051570"/>
                  </a:lnTo>
                  <a:close/>
                </a:path>
                <a:path w="10690225" h="6438900">
                  <a:moveTo>
                    <a:pt x="2837929" y="1960130"/>
                  </a:moveTo>
                  <a:lnTo>
                    <a:pt x="2780601" y="1957260"/>
                  </a:lnTo>
                  <a:lnTo>
                    <a:pt x="2777731" y="1960130"/>
                  </a:lnTo>
                  <a:lnTo>
                    <a:pt x="2777731" y="2015985"/>
                  </a:lnTo>
                  <a:lnTo>
                    <a:pt x="2835059" y="2018855"/>
                  </a:lnTo>
                  <a:lnTo>
                    <a:pt x="2837929" y="1960130"/>
                  </a:lnTo>
                  <a:close/>
                </a:path>
                <a:path w="10690225" h="6438900">
                  <a:moveTo>
                    <a:pt x="2837929" y="1868779"/>
                  </a:moveTo>
                  <a:lnTo>
                    <a:pt x="2780601" y="1865833"/>
                  </a:lnTo>
                  <a:lnTo>
                    <a:pt x="2777731" y="1868779"/>
                  </a:lnTo>
                  <a:lnTo>
                    <a:pt x="2777731" y="1924634"/>
                  </a:lnTo>
                  <a:lnTo>
                    <a:pt x="2835059" y="1927504"/>
                  </a:lnTo>
                  <a:lnTo>
                    <a:pt x="2837929" y="1868779"/>
                  </a:lnTo>
                  <a:close/>
                </a:path>
                <a:path w="10690225" h="6438900">
                  <a:moveTo>
                    <a:pt x="2837929" y="1777441"/>
                  </a:moveTo>
                  <a:lnTo>
                    <a:pt x="2780601" y="1774482"/>
                  </a:lnTo>
                  <a:lnTo>
                    <a:pt x="2777731" y="1777441"/>
                  </a:lnTo>
                  <a:lnTo>
                    <a:pt x="2777731" y="1833206"/>
                  </a:lnTo>
                  <a:lnTo>
                    <a:pt x="2835059" y="1836166"/>
                  </a:lnTo>
                  <a:lnTo>
                    <a:pt x="2837929" y="1777441"/>
                  </a:lnTo>
                  <a:close/>
                </a:path>
                <a:path w="10690225" h="6438900">
                  <a:moveTo>
                    <a:pt x="2837929" y="1686090"/>
                  </a:moveTo>
                  <a:lnTo>
                    <a:pt x="2780601" y="1683131"/>
                  </a:lnTo>
                  <a:lnTo>
                    <a:pt x="2777731" y="1686090"/>
                  </a:lnTo>
                  <a:lnTo>
                    <a:pt x="2777731" y="1741855"/>
                  </a:lnTo>
                  <a:lnTo>
                    <a:pt x="2835059" y="1744814"/>
                  </a:lnTo>
                  <a:lnTo>
                    <a:pt x="2837929" y="1686090"/>
                  </a:lnTo>
                  <a:close/>
                </a:path>
                <a:path w="10690225" h="6438900">
                  <a:moveTo>
                    <a:pt x="2837929" y="1594662"/>
                  </a:moveTo>
                  <a:lnTo>
                    <a:pt x="2780601" y="1591792"/>
                  </a:lnTo>
                  <a:lnTo>
                    <a:pt x="2777731" y="1594662"/>
                  </a:lnTo>
                  <a:lnTo>
                    <a:pt x="2777731" y="1650504"/>
                  </a:lnTo>
                  <a:lnTo>
                    <a:pt x="2835059" y="1653374"/>
                  </a:lnTo>
                  <a:lnTo>
                    <a:pt x="2837929" y="1594662"/>
                  </a:lnTo>
                  <a:close/>
                </a:path>
                <a:path w="10690225" h="6438900">
                  <a:moveTo>
                    <a:pt x="2837929" y="1503311"/>
                  </a:moveTo>
                  <a:lnTo>
                    <a:pt x="2780601" y="1500352"/>
                  </a:lnTo>
                  <a:lnTo>
                    <a:pt x="2777731" y="1503311"/>
                  </a:lnTo>
                  <a:lnTo>
                    <a:pt x="2777731" y="1559077"/>
                  </a:lnTo>
                  <a:lnTo>
                    <a:pt x="2835059" y="1562036"/>
                  </a:lnTo>
                  <a:lnTo>
                    <a:pt x="2837929" y="1503311"/>
                  </a:lnTo>
                  <a:close/>
                </a:path>
                <a:path w="10690225" h="6438900">
                  <a:moveTo>
                    <a:pt x="2837929" y="1411960"/>
                  </a:moveTo>
                  <a:lnTo>
                    <a:pt x="2780601" y="1409001"/>
                  </a:lnTo>
                  <a:lnTo>
                    <a:pt x="2777731" y="1411960"/>
                  </a:lnTo>
                  <a:lnTo>
                    <a:pt x="2777731" y="1467726"/>
                  </a:lnTo>
                  <a:lnTo>
                    <a:pt x="2835059" y="1470685"/>
                  </a:lnTo>
                  <a:lnTo>
                    <a:pt x="2837929" y="1411960"/>
                  </a:lnTo>
                  <a:close/>
                </a:path>
                <a:path w="10690225" h="6438900">
                  <a:moveTo>
                    <a:pt x="2837929" y="1320622"/>
                  </a:moveTo>
                  <a:lnTo>
                    <a:pt x="2780601" y="1317663"/>
                  </a:lnTo>
                  <a:lnTo>
                    <a:pt x="2777731" y="1320622"/>
                  </a:lnTo>
                  <a:lnTo>
                    <a:pt x="2777731" y="1376387"/>
                  </a:lnTo>
                  <a:lnTo>
                    <a:pt x="2835059" y="1379334"/>
                  </a:lnTo>
                  <a:lnTo>
                    <a:pt x="2837929" y="1320622"/>
                  </a:lnTo>
                  <a:close/>
                </a:path>
                <a:path w="10690225" h="6438900">
                  <a:moveTo>
                    <a:pt x="2837929" y="1229271"/>
                  </a:moveTo>
                  <a:lnTo>
                    <a:pt x="2780601" y="1226312"/>
                  </a:lnTo>
                  <a:lnTo>
                    <a:pt x="2777731" y="1229271"/>
                  </a:lnTo>
                  <a:lnTo>
                    <a:pt x="2777731" y="1285036"/>
                  </a:lnTo>
                  <a:lnTo>
                    <a:pt x="2835059" y="1287907"/>
                  </a:lnTo>
                  <a:lnTo>
                    <a:pt x="2837929" y="1229271"/>
                  </a:lnTo>
                  <a:close/>
                </a:path>
                <a:path w="10690225" h="6438900">
                  <a:moveTo>
                    <a:pt x="2837929" y="1137831"/>
                  </a:moveTo>
                  <a:lnTo>
                    <a:pt x="2780601" y="1134960"/>
                  </a:lnTo>
                  <a:lnTo>
                    <a:pt x="2777731" y="1137831"/>
                  </a:lnTo>
                  <a:lnTo>
                    <a:pt x="2777731" y="1193685"/>
                  </a:lnTo>
                  <a:lnTo>
                    <a:pt x="2835059" y="1196555"/>
                  </a:lnTo>
                  <a:lnTo>
                    <a:pt x="2837929" y="1137831"/>
                  </a:lnTo>
                  <a:close/>
                </a:path>
                <a:path w="10690225" h="6438900">
                  <a:moveTo>
                    <a:pt x="2837929" y="1046492"/>
                  </a:moveTo>
                  <a:lnTo>
                    <a:pt x="2780601" y="1043622"/>
                  </a:lnTo>
                  <a:lnTo>
                    <a:pt x="2777731" y="1046492"/>
                  </a:lnTo>
                  <a:lnTo>
                    <a:pt x="2777731" y="1102258"/>
                  </a:lnTo>
                  <a:lnTo>
                    <a:pt x="2835059" y="1105217"/>
                  </a:lnTo>
                  <a:lnTo>
                    <a:pt x="2837929" y="1046492"/>
                  </a:lnTo>
                  <a:close/>
                </a:path>
                <a:path w="10690225" h="6438900">
                  <a:moveTo>
                    <a:pt x="2837929" y="955141"/>
                  </a:moveTo>
                  <a:lnTo>
                    <a:pt x="2780601" y="952182"/>
                  </a:lnTo>
                  <a:lnTo>
                    <a:pt x="2777731" y="955141"/>
                  </a:lnTo>
                  <a:lnTo>
                    <a:pt x="2777731" y="1010907"/>
                  </a:lnTo>
                  <a:lnTo>
                    <a:pt x="2835059" y="1013866"/>
                  </a:lnTo>
                  <a:lnTo>
                    <a:pt x="2837929" y="955141"/>
                  </a:lnTo>
                  <a:close/>
                </a:path>
                <a:path w="10690225" h="6438900">
                  <a:moveTo>
                    <a:pt x="2837929" y="863714"/>
                  </a:moveTo>
                  <a:lnTo>
                    <a:pt x="2780601" y="860844"/>
                  </a:lnTo>
                  <a:lnTo>
                    <a:pt x="2777731" y="863714"/>
                  </a:lnTo>
                  <a:lnTo>
                    <a:pt x="2777731" y="919556"/>
                  </a:lnTo>
                  <a:lnTo>
                    <a:pt x="2835059" y="922515"/>
                  </a:lnTo>
                  <a:lnTo>
                    <a:pt x="2837929" y="863714"/>
                  </a:lnTo>
                  <a:close/>
                </a:path>
                <a:path w="10690225" h="6438900">
                  <a:moveTo>
                    <a:pt x="2837929" y="772363"/>
                  </a:moveTo>
                  <a:lnTo>
                    <a:pt x="2780601" y="769493"/>
                  </a:lnTo>
                  <a:lnTo>
                    <a:pt x="2777731" y="772363"/>
                  </a:lnTo>
                  <a:lnTo>
                    <a:pt x="2777731" y="828217"/>
                  </a:lnTo>
                  <a:lnTo>
                    <a:pt x="2835059" y="831088"/>
                  </a:lnTo>
                  <a:lnTo>
                    <a:pt x="2837929" y="772363"/>
                  </a:lnTo>
                  <a:close/>
                </a:path>
                <a:path w="10690225" h="6438900">
                  <a:moveTo>
                    <a:pt x="2940761" y="4061549"/>
                  </a:moveTo>
                  <a:lnTo>
                    <a:pt x="2883433" y="4058589"/>
                  </a:lnTo>
                  <a:lnTo>
                    <a:pt x="2880563" y="4061549"/>
                  </a:lnTo>
                  <a:lnTo>
                    <a:pt x="2880563" y="4117314"/>
                  </a:lnTo>
                  <a:lnTo>
                    <a:pt x="2937980" y="4120273"/>
                  </a:lnTo>
                  <a:lnTo>
                    <a:pt x="2940761" y="4061549"/>
                  </a:lnTo>
                  <a:close/>
                </a:path>
                <a:path w="10690225" h="6438900">
                  <a:moveTo>
                    <a:pt x="2940761" y="3970197"/>
                  </a:moveTo>
                  <a:lnTo>
                    <a:pt x="2883433" y="3967238"/>
                  </a:lnTo>
                  <a:lnTo>
                    <a:pt x="2880563" y="3970197"/>
                  </a:lnTo>
                  <a:lnTo>
                    <a:pt x="2880563" y="4025963"/>
                  </a:lnTo>
                  <a:lnTo>
                    <a:pt x="2937980" y="4028922"/>
                  </a:lnTo>
                  <a:lnTo>
                    <a:pt x="2940761" y="3970197"/>
                  </a:lnTo>
                  <a:close/>
                </a:path>
                <a:path w="10690225" h="6438900">
                  <a:moveTo>
                    <a:pt x="2940761" y="3878770"/>
                  </a:moveTo>
                  <a:lnTo>
                    <a:pt x="2883433" y="3875887"/>
                  </a:lnTo>
                  <a:lnTo>
                    <a:pt x="2880563" y="3878770"/>
                  </a:lnTo>
                  <a:lnTo>
                    <a:pt x="2880563" y="3934612"/>
                  </a:lnTo>
                  <a:lnTo>
                    <a:pt x="2937980" y="3937571"/>
                  </a:lnTo>
                  <a:lnTo>
                    <a:pt x="2940761" y="3878770"/>
                  </a:lnTo>
                  <a:close/>
                </a:path>
                <a:path w="10690225" h="6438900">
                  <a:moveTo>
                    <a:pt x="2940761" y="3787508"/>
                  </a:moveTo>
                  <a:lnTo>
                    <a:pt x="2883433" y="3784549"/>
                  </a:lnTo>
                  <a:lnTo>
                    <a:pt x="2880563" y="3787508"/>
                  </a:lnTo>
                  <a:lnTo>
                    <a:pt x="2880563" y="3843274"/>
                  </a:lnTo>
                  <a:lnTo>
                    <a:pt x="2937980" y="3846144"/>
                  </a:lnTo>
                  <a:lnTo>
                    <a:pt x="2940761" y="3787508"/>
                  </a:lnTo>
                  <a:close/>
                </a:path>
                <a:path w="10690225" h="6438900">
                  <a:moveTo>
                    <a:pt x="2940761" y="3696068"/>
                  </a:moveTo>
                  <a:lnTo>
                    <a:pt x="2883433" y="3693109"/>
                  </a:lnTo>
                  <a:lnTo>
                    <a:pt x="2880563" y="3696068"/>
                  </a:lnTo>
                  <a:lnTo>
                    <a:pt x="2880563" y="3751923"/>
                  </a:lnTo>
                  <a:lnTo>
                    <a:pt x="2937980" y="3754793"/>
                  </a:lnTo>
                  <a:lnTo>
                    <a:pt x="2940761" y="3696068"/>
                  </a:lnTo>
                  <a:close/>
                </a:path>
                <a:path w="10690225" h="6438900">
                  <a:moveTo>
                    <a:pt x="2940761" y="3604730"/>
                  </a:moveTo>
                  <a:lnTo>
                    <a:pt x="2883433" y="3601770"/>
                  </a:lnTo>
                  <a:lnTo>
                    <a:pt x="2880563" y="3604730"/>
                  </a:lnTo>
                  <a:lnTo>
                    <a:pt x="2880563" y="3660483"/>
                  </a:lnTo>
                  <a:lnTo>
                    <a:pt x="2937980" y="3663442"/>
                  </a:lnTo>
                  <a:lnTo>
                    <a:pt x="2940761" y="3604730"/>
                  </a:lnTo>
                  <a:close/>
                </a:path>
                <a:path w="10690225" h="6438900">
                  <a:moveTo>
                    <a:pt x="2940761" y="3513378"/>
                  </a:moveTo>
                  <a:lnTo>
                    <a:pt x="2883433" y="3510419"/>
                  </a:lnTo>
                  <a:lnTo>
                    <a:pt x="2880563" y="3513378"/>
                  </a:lnTo>
                  <a:lnTo>
                    <a:pt x="2880563" y="3569144"/>
                  </a:lnTo>
                  <a:lnTo>
                    <a:pt x="2937980" y="3572103"/>
                  </a:lnTo>
                  <a:lnTo>
                    <a:pt x="2940761" y="3513378"/>
                  </a:lnTo>
                  <a:close/>
                </a:path>
                <a:path w="10690225" h="6438900">
                  <a:moveTo>
                    <a:pt x="2940761" y="3422027"/>
                  </a:moveTo>
                  <a:lnTo>
                    <a:pt x="2883433" y="3419068"/>
                  </a:lnTo>
                  <a:lnTo>
                    <a:pt x="2880563" y="3422027"/>
                  </a:lnTo>
                  <a:lnTo>
                    <a:pt x="2880563" y="3477793"/>
                  </a:lnTo>
                  <a:lnTo>
                    <a:pt x="2937980" y="3480663"/>
                  </a:lnTo>
                  <a:lnTo>
                    <a:pt x="2940761" y="3422027"/>
                  </a:lnTo>
                  <a:close/>
                </a:path>
                <a:path w="10690225" h="6438900">
                  <a:moveTo>
                    <a:pt x="2940761" y="3330600"/>
                  </a:moveTo>
                  <a:lnTo>
                    <a:pt x="2883433" y="3327730"/>
                  </a:lnTo>
                  <a:lnTo>
                    <a:pt x="2880563" y="3330600"/>
                  </a:lnTo>
                  <a:lnTo>
                    <a:pt x="2880563" y="3386442"/>
                  </a:lnTo>
                  <a:lnTo>
                    <a:pt x="2937980" y="3389325"/>
                  </a:lnTo>
                  <a:lnTo>
                    <a:pt x="2940761" y="3330600"/>
                  </a:lnTo>
                  <a:close/>
                </a:path>
                <a:path w="10690225" h="6438900">
                  <a:moveTo>
                    <a:pt x="2940761" y="3239249"/>
                  </a:moveTo>
                  <a:lnTo>
                    <a:pt x="2883433" y="3236379"/>
                  </a:lnTo>
                  <a:lnTo>
                    <a:pt x="2880563" y="3239249"/>
                  </a:lnTo>
                  <a:lnTo>
                    <a:pt x="2880563" y="3295015"/>
                  </a:lnTo>
                  <a:lnTo>
                    <a:pt x="2937980" y="3297974"/>
                  </a:lnTo>
                  <a:lnTo>
                    <a:pt x="2940761" y="3239249"/>
                  </a:lnTo>
                  <a:close/>
                </a:path>
                <a:path w="10690225" h="6438900">
                  <a:moveTo>
                    <a:pt x="2940761" y="3147898"/>
                  </a:moveTo>
                  <a:lnTo>
                    <a:pt x="2883433" y="3144939"/>
                  </a:lnTo>
                  <a:lnTo>
                    <a:pt x="2880563" y="3147898"/>
                  </a:lnTo>
                  <a:lnTo>
                    <a:pt x="2880563" y="3203664"/>
                  </a:lnTo>
                  <a:lnTo>
                    <a:pt x="2937980" y="3206623"/>
                  </a:lnTo>
                  <a:lnTo>
                    <a:pt x="2940761" y="3147898"/>
                  </a:lnTo>
                  <a:close/>
                </a:path>
                <a:path w="10690225" h="6438900">
                  <a:moveTo>
                    <a:pt x="2940761" y="3056559"/>
                  </a:moveTo>
                  <a:lnTo>
                    <a:pt x="2883433" y="3053600"/>
                  </a:lnTo>
                  <a:lnTo>
                    <a:pt x="2880563" y="3056559"/>
                  </a:lnTo>
                  <a:lnTo>
                    <a:pt x="2880563" y="3112325"/>
                  </a:lnTo>
                  <a:lnTo>
                    <a:pt x="2937980" y="3115284"/>
                  </a:lnTo>
                  <a:lnTo>
                    <a:pt x="2940761" y="3056559"/>
                  </a:lnTo>
                  <a:close/>
                </a:path>
                <a:path w="10690225" h="6438900">
                  <a:moveTo>
                    <a:pt x="2940761" y="2965208"/>
                  </a:moveTo>
                  <a:lnTo>
                    <a:pt x="2883433" y="2962249"/>
                  </a:lnTo>
                  <a:lnTo>
                    <a:pt x="2880563" y="2965208"/>
                  </a:lnTo>
                  <a:lnTo>
                    <a:pt x="2880563" y="3020974"/>
                  </a:lnTo>
                  <a:lnTo>
                    <a:pt x="2937980" y="3023844"/>
                  </a:lnTo>
                  <a:lnTo>
                    <a:pt x="2940761" y="2965208"/>
                  </a:lnTo>
                  <a:close/>
                </a:path>
                <a:path w="10690225" h="6438900">
                  <a:moveTo>
                    <a:pt x="2940761" y="2873768"/>
                  </a:moveTo>
                  <a:lnTo>
                    <a:pt x="2883433" y="2870898"/>
                  </a:lnTo>
                  <a:lnTo>
                    <a:pt x="2880563" y="2873768"/>
                  </a:lnTo>
                  <a:lnTo>
                    <a:pt x="2880563" y="2929623"/>
                  </a:lnTo>
                  <a:lnTo>
                    <a:pt x="2937980" y="2932493"/>
                  </a:lnTo>
                  <a:lnTo>
                    <a:pt x="2940761" y="2873768"/>
                  </a:lnTo>
                  <a:close/>
                </a:path>
                <a:path w="10690225" h="6438900">
                  <a:moveTo>
                    <a:pt x="2940761" y="2782430"/>
                  </a:moveTo>
                  <a:lnTo>
                    <a:pt x="2883433" y="2779560"/>
                  </a:lnTo>
                  <a:lnTo>
                    <a:pt x="2880563" y="2782430"/>
                  </a:lnTo>
                  <a:lnTo>
                    <a:pt x="2880563" y="2838285"/>
                  </a:lnTo>
                  <a:lnTo>
                    <a:pt x="2937980" y="2841155"/>
                  </a:lnTo>
                  <a:lnTo>
                    <a:pt x="2940761" y="2782430"/>
                  </a:lnTo>
                  <a:close/>
                </a:path>
                <a:path w="10690225" h="6438900">
                  <a:moveTo>
                    <a:pt x="2940761" y="2691079"/>
                  </a:moveTo>
                  <a:lnTo>
                    <a:pt x="2883433" y="2688120"/>
                  </a:lnTo>
                  <a:lnTo>
                    <a:pt x="2880563" y="2691079"/>
                  </a:lnTo>
                  <a:lnTo>
                    <a:pt x="2880563" y="2746845"/>
                  </a:lnTo>
                  <a:lnTo>
                    <a:pt x="2937980" y="2749804"/>
                  </a:lnTo>
                  <a:lnTo>
                    <a:pt x="2940761" y="2691079"/>
                  </a:lnTo>
                  <a:close/>
                </a:path>
                <a:path w="10690225" h="6438900">
                  <a:moveTo>
                    <a:pt x="2940761" y="2599728"/>
                  </a:moveTo>
                  <a:lnTo>
                    <a:pt x="2883433" y="2596781"/>
                  </a:lnTo>
                  <a:lnTo>
                    <a:pt x="2880563" y="2599728"/>
                  </a:lnTo>
                  <a:lnTo>
                    <a:pt x="2880563" y="2655493"/>
                  </a:lnTo>
                  <a:lnTo>
                    <a:pt x="2937980" y="2658453"/>
                  </a:lnTo>
                  <a:lnTo>
                    <a:pt x="2940761" y="2599728"/>
                  </a:lnTo>
                  <a:close/>
                </a:path>
                <a:path w="10690225" h="6438900">
                  <a:moveTo>
                    <a:pt x="2940761" y="2508389"/>
                  </a:moveTo>
                  <a:lnTo>
                    <a:pt x="2883433" y="2505430"/>
                  </a:lnTo>
                  <a:lnTo>
                    <a:pt x="2880563" y="2508389"/>
                  </a:lnTo>
                  <a:lnTo>
                    <a:pt x="2880563" y="2564155"/>
                  </a:lnTo>
                  <a:lnTo>
                    <a:pt x="2937980" y="2567025"/>
                  </a:lnTo>
                  <a:lnTo>
                    <a:pt x="2940761" y="2508389"/>
                  </a:lnTo>
                  <a:close/>
                </a:path>
                <a:path w="10690225" h="6438900">
                  <a:moveTo>
                    <a:pt x="2940761" y="2416949"/>
                  </a:moveTo>
                  <a:lnTo>
                    <a:pt x="2883433" y="2414079"/>
                  </a:lnTo>
                  <a:lnTo>
                    <a:pt x="2880563" y="2416949"/>
                  </a:lnTo>
                  <a:lnTo>
                    <a:pt x="2880563" y="2472804"/>
                  </a:lnTo>
                  <a:lnTo>
                    <a:pt x="2937980" y="2475674"/>
                  </a:lnTo>
                  <a:lnTo>
                    <a:pt x="2940761" y="2416949"/>
                  </a:lnTo>
                  <a:close/>
                </a:path>
                <a:path w="10690225" h="6438900">
                  <a:moveTo>
                    <a:pt x="2940761" y="2325611"/>
                  </a:moveTo>
                  <a:lnTo>
                    <a:pt x="2883433" y="2322652"/>
                  </a:lnTo>
                  <a:lnTo>
                    <a:pt x="2880563" y="2325611"/>
                  </a:lnTo>
                  <a:lnTo>
                    <a:pt x="2880563" y="2381377"/>
                  </a:lnTo>
                  <a:lnTo>
                    <a:pt x="2937980" y="2384323"/>
                  </a:lnTo>
                  <a:lnTo>
                    <a:pt x="2940761" y="2325611"/>
                  </a:lnTo>
                  <a:close/>
                </a:path>
                <a:path w="10690225" h="6438900">
                  <a:moveTo>
                    <a:pt x="2940761" y="2234260"/>
                  </a:moveTo>
                  <a:lnTo>
                    <a:pt x="2883433" y="2231301"/>
                  </a:lnTo>
                  <a:lnTo>
                    <a:pt x="2880563" y="2234260"/>
                  </a:lnTo>
                  <a:lnTo>
                    <a:pt x="2880563" y="2290026"/>
                  </a:lnTo>
                  <a:lnTo>
                    <a:pt x="2937980" y="2292985"/>
                  </a:lnTo>
                  <a:lnTo>
                    <a:pt x="2940761" y="2234260"/>
                  </a:lnTo>
                  <a:close/>
                </a:path>
                <a:path w="10690225" h="6438900">
                  <a:moveTo>
                    <a:pt x="2940761" y="2142909"/>
                  </a:moveTo>
                  <a:lnTo>
                    <a:pt x="2883433" y="2139950"/>
                  </a:lnTo>
                  <a:lnTo>
                    <a:pt x="2880563" y="2142909"/>
                  </a:lnTo>
                  <a:lnTo>
                    <a:pt x="2880563" y="2198674"/>
                  </a:lnTo>
                  <a:lnTo>
                    <a:pt x="2937980" y="2201634"/>
                  </a:lnTo>
                  <a:lnTo>
                    <a:pt x="2940761" y="2142909"/>
                  </a:lnTo>
                  <a:close/>
                </a:path>
                <a:path w="10690225" h="6438900">
                  <a:moveTo>
                    <a:pt x="2940761" y="2051570"/>
                  </a:moveTo>
                  <a:lnTo>
                    <a:pt x="2883433" y="2048611"/>
                  </a:lnTo>
                  <a:lnTo>
                    <a:pt x="2880563" y="2051570"/>
                  </a:lnTo>
                  <a:lnTo>
                    <a:pt x="2880563" y="2107336"/>
                  </a:lnTo>
                  <a:lnTo>
                    <a:pt x="2937980" y="2110206"/>
                  </a:lnTo>
                  <a:lnTo>
                    <a:pt x="2940761" y="2051570"/>
                  </a:lnTo>
                  <a:close/>
                </a:path>
                <a:path w="10690225" h="6438900">
                  <a:moveTo>
                    <a:pt x="2940761" y="1960130"/>
                  </a:moveTo>
                  <a:lnTo>
                    <a:pt x="2883433" y="1957260"/>
                  </a:lnTo>
                  <a:lnTo>
                    <a:pt x="2880563" y="1960130"/>
                  </a:lnTo>
                  <a:lnTo>
                    <a:pt x="2880563" y="2015985"/>
                  </a:lnTo>
                  <a:lnTo>
                    <a:pt x="2937980" y="2018855"/>
                  </a:lnTo>
                  <a:lnTo>
                    <a:pt x="2940761" y="1960130"/>
                  </a:lnTo>
                  <a:close/>
                </a:path>
                <a:path w="10690225" h="6438900">
                  <a:moveTo>
                    <a:pt x="2940761" y="1868779"/>
                  </a:moveTo>
                  <a:lnTo>
                    <a:pt x="2883433" y="1865833"/>
                  </a:lnTo>
                  <a:lnTo>
                    <a:pt x="2880563" y="1868779"/>
                  </a:lnTo>
                  <a:lnTo>
                    <a:pt x="2880563" y="1924634"/>
                  </a:lnTo>
                  <a:lnTo>
                    <a:pt x="2937980" y="1927504"/>
                  </a:lnTo>
                  <a:lnTo>
                    <a:pt x="2940761" y="1868779"/>
                  </a:lnTo>
                  <a:close/>
                </a:path>
                <a:path w="10690225" h="6438900">
                  <a:moveTo>
                    <a:pt x="2940761" y="1777441"/>
                  </a:moveTo>
                  <a:lnTo>
                    <a:pt x="2883433" y="1774482"/>
                  </a:lnTo>
                  <a:lnTo>
                    <a:pt x="2880563" y="1777441"/>
                  </a:lnTo>
                  <a:lnTo>
                    <a:pt x="2880563" y="1833206"/>
                  </a:lnTo>
                  <a:lnTo>
                    <a:pt x="2937980" y="1836166"/>
                  </a:lnTo>
                  <a:lnTo>
                    <a:pt x="2940761" y="1777441"/>
                  </a:lnTo>
                  <a:close/>
                </a:path>
                <a:path w="10690225" h="6438900">
                  <a:moveTo>
                    <a:pt x="2940761" y="1686090"/>
                  </a:moveTo>
                  <a:lnTo>
                    <a:pt x="2883433" y="1683131"/>
                  </a:lnTo>
                  <a:lnTo>
                    <a:pt x="2880563" y="1686090"/>
                  </a:lnTo>
                  <a:lnTo>
                    <a:pt x="2880563" y="1741855"/>
                  </a:lnTo>
                  <a:lnTo>
                    <a:pt x="2937980" y="1744814"/>
                  </a:lnTo>
                  <a:lnTo>
                    <a:pt x="2940761" y="1686090"/>
                  </a:lnTo>
                  <a:close/>
                </a:path>
                <a:path w="10690225" h="6438900">
                  <a:moveTo>
                    <a:pt x="2940761" y="1594662"/>
                  </a:moveTo>
                  <a:lnTo>
                    <a:pt x="2883433" y="1591792"/>
                  </a:lnTo>
                  <a:lnTo>
                    <a:pt x="2880563" y="1594662"/>
                  </a:lnTo>
                  <a:lnTo>
                    <a:pt x="2880563" y="1650504"/>
                  </a:lnTo>
                  <a:lnTo>
                    <a:pt x="2937980" y="1653374"/>
                  </a:lnTo>
                  <a:lnTo>
                    <a:pt x="2940761" y="1594662"/>
                  </a:lnTo>
                  <a:close/>
                </a:path>
                <a:path w="10690225" h="6438900">
                  <a:moveTo>
                    <a:pt x="2940761" y="1503311"/>
                  </a:moveTo>
                  <a:lnTo>
                    <a:pt x="2883433" y="1500352"/>
                  </a:lnTo>
                  <a:lnTo>
                    <a:pt x="2880563" y="1503311"/>
                  </a:lnTo>
                  <a:lnTo>
                    <a:pt x="2880563" y="1559077"/>
                  </a:lnTo>
                  <a:lnTo>
                    <a:pt x="2937980" y="1562036"/>
                  </a:lnTo>
                  <a:lnTo>
                    <a:pt x="2940761" y="1503311"/>
                  </a:lnTo>
                  <a:close/>
                </a:path>
                <a:path w="10690225" h="6438900">
                  <a:moveTo>
                    <a:pt x="2940761" y="1411960"/>
                  </a:moveTo>
                  <a:lnTo>
                    <a:pt x="2883433" y="1409001"/>
                  </a:lnTo>
                  <a:lnTo>
                    <a:pt x="2880563" y="1411960"/>
                  </a:lnTo>
                  <a:lnTo>
                    <a:pt x="2880563" y="1467726"/>
                  </a:lnTo>
                  <a:lnTo>
                    <a:pt x="2937980" y="1470685"/>
                  </a:lnTo>
                  <a:lnTo>
                    <a:pt x="2940761" y="1411960"/>
                  </a:lnTo>
                  <a:close/>
                </a:path>
                <a:path w="10690225" h="6438900">
                  <a:moveTo>
                    <a:pt x="2940761" y="1320622"/>
                  </a:moveTo>
                  <a:lnTo>
                    <a:pt x="2883433" y="1317663"/>
                  </a:lnTo>
                  <a:lnTo>
                    <a:pt x="2880563" y="1320622"/>
                  </a:lnTo>
                  <a:lnTo>
                    <a:pt x="2880563" y="1376387"/>
                  </a:lnTo>
                  <a:lnTo>
                    <a:pt x="2937980" y="1379334"/>
                  </a:lnTo>
                  <a:lnTo>
                    <a:pt x="2940761" y="1320622"/>
                  </a:lnTo>
                  <a:close/>
                </a:path>
                <a:path w="10690225" h="6438900">
                  <a:moveTo>
                    <a:pt x="2940761" y="1229271"/>
                  </a:moveTo>
                  <a:lnTo>
                    <a:pt x="2883433" y="1226312"/>
                  </a:lnTo>
                  <a:lnTo>
                    <a:pt x="2880563" y="1229271"/>
                  </a:lnTo>
                  <a:lnTo>
                    <a:pt x="2880563" y="1285036"/>
                  </a:lnTo>
                  <a:lnTo>
                    <a:pt x="2937980" y="1287907"/>
                  </a:lnTo>
                  <a:lnTo>
                    <a:pt x="2940761" y="1229271"/>
                  </a:lnTo>
                  <a:close/>
                </a:path>
                <a:path w="10690225" h="6438900">
                  <a:moveTo>
                    <a:pt x="2940761" y="1137831"/>
                  </a:moveTo>
                  <a:lnTo>
                    <a:pt x="2883433" y="1134960"/>
                  </a:lnTo>
                  <a:lnTo>
                    <a:pt x="2880563" y="1137831"/>
                  </a:lnTo>
                  <a:lnTo>
                    <a:pt x="2880563" y="1193685"/>
                  </a:lnTo>
                  <a:lnTo>
                    <a:pt x="2937980" y="1196555"/>
                  </a:lnTo>
                  <a:lnTo>
                    <a:pt x="2940761" y="1137831"/>
                  </a:lnTo>
                  <a:close/>
                </a:path>
                <a:path w="10690225" h="6438900">
                  <a:moveTo>
                    <a:pt x="2940761" y="1046492"/>
                  </a:moveTo>
                  <a:lnTo>
                    <a:pt x="2883433" y="1043622"/>
                  </a:lnTo>
                  <a:lnTo>
                    <a:pt x="2880563" y="1046492"/>
                  </a:lnTo>
                  <a:lnTo>
                    <a:pt x="2880563" y="1102258"/>
                  </a:lnTo>
                  <a:lnTo>
                    <a:pt x="2937980" y="1105217"/>
                  </a:lnTo>
                  <a:lnTo>
                    <a:pt x="2940761" y="1046492"/>
                  </a:lnTo>
                  <a:close/>
                </a:path>
                <a:path w="10690225" h="6438900">
                  <a:moveTo>
                    <a:pt x="2940761" y="955141"/>
                  </a:moveTo>
                  <a:lnTo>
                    <a:pt x="2883433" y="952182"/>
                  </a:lnTo>
                  <a:lnTo>
                    <a:pt x="2880563" y="955141"/>
                  </a:lnTo>
                  <a:lnTo>
                    <a:pt x="2880563" y="1010907"/>
                  </a:lnTo>
                  <a:lnTo>
                    <a:pt x="2937980" y="1013866"/>
                  </a:lnTo>
                  <a:lnTo>
                    <a:pt x="2940761" y="955141"/>
                  </a:lnTo>
                  <a:close/>
                </a:path>
                <a:path w="10690225" h="6438900">
                  <a:moveTo>
                    <a:pt x="2940761" y="863714"/>
                  </a:moveTo>
                  <a:lnTo>
                    <a:pt x="2883433" y="860844"/>
                  </a:lnTo>
                  <a:lnTo>
                    <a:pt x="2880563" y="863714"/>
                  </a:lnTo>
                  <a:lnTo>
                    <a:pt x="2880563" y="919556"/>
                  </a:lnTo>
                  <a:lnTo>
                    <a:pt x="2937980" y="922515"/>
                  </a:lnTo>
                  <a:lnTo>
                    <a:pt x="2940761" y="863714"/>
                  </a:lnTo>
                  <a:close/>
                </a:path>
                <a:path w="10690225" h="6438900">
                  <a:moveTo>
                    <a:pt x="2940761" y="772363"/>
                  </a:moveTo>
                  <a:lnTo>
                    <a:pt x="2883433" y="769493"/>
                  </a:lnTo>
                  <a:lnTo>
                    <a:pt x="2880563" y="772363"/>
                  </a:lnTo>
                  <a:lnTo>
                    <a:pt x="2880563" y="828217"/>
                  </a:lnTo>
                  <a:lnTo>
                    <a:pt x="2937980" y="831088"/>
                  </a:lnTo>
                  <a:lnTo>
                    <a:pt x="2940761" y="772363"/>
                  </a:lnTo>
                  <a:close/>
                </a:path>
                <a:path w="10690225" h="6438900">
                  <a:moveTo>
                    <a:pt x="2940761" y="681012"/>
                  </a:moveTo>
                  <a:lnTo>
                    <a:pt x="2883433" y="678141"/>
                  </a:lnTo>
                  <a:lnTo>
                    <a:pt x="2880563" y="681012"/>
                  </a:lnTo>
                  <a:lnTo>
                    <a:pt x="2880563" y="736866"/>
                  </a:lnTo>
                  <a:lnTo>
                    <a:pt x="2937980" y="739736"/>
                  </a:lnTo>
                  <a:lnTo>
                    <a:pt x="2940761" y="681012"/>
                  </a:lnTo>
                  <a:close/>
                </a:path>
                <a:path w="10690225" h="6438900">
                  <a:moveTo>
                    <a:pt x="2940761" y="589673"/>
                  </a:moveTo>
                  <a:lnTo>
                    <a:pt x="2883433" y="586714"/>
                  </a:lnTo>
                  <a:lnTo>
                    <a:pt x="2880563" y="589673"/>
                  </a:lnTo>
                  <a:lnTo>
                    <a:pt x="2880563" y="645439"/>
                  </a:lnTo>
                  <a:lnTo>
                    <a:pt x="2937980" y="648385"/>
                  </a:lnTo>
                  <a:lnTo>
                    <a:pt x="2940761" y="589673"/>
                  </a:lnTo>
                  <a:close/>
                </a:path>
                <a:path w="10690225" h="6438900">
                  <a:moveTo>
                    <a:pt x="3043682" y="3970197"/>
                  </a:moveTo>
                  <a:lnTo>
                    <a:pt x="2986354" y="3967238"/>
                  </a:lnTo>
                  <a:lnTo>
                    <a:pt x="2983484" y="3970197"/>
                  </a:lnTo>
                  <a:lnTo>
                    <a:pt x="2983484" y="4025963"/>
                  </a:lnTo>
                  <a:lnTo>
                    <a:pt x="3040811" y="4028922"/>
                  </a:lnTo>
                  <a:lnTo>
                    <a:pt x="3043682" y="3970197"/>
                  </a:lnTo>
                  <a:close/>
                </a:path>
                <a:path w="10690225" h="6438900">
                  <a:moveTo>
                    <a:pt x="3043682" y="3878770"/>
                  </a:moveTo>
                  <a:lnTo>
                    <a:pt x="2986354" y="3875887"/>
                  </a:lnTo>
                  <a:lnTo>
                    <a:pt x="2983484" y="3878770"/>
                  </a:lnTo>
                  <a:lnTo>
                    <a:pt x="2983484" y="3934612"/>
                  </a:lnTo>
                  <a:lnTo>
                    <a:pt x="3040811" y="3937571"/>
                  </a:lnTo>
                  <a:lnTo>
                    <a:pt x="3043682" y="3878770"/>
                  </a:lnTo>
                  <a:close/>
                </a:path>
                <a:path w="10690225" h="6438900">
                  <a:moveTo>
                    <a:pt x="3043682" y="3787508"/>
                  </a:moveTo>
                  <a:lnTo>
                    <a:pt x="2986354" y="3784549"/>
                  </a:lnTo>
                  <a:lnTo>
                    <a:pt x="2983484" y="3787508"/>
                  </a:lnTo>
                  <a:lnTo>
                    <a:pt x="2983484" y="3843274"/>
                  </a:lnTo>
                  <a:lnTo>
                    <a:pt x="3040811" y="3846144"/>
                  </a:lnTo>
                  <a:lnTo>
                    <a:pt x="3043682" y="3787508"/>
                  </a:lnTo>
                  <a:close/>
                </a:path>
                <a:path w="10690225" h="6438900">
                  <a:moveTo>
                    <a:pt x="3043682" y="3696068"/>
                  </a:moveTo>
                  <a:lnTo>
                    <a:pt x="2986354" y="3693109"/>
                  </a:lnTo>
                  <a:lnTo>
                    <a:pt x="2983484" y="3696068"/>
                  </a:lnTo>
                  <a:lnTo>
                    <a:pt x="2983484" y="3751923"/>
                  </a:lnTo>
                  <a:lnTo>
                    <a:pt x="3040811" y="3754793"/>
                  </a:lnTo>
                  <a:lnTo>
                    <a:pt x="3043682" y="3696068"/>
                  </a:lnTo>
                  <a:close/>
                </a:path>
                <a:path w="10690225" h="6438900">
                  <a:moveTo>
                    <a:pt x="3043682" y="3604730"/>
                  </a:moveTo>
                  <a:lnTo>
                    <a:pt x="2986354" y="3601770"/>
                  </a:lnTo>
                  <a:lnTo>
                    <a:pt x="2983484" y="3604730"/>
                  </a:lnTo>
                  <a:lnTo>
                    <a:pt x="2983484" y="3660483"/>
                  </a:lnTo>
                  <a:lnTo>
                    <a:pt x="3040811" y="3663442"/>
                  </a:lnTo>
                  <a:lnTo>
                    <a:pt x="3043682" y="3604730"/>
                  </a:lnTo>
                  <a:close/>
                </a:path>
                <a:path w="10690225" h="6438900">
                  <a:moveTo>
                    <a:pt x="3043682" y="3513378"/>
                  </a:moveTo>
                  <a:lnTo>
                    <a:pt x="2986354" y="3510419"/>
                  </a:lnTo>
                  <a:lnTo>
                    <a:pt x="2983484" y="3513378"/>
                  </a:lnTo>
                  <a:lnTo>
                    <a:pt x="2983484" y="3569144"/>
                  </a:lnTo>
                  <a:lnTo>
                    <a:pt x="3040811" y="3572103"/>
                  </a:lnTo>
                  <a:lnTo>
                    <a:pt x="3043682" y="3513378"/>
                  </a:lnTo>
                  <a:close/>
                </a:path>
                <a:path w="10690225" h="6438900">
                  <a:moveTo>
                    <a:pt x="3043682" y="3422027"/>
                  </a:moveTo>
                  <a:lnTo>
                    <a:pt x="2986354" y="3419068"/>
                  </a:lnTo>
                  <a:lnTo>
                    <a:pt x="2983484" y="3422027"/>
                  </a:lnTo>
                  <a:lnTo>
                    <a:pt x="2983484" y="3477793"/>
                  </a:lnTo>
                  <a:lnTo>
                    <a:pt x="3040811" y="3480663"/>
                  </a:lnTo>
                  <a:lnTo>
                    <a:pt x="3043682" y="3422027"/>
                  </a:lnTo>
                  <a:close/>
                </a:path>
                <a:path w="10690225" h="6438900">
                  <a:moveTo>
                    <a:pt x="3043682" y="3330600"/>
                  </a:moveTo>
                  <a:lnTo>
                    <a:pt x="2986354" y="3327730"/>
                  </a:lnTo>
                  <a:lnTo>
                    <a:pt x="2983484" y="3330600"/>
                  </a:lnTo>
                  <a:lnTo>
                    <a:pt x="2983484" y="3386442"/>
                  </a:lnTo>
                  <a:lnTo>
                    <a:pt x="3040811" y="3389325"/>
                  </a:lnTo>
                  <a:lnTo>
                    <a:pt x="3043682" y="3330600"/>
                  </a:lnTo>
                  <a:close/>
                </a:path>
                <a:path w="10690225" h="6438900">
                  <a:moveTo>
                    <a:pt x="3043682" y="3239249"/>
                  </a:moveTo>
                  <a:lnTo>
                    <a:pt x="2986354" y="3236379"/>
                  </a:lnTo>
                  <a:lnTo>
                    <a:pt x="2983484" y="3239249"/>
                  </a:lnTo>
                  <a:lnTo>
                    <a:pt x="2983484" y="3295015"/>
                  </a:lnTo>
                  <a:lnTo>
                    <a:pt x="3040811" y="3297974"/>
                  </a:lnTo>
                  <a:lnTo>
                    <a:pt x="3043682" y="3239249"/>
                  </a:lnTo>
                  <a:close/>
                </a:path>
                <a:path w="10690225" h="6438900">
                  <a:moveTo>
                    <a:pt x="3043682" y="3147898"/>
                  </a:moveTo>
                  <a:lnTo>
                    <a:pt x="2986354" y="3144939"/>
                  </a:lnTo>
                  <a:lnTo>
                    <a:pt x="2983484" y="3147898"/>
                  </a:lnTo>
                  <a:lnTo>
                    <a:pt x="2983484" y="3203664"/>
                  </a:lnTo>
                  <a:lnTo>
                    <a:pt x="3040811" y="3206623"/>
                  </a:lnTo>
                  <a:lnTo>
                    <a:pt x="3043682" y="3147898"/>
                  </a:lnTo>
                  <a:close/>
                </a:path>
                <a:path w="10690225" h="6438900">
                  <a:moveTo>
                    <a:pt x="3043682" y="3056559"/>
                  </a:moveTo>
                  <a:lnTo>
                    <a:pt x="2986354" y="3053600"/>
                  </a:lnTo>
                  <a:lnTo>
                    <a:pt x="2983484" y="3056559"/>
                  </a:lnTo>
                  <a:lnTo>
                    <a:pt x="2983484" y="3112325"/>
                  </a:lnTo>
                  <a:lnTo>
                    <a:pt x="3040811" y="3115284"/>
                  </a:lnTo>
                  <a:lnTo>
                    <a:pt x="3043682" y="3056559"/>
                  </a:lnTo>
                  <a:close/>
                </a:path>
                <a:path w="10690225" h="6438900">
                  <a:moveTo>
                    <a:pt x="3043682" y="2965208"/>
                  </a:moveTo>
                  <a:lnTo>
                    <a:pt x="2986354" y="2962249"/>
                  </a:lnTo>
                  <a:lnTo>
                    <a:pt x="2983484" y="2965208"/>
                  </a:lnTo>
                  <a:lnTo>
                    <a:pt x="2983484" y="3020974"/>
                  </a:lnTo>
                  <a:lnTo>
                    <a:pt x="3040811" y="3023844"/>
                  </a:lnTo>
                  <a:lnTo>
                    <a:pt x="3043682" y="2965208"/>
                  </a:lnTo>
                  <a:close/>
                </a:path>
                <a:path w="10690225" h="6438900">
                  <a:moveTo>
                    <a:pt x="3043682" y="2873768"/>
                  </a:moveTo>
                  <a:lnTo>
                    <a:pt x="2986354" y="2870898"/>
                  </a:lnTo>
                  <a:lnTo>
                    <a:pt x="2983484" y="2873768"/>
                  </a:lnTo>
                  <a:lnTo>
                    <a:pt x="2983484" y="2929623"/>
                  </a:lnTo>
                  <a:lnTo>
                    <a:pt x="3040811" y="2932493"/>
                  </a:lnTo>
                  <a:lnTo>
                    <a:pt x="3043682" y="2873768"/>
                  </a:lnTo>
                  <a:close/>
                </a:path>
                <a:path w="10690225" h="6438900">
                  <a:moveTo>
                    <a:pt x="3043682" y="2782430"/>
                  </a:moveTo>
                  <a:lnTo>
                    <a:pt x="2986354" y="2779560"/>
                  </a:lnTo>
                  <a:lnTo>
                    <a:pt x="2983484" y="2782430"/>
                  </a:lnTo>
                  <a:lnTo>
                    <a:pt x="2983484" y="2838285"/>
                  </a:lnTo>
                  <a:lnTo>
                    <a:pt x="3040811" y="2841155"/>
                  </a:lnTo>
                  <a:lnTo>
                    <a:pt x="3043682" y="2782430"/>
                  </a:lnTo>
                  <a:close/>
                </a:path>
                <a:path w="10690225" h="6438900">
                  <a:moveTo>
                    <a:pt x="3043682" y="2691079"/>
                  </a:moveTo>
                  <a:lnTo>
                    <a:pt x="2986354" y="2688120"/>
                  </a:lnTo>
                  <a:lnTo>
                    <a:pt x="2983484" y="2691079"/>
                  </a:lnTo>
                  <a:lnTo>
                    <a:pt x="2983484" y="2746845"/>
                  </a:lnTo>
                  <a:lnTo>
                    <a:pt x="3040811" y="2749804"/>
                  </a:lnTo>
                  <a:lnTo>
                    <a:pt x="3043682" y="2691079"/>
                  </a:lnTo>
                  <a:close/>
                </a:path>
                <a:path w="10690225" h="6438900">
                  <a:moveTo>
                    <a:pt x="3043682" y="2599728"/>
                  </a:moveTo>
                  <a:lnTo>
                    <a:pt x="2986354" y="2596781"/>
                  </a:lnTo>
                  <a:lnTo>
                    <a:pt x="2983484" y="2599728"/>
                  </a:lnTo>
                  <a:lnTo>
                    <a:pt x="2983484" y="2655493"/>
                  </a:lnTo>
                  <a:lnTo>
                    <a:pt x="3040811" y="2658453"/>
                  </a:lnTo>
                  <a:lnTo>
                    <a:pt x="3043682" y="2599728"/>
                  </a:lnTo>
                  <a:close/>
                </a:path>
                <a:path w="10690225" h="6438900">
                  <a:moveTo>
                    <a:pt x="3043682" y="2508389"/>
                  </a:moveTo>
                  <a:lnTo>
                    <a:pt x="2986354" y="2505430"/>
                  </a:lnTo>
                  <a:lnTo>
                    <a:pt x="2983484" y="2508389"/>
                  </a:lnTo>
                  <a:lnTo>
                    <a:pt x="2983484" y="2564155"/>
                  </a:lnTo>
                  <a:lnTo>
                    <a:pt x="3040811" y="2567025"/>
                  </a:lnTo>
                  <a:lnTo>
                    <a:pt x="3043682" y="2508389"/>
                  </a:lnTo>
                  <a:close/>
                </a:path>
                <a:path w="10690225" h="6438900">
                  <a:moveTo>
                    <a:pt x="3043682" y="2416949"/>
                  </a:moveTo>
                  <a:lnTo>
                    <a:pt x="2986354" y="2414079"/>
                  </a:lnTo>
                  <a:lnTo>
                    <a:pt x="2983484" y="2416949"/>
                  </a:lnTo>
                  <a:lnTo>
                    <a:pt x="2983484" y="2472804"/>
                  </a:lnTo>
                  <a:lnTo>
                    <a:pt x="3040811" y="2475674"/>
                  </a:lnTo>
                  <a:lnTo>
                    <a:pt x="3043682" y="2416949"/>
                  </a:lnTo>
                  <a:close/>
                </a:path>
                <a:path w="10690225" h="6438900">
                  <a:moveTo>
                    <a:pt x="3043682" y="2325611"/>
                  </a:moveTo>
                  <a:lnTo>
                    <a:pt x="2986354" y="2322652"/>
                  </a:lnTo>
                  <a:lnTo>
                    <a:pt x="2983484" y="2325611"/>
                  </a:lnTo>
                  <a:lnTo>
                    <a:pt x="2983484" y="2381377"/>
                  </a:lnTo>
                  <a:lnTo>
                    <a:pt x="3040811" y="2384323"/>
                  </a:lnTo>
                  <a:lnTo>
                    <a:pt x="3043682" y="2325611"/>
                  </a:lnTo>
                  <a:close/>
                </a:path>
                <a:path w="10690225" h="6438900">
                  <a:moveTo>
                    <a:pt x="3043682" y="2234260"/>
                  </a:moveTo>
                  <a:lnTo>
                    <a:pt x="2986354" y="2231301"/>
                  </a:lnTo>
                  <a:lnTo>
                    <a:pt x="2983484" y="2234260"/>
                  </a:lnTo>
                  <a:lnTo>
                    <a:pt x="2983484" y="2290026"/>
                  </a:lnTo>
                  <a:lnTo>
                    <a:pt x="3040811" y="2292985"/>
                  </a:lnTo>
                  <a:lnTo>
                    <a:pt x="3043682" y="2234260"/>
                  </a:lnTo>
                  <a:close/>
                </a:path>
                <a:path w="10690225" h="6438900">
                  <a:moveTo>
                    <a:pt x="3043682" y="2142909"/>
                  </a:moveTo>
                  <a:lnTo>
                    <a:pt x="2986354" y="2139950"/>
                  </a:lnTo>
                  <a:lnTo>
                    <a:pt x="2983484" y="2142909"/>
                  </a:lnTo>
                  <a:lnTo>
                    <a:pt x="2983484" y="2198674"/>
                  </a:lnTo>
                  <a:lnTo>
                    <a:pt x="3040811" y="2201634"/>
                  </a:lnTo>
                  <a:lnTo>
                    <a:pt x="3043682" y="2142909"/>
                  </a:lnTo>
                  <a:close/>
                </a:path>
                <a:path w="10690225" h="6438900">
                  <a:moveTo>
                    <a:pt x="3043682" y="2051570"/>
                  </a:moveTo>
                  <a:lnTo>
                    <a:pt x="2986354" y="2048611"/>
                  </a:lnTo>
                  <a:lnTo>
                    <a:pt x="2983484" y="2051570"/>
                  </a:lnTo>
                  <a:lnTo>
                    <a:pt x="2983484" y="2107336"/>
                  </a:lnTo>
                  <a:lnTo>
                    <a:pt x="3040811" y="2110206"/>
                  </a:lnTo>
                  <a:lnTo>
                    <a:pt x="3043682" y="2051570"/>
                  </a:lnTo>
                  <a:close/>
                </a:path>
                <a:path w="10690225" h="6438900">
                  <a:moveTo>
                    <a:pt x="3043682" y="1960130"/>
                  </a:moveTo>
                  <a:lnTo>
                    <a:pt x="2986354" y="1957260"/>
                  </a:lnTo>
                  <a:lnTo>
                    <a:pt x="2983484" y="1960130"/>
                  </a:lnTo>
                  <a:lnTo>
                    <a:pt x="2983484" y="2015985"/>
                  </a:lnTo>
                  <a:lnTo>
                    <a:pt x="3040811" y="2018855"/>
                  </a:lnTo>
                  <a:lnTo>
                    <a:pt x="3043682" y="1960130"/>
                  </a:lnTo>
                  <a:close/>
                </a:path>
                <a:path w="10690225" h="6438900">
                  <a:moveTo>
                    <a:pt x="3043682" y="1868779"/>
                  </a:moveTo>
                  <a:lnTo>
                    <a:pt x="2986354" y="1865833"/>
                  </a:lnTo>
                  <a:lnTo>
                    <a:pt x="2983484" y="1868779"/>
                  </a:lnTo>
                  <a:lnTo>
                    <a:pt x="2983484" y="1924634"/>
                  </a:lnTo>
                  <a:lnTo>
                    <a:pt x="3040811" y="1927504"/>
                  </a:lnTo>
                  <a:lnTo>
                    <a:pt x="3043682" y="1868779"/>
                  </a:lnTo>
                  <a:close/>
                </a:path>
                <a:path w="10690225" h="6438900">
                  <a:moveTo>
                    <a:pt x="3043682" y="1777441"/>
                  </a:moveTo>
                  <a:lnTo>
                    <a:pt x="2986354" y="1774482"/>
                  </a:lnTo>
                  <a:lnTo>
                    <a:pt x="2983484" y="1777441"/>
                  </a:lnTo>
                  <a:lnTo>
                    <a:pt x="2983484" y="1833206"/>
                  </a:lnTo>
                  <a:lnTo>
                    <a:pt x="3040811" y="1836166"/>
                  </a:lnTo>
                  <a:lnTo>
                    <a:pt x="3043682" y="1777441"/>
                  </a:lnTo>
                  <a:close/>
                </a:path>
                <a:path w="10690225" h="6438900">
                  <a:moveTo>
                    <a:pt x="3043682" y="1686090"/>
                  </a:moveTo>
                  <a:lnTo>
                    <a:pt x="2986354" y="1683131"/>
                  </a:lnTo>
                  <a:lnTo>
                    <a:pt x="2983484" y="1686090"/>
                  </a:lnTo>
                  <a:lnTo>
                    <a:pt x="2983484" y="1741855"/>
                  </a:lnTo>
                  <a:lnTo>
                    <a:pt x="3040811" y="1744814"/>
                  </a:lnTo>
                  <a:lnTo>
                    <a:pt x="3043682" y="1686090"/>
                  </a:lnTo>
                  <a:close/>
                </a:path>
                <a:path w="10690225" h="6438900">
                  <a:moveTo>
                    <a:pt x="3043682" y="1594662"/>
                  </a:moveTo>
                  <a:lnTo>
                    <a:pt x="2986354" y="1591792"/>
                  </a:lnTo>
                  <a:lnTo>
                    <a:pt x="2983484" y="1594662"/>
                  </a:lnTo>
                  <a:lnTo>
                    <a:pt x="2983484" y="1650504"/>
                  </a:lnTo>
                  <a:lnTo>
                    <a:pt x="3040811" y="1653374"/>
                  </a:lnTo>
                  <a:lnTo>
                    <a:pt x="3043682" y="1594662"/>
                  </a:lnTo>
                  <a:close/>
                </a:path>
                <a:path w="10690225" h="6438900">
                  <a:moveTo>
                    <a:pt x="3043682" y="1503311"/>
                  </a:moveTo>
                  <a:lnTo>
                    <a:pt x="2986354" y="1500352"/>
                  </a:lnTo>
                  <a:lnTo>
                    <a:pt x="2983484" y="1503311"/>
                  </a:lnTo>
                  <a:lnTo>
                    <a:pt x="2983484" y="1559077"/>
                  </a:lnTo>
                  <a:lnTo>
                    <a:pt x="3040811" y="1562036"/>
                  </a:lnTo>
                  <a:lnTo>
                    <a:pt x="3043682" y="1503311"/>
                  </a:lnTo>
                  <a:close/>
                </a:path>
                <a:path w="10690225" h="6438900">
                  <a:moveTo>
                    <a:pt x="3043682" y="1411960"/>
                  </a:moveTo>
                  <a:lnTo>
                    <a:pt x="2986354" y="1409001"/>
                  </a:lnTo>
                  <a:lnTo>
                    <a:pt x="2983484" y="1411960"/>
                  </a:lnTo>
                  <a:lnTo>
                    <a:pt x="2983484" y="1467726"/>
                  </a:lnTo>
                  <a:lnTo>
                    <a:pt x="3040811" y="1470685"/>
                  </a:lnTo>
                  <a:lnTo>
                    <a:pt x="3043682" y="1411960"/>
                  </a:lnTo>
                  <a:close/>
                </a:path>
                <a:path w="10690225" h="6438900">
                  <a:moveTo>
                    <a:pt x="3043682" y="1320622"/>
                  </a:moveTo>
                  <a:lnTo>
                    <a:pt x="2986354" y="1317663"/>
                  </a:lnTo>
                  <a:lnTo>
                    <a:pt x="2983484" y="1320622"/>
                  </a:lnTo>
                  <a:lnTo>
                    <a:pt x="2983484" y="1376387"/>
                  </a:lnTo>
                  <a:lnTo>
                    <a:pt x="3040811" y="1379334"/>
                  </a:lnTo>
                  <a:lnTo>
                    <a:pt x="3043682" y="1320622"/>
                  </a:lnTo>
                  <a:close/>
                </a:path>
                <a:path w="10690225" h="6438900">
                  <a:moveTo>
                    <a:pt x="3043682" y="1229271"/>
                  </a:moveTo>
                  <a:lnTo>
                    <a:pt x="2986354" y="1226312"/>
                  </a:lnTo>
                  <a:lnTo>
                    <a:pt x="2983484" y="1229271"/>
                  </a:lnTo>
                  <a:lnTo>
                    <a:pt x="2983484" y="1285036"/>
                  </a:lnTo>
                  <a:lnTo>
                    <a:pt x="3040811" y="1287907"/>
                  </a:lnTo>
                  <a:lnTo>
                    <a:pt x="3043682" y="1229271"/>
                  </a:lnTo>
                  <a:close/>
                </a:path>
                <a:path w="10690225" h="6438900">
                  <a:moveTo>
                    <a:pt x="3043682" y="1137831"/>
                  </a:moveTo>
                  <a:lnTo>
                    <a:pt x="2986354" y="1134960"/>
                  </a:lnTo>
                  <a:lnTo>
                    <a:pt x="2983484" y="1137831"/>
                  </a:lnTo>
                  <a:lnTo>
                    <a:pt x="2983484" y="1193685"/>
                  </a:lnTo>
                  <a:lnTo>
                    <a:pt x="3040811" y="1196555"/>
                  </a:lnTo>
                  <a:lnTo>
                    <a:pt x="3043682" y="1137831"/>
                  </a:lnTo>
                  <a:close/>
                </a:path>
                <a:path w="10690225" h="6438900">
                  <a:moveTo>
                    <a:pt x="3043682" y="1046492"/>
                  </a:moveTo>
                  <a:lnTo>
                    <a:pt x="2986354" y="1043622"/>
                  </a:lnTo>
                  <a:lnTo>
                    <a:pt x="2983484" y="1046492"/>
                  </a:lnTo>
                  <a:lnTo>
                    <a:pt x="2983484" y="1102258"/>
                  </a:lnTo>
                  <a:lnTo>
                    <a:pt x="3040811" y="1105217"/>
                  </a:lnTo>
                  <a:lnTo>
                    <a:pt x="3043682" y="1046492"/>
                  </a:lnTo>
                  <a:close/>
                </a:path>
                <a:path w="10690225" h="6438900">
                  <a:moveTo>
                    <a:pt x="3043682" y="955141"/>
                  </a:moveTo>
                  <a:lnTo>
                    <a:pt x="2986354" y="952182"/>
                  </a:lnTo>
                  <a:lnTo>
                    <a:pt x="2983484" y="955141"/>
                  </a:lnTo>
                  <a:lnTo>
                    <a:pt x="2983484" y="1010907"/>
                  </a:lnTo>
                  <a:lnTo>
                    <a:pt x="3040811" y="1013866"/>
                  </a:lnTo>
                  <a:lnTo>
                    <a:pt x="3043682" y="955141"/>
                  </a:lnTo>
                  <a:close/>
                </a:path>
                <a:path w="10690225" h="6438900">
                  <a:moveTo>
                    <a:pt x="3043682" y="863714"/>
                  </a:moveTo>
                  <a:lnTo>
                    <a:pt x="2986354" y="860844"/>
                  </a:lnTo>
                  <a:lnTo>
                    <a:pt x="2983484" y="863714"/>
                  </a:lnTo>
                  <a:lnTo>
                    <a:pt x="2983484" y="919556"/>
                  </a:lnTo>
                  <a:lnTo>
                    <a:pt x="3040811" y="922515"/>
                  </a:lnTo>
                  <a:lnTo>
                    <a:pt x="3043682" y="863714"/>
                  </a:lnTo>
                  <a:close/>
                </a:path>
                <a:path w="10690225" h="6438900">
                  <a:moveTo>
                    <a:pt x="3043682" y="772363"/>
                  </a:moveTo>
                  <a:lnTo>
                    <a:pt x="2986354" y="769493"/>
                  </a:lnTo>
                  <a:lnTo>
                    <a:pt x="2983484" y="772363"/>
                  </a:lnTo>
                  <a:lnTo>
                    <a:pt x="2983484" y="828217"/>
                  </a:lnTo>
                  <a:lnTo>
                    <a:pt x="3040811" y="831088"/>
                  </a:lnTo>
                  <a:lnTo>
                    <a:pt x="3043682" y="772363"/>
                  </a:lnTo>
                  <a:close/>
                </a:path>
                <a:path w="10690225" h="6438900">
                  <a:moveTo>
                    <a:pt x="3043682" y="681012"/>
                  </a:moveTo>
                  <a:lnTo>
                    <a:pt x="2986354" y="678141"/>
                  </a:lnTo>
                  <a:lnTo>
                    <a:pt x="2983484" y="681012"/>
                  </a:lnTo>
                  <a:lnTo>
                    <a:pt x="2983484" y="736866"/>
                  </a:lnTo>
                  <a:lnTo>
                    <a:pt x="3040811" y="739736"/>
                  </a:lnTo>
                  <a:lnTo>
                    <a:pt x="3043682" y="681012"/>
                  </a:lnTo>
                  <a:close/>
                </a:path>
                <a:path w="10690225" h="6438900">
                  <a:moveTo>
                    <a:pt x="3043682" y="589673"/>
                  </a:moveTo>
                  <a:lnTo>
                    <a:pt x="2986354" y="586714"/>
                  </a:lnTo>
                  <a:lnTo>
                    <a:pt x="2983484" y="589673"/>
                  </a:lnTo>
                  <a:lnTo>
                    <a:pt x="2983484" y="645439"/>
                  </a:lnTo>
                  <a:lnTo>
                    <a:pt x="3040811" y="648385"/>
                  </a:lnTo>
                  <a:lnTo>
                    <a:pt x="3043682" y="589673"/>
                  </a:lnTo>
                  <a:close/>
                </a:path>
                <a:path w="10690225" h="6438900">
                  <a:moveTo>
                    <a:pt x="3043682" y="498322"/>
                  </a:moveTo>
                  <a:lnTo>
                    <a:pt x="2986354" y="495363"/>
                  </a:lnTo>
                  <a:lnTo>
                    <a:pt x="2983484" y="498322"/>
                  </a:lnTo>
                  <a:lnTo>
                    <a:pt x="2983484" y="554088"/>
                  </a:lnTo>
                  <a:lnTo>
                    <a:pt x="3040811" y="557047"/>
                  </a:lnTo>
                  <a:lnTo>
                    <a:pt x="3043682" y="498322"/>
                  </a:lnTo>
                  <a:close/>
                </a:path>
                <a:path w="10690225" h="6438900">
                  <a:moveTo>
                    <a:pt x="3146514" y="3787508"/>
                  </a:moveTo>
                  <a:lnTo>
                    <a:pt x="3089186" y="3784549"/>
                  </a:lnTo>
                  <a:lnTo>
                    <a:pt x="3086316" y="3787508"/>
                  </a:lnTo>
                  <a:lnTo>
                    <a:pt x="3086316" y="3843274"/>
                  </a:lnTo>
                  <a:lnTo>
                    <a:pt x="3143732" y="3846144"/>
                  </a:lnTo>
                  <a:lnTo>
                    <a:pt x="3146514" y="3787508"/>
                  </a:lnTo>
                  <a:close/>
                </a:path>
                <a:path w="10690225" h="6438900">
                  <a:moveTo>
                    <a:pt x="3146514" y="3696068"/>
                  </a:moveTo>
                  <a:lnTo>
                    <a:pt x="3089186" y="3693109"/>
                  </a:lnTo>
                  <a:lnTo>
                    <a:pt x="3086316" y="3696068"/>
                  </a:lnTo>
                  <a:lnTo>
                    <a:pt x="3086316" y="3751923"/>
                  </a:lnTo>
                  <a:lnTo>
                    <a:pt x="3143732" y="3754793"/>
                  </a:lnTo>
                  <a:lnTo>
                    <a:pt x="3146514" y="3696068"/>
                  </a:lnTo>
                  <a:close/>
                </a:path>
                <a:path w="10690225" h="6438900">
                  <a:moveTo>
                    <a:pt x="3146514" y="3604730"/>
                  </a:moveTo>
                  <a:lnTo>
                    <a:pt x="3089186" y="3601770"/>
                  </a:lnTo>
                  <a:lnTo>
                    <a:pt x="3086316" y="3604730"/>
                  </a:lnTo>
                  <a:lnTo>
                    <a:pt x="3086316" y="3660483"/>
                  </a:lnTo>
                  <a:lnTo>
                    <a:pt x="3143732" y="3663442"/>
                  </a:lnTo>
                  <a:lnTo>
                    <a:pt x="3146514" y="3604730"/>
                  </a:lnTo>
                  <a:close/>
                </a:path>
                <a:path w="10690225" h="6438900">
                  <a:moveTo>
                    <a:pt x="3146514" y="3513378"/>
                  </a:moveTo>
                  <a:lnTo>
                    <a:pt x="3089186" y="3510419"/>
                  </a:lnTo>
                  <a:lnTo>
                    <a:pt x="3086316" y="3513378"/>
                  </a:lnTo>
                  <a:lnTo>
                    <a:pt x="3086316" y="3569144"/>
                  </a:lnTo>
                  <a:lnTo>
                    <a:pt x="3143732" y="3572103"/>
                  </a:lnTo>
                  <a:lnTo>
                    <a:pt x="3146514" y="3513378"/>
                  </a:lnTo>
                  <a:close/>
                </a:path>
                <a:path w="10690225" h="6438900">
                  <a:moveTo>
                    <a:pt x="3146514" y="3422027"/>
                  </a:moveTo>
                  <a:lnTo>
                    <a:pt x="3089186" y="3419068"/>
                  </a:lnTo>
                  <a:lnTo>
                    <a:pt x="3086316" y="3422027"/>
                  </a:lnTo>
                  <a:lnTo>
                    <a:pt x="3086316" y="3477793"/>
                  </a:lnTo>
                  <a:lnTo>
                    <a:pt x="3143732" y="3480663"/>
                  </a:lnTo>
                  <a:lnTo>
                    <a:pt x="3146514" y="3422027"/>
                  </a:lnTo>
                  <a:close/>
                </a:path>
                <a:path w="10690225" h="6438900">
                  <a:moveTo>
                    <a:pt x="3146514" y="3330600"/>
                  </a:moveTo>
                  <a:lnTo>
                    <a:pt x="3089186" y="3327730"/>
                  </a:lnTo>
                  <a:lnTo>
                    <a:pt x="3086316" y="3330600"/>
                  </a:lnTo>
                  <a:lnTo>
                    <a:pt x="3086316" y="3386442"/>
                  </a:lnTo>
                  <a:lnTo>
                    <a:pt x="3143732" y="3389325"/>
                  </a:lnTo>
                  <a:lnTo>
                    <a:pt x="3146514" y="3330600"/>
                  </a:lnTo>
                  <a:close/>
                </a:path>
                <a:path w="10690225" h="6438900">
                  <a:moveTo>
                    <a:pt x="3146514" y="3239249"/>
                  </a:moveTo>
                  <a:lnTo>
                    <a:pt x="3089186" y="3236379"/>
                  </a:lnTo>
                  <a:lnTo>
                    <a:pt x="3086316" y="3239249"/>
                  </a:lnTo>
                  <a:lnTo>
                    <a:pt x="3086316" y="3295015"/>
                  </a:lnTo>
                  <a:lnTo>
                    <a:pt x="3143732" y="3297974"/>
                  </a:lnTo>
                  <a:lnTo>
                    <a:pt x="3146514" y="3239249"/>
                  </a:lnTo>
                  <a:close/>
                </a:path>
                <a:path w="10690225" h="6438900">
                  <a:moveTo>
                    <a:pt x="3146514" y="3147898"/>
                  </a:moveTo>
                  <a:lnTo>
                    <a:pt x="3089186" y="3144939"/>
                  </a:lnTo>
                  <a:lnTo>
                    <a:pt x="3086316" y="3147898"/>
                  </a:lnTo>
                  <a:lnTo>
                    <a:pt x="3086316" y="3203664"/>
                  </a:lnTo>
                  <a:lnTo>
                    <a:pt x="3143732" y="3206623"/>
                  </a:lnTo>
                  <a:lnTo>
                    <a:pt x="3146514" y="3147898"/>
                  </a:lnTo>
                  <a:close/>
                </a:path>
                <a:path w="10690225" h="6438900">
                  <a:moveTo>
                    <a:pt x="3146514" y="3056559"/>
                  </a:moveTo>
                  <a:lnTo>
                    <a:pt x="3089186" y="3053600"/>
                  </a:lnTo>
                  <a:lnTo>
                    <a:pt x="3086316" y="3056559"/>
                  </a:lnTo>
                  <a:lnTo>
                    <a:pt x="3086316" y="3112325"/>
                  </a:lnTo>
                  <a:lnTo>
                    <a:pt x="3143732" y="3115284"/>
                  </a:lnTo>
                  <a:lnTo>
                    <a:pt x="3146514" y="3056559"/>
                  </a:lnTo>
                  <a:close/>
                </a:path>
                <a:path w="10690225" h="6438900">
                  <a:moveTo>
                    <a:pt x="3146514" y="2965208"/>
                  </a:moveTo>
                  <a:lnTo>
                    <a:pt x="3089186" y="2962249"/>
                  </a:lnTo>
                  <a:lnTo>
                    <a:pt x="3086316" y="2965208"/>
                  </a:lnTo>
                  <a:lnTo>
                    <a:pt x="3086316" y="3020974"/>
                  </a:lnTo>
                  <a:lnTo>
                    <a:pt x="3143732" y="3023844"/>
                  </a:lnTo>
                  <a:lnTo>
                    <a:pt x="3146514" y="2965208"/>
                  </a:lnTo>
                  <a:close/>
                </a:path>
                <a:path w="10690225" h="6438900">
                  <a:moveTo>
                    <a:pt x="3146514" y="2873768"/>
                  </a:moveTo>
                  <a:lnTo>
                    <a:pt x="3089186" y="2870898"/>
                  </a:lnTo>
                  <a:lnTo>
                    <a:pt x="3086316" y="2873768"/>
                  </a:lnTo>
                  <a:lnTo>
                    <a:pt x="3086316" y="2929623"/>
                  </a:lnTo>
                  <a:lnTo>
                    <a:pt x="3143732" y="2932493"/>
                  </a:lnTo>
                  <a:lnTo>
                    <a:pt x="3146514" y="2873768"/>
                  </a:lnTo>
                  <a:close/>
                </a:path>
                <a:path w="10690225" h="6438900">
                  <a:moveTo>
                    <a:pt x="3146514" y="2782430"/>
                  </a:moveTo>
                  <a:lnTo>
                    <a:pt x="3089186" y="2779560"/>
                  </a:lnTo>
                  <a:lnTo>
                    <a:pt x="3086316" y="2782430"/>
                  </a:lnTo>
                  <a:lnTo>
                    <a:pt x="3086316" y="2838285"/>
                  </a:lnTo>
                  <a:lnTo>
                    <a:pt x="3143732" y="2841155"/>
                  </a:lnTo>
                  <a:lnTo>
                    <a:pt x="3146514" y="2782430"/>
                  </a:lnTo>
                  <a:close/>
                </a:path>
                <a:path w="10690225" h="6438900">
                  <a:moveTo>
                    <a:pt x="3146514" y="2691079"/>
                  </a:moveTo>
                  <a:lnTo>
                    <a:pt x="3089186" y="2688120"/>
                  </a:lnTo>
                  <a:lnTo>
                    <a:pt x="3086316" y="2691079"/>
                  </a:lnTo>
                  <a:lnTo>
                    <a:pt x="3086316" y="2746845"/>
                  </a:lnTo>
                  <a:lnTo>
                    <a:pt x="3143732" y="2749804"/>
                  </a:lnTo>
                  <a:lnTo>
                    <a:pt x="3146514" y="2691079"/>
                  </a:lnTo>
                  <a:close/>
                </a:path>
                <a:path w="10690225" h="6438900">
                  <a:moveTo>
                    <a:pt x="3146514" y="2599728"/>
                  </a:moveTo>
                  <a:lnTo>
                    <a:pt x="3089186" y="2596781"/>
                  </a:lnTo>
                  <a:lnTo>
                    <a:pt x="3086316" y="2599728"/>
                  </a:lnTo>
                  <a:lnTo>
                    <a:pt x="3086316" y="2655493"/>
                  </a:lnTo>
                  <a:lnTo>
                    <a:pt x="3143732" y="2658453"/>
                  </a:lnTo>
                  <a:lnTo>
                    <a:pt x="3146514" y="2599728"/>
                  </a:lnTo>
                  <a:close/>
                </a:path>
                <a:path w="10690225" h="6438900">
                  <a:moveTo>
                    <a:pt x="3146514" y="2508389"/>
                  </a:moveTo>
                  <a:lnTo>
                    <a:pt x="3089186" y="2505430"/>
                  </a:lnTo>
                  <a:lnTo>
                    <a:pt x="3086316" y="2508389"/>
                  </a:lnTo>
                  <a:lnTo>
                    <a:pt x="3086316" y="2564155"/>
                  </a:lnTo>
                  <a:lnTo>
                    <a:pt x="3143732" y="2567025"/>
                  </a:lnTo>
                  <a:lnTo>
                    <a:pt x="3146514" y="2508389"/>
                  </a:lnTo>
                  <a:close/>
                </a:path>
                <a:path w="10690225" h="6438900">
                  <a:moveTo>
                    <a:pt x="3146514" y="2416949"/>
                  </a:moveTo>
                  <a:lnTo>
                    <a:pt x="3089186" y="2414079"/>
                  </a:lnTo>
                  <a:lnTo>
                    <a:pt x="3086316" y="2416949"/>
                  </a:lnTo>
                  <a:lnTo>
                    <a:pt x="3086316" y="2472804"/>
                  </a:lnTo>
                  <a:lnTo>
                    <a:pt x="3143732" y="2475674"/>
                  </a:lnTo>
                  <a:lnTo>
                    <a:pt x="3146514" y="2416949"/>
                  </a:lnTo>
                  <a:close/>
                </a:path>
                <a:path w="10690225" h="6438900">
                  <a:moveTo>
                    <a:pt x="3146514" y="2325611"/>
                  </a:moveTo>
                  <a:lnTo>
                    <a:pt x="3089186" y="2322652"/>
                  </a:lnTo>
                  <a:lnTo>
                    <a:pt x="3086316" y="2325611"/>
                  </a:lnTo>
                  <a:lnTo>
                    <a:pt x="3086316" y="2381377"/>
                  </a:lnTo>
                  <a:lnTo>
                    <a:pt x="3143732" y="2384323"/>
                  </a:lnTo>
                  <a:lnTo>
                    <a:pt x="3146514" y="2325611"/>
                  </a:lnTo>
                  <a:close/>
                </a:path>
                <a:path w="10690225" h="6438900">
                  <a:moveTo>
                    <a:pt x="3146514" y="2234260"/>
                  </a:moveTo>
                  <a:lnTo>
                    <a:pt x="3089186" y="2231301"/>
                  </a:lnTo>
                  <a:lnTo>
                    <a:pt x="3086316" y="2234260"/>
                  </a:lnTo>
                  <a:lnTo>
                    <a:pt x="3086316" y="2290026"/>
                  </a:lnTo>
                  <a:lnTo>
                    <a:pt x="3143732" y="2292985"/>
                  </a:lnTo>
                  <a:lnTo>
                    <a:pt x="3146514" y="2234260"/>
                  </a:lnTo>
                  <a:close/>
                </a:path>
                <a:path w="10690225" h="6438900">
                  <a:moveTo>
                    <a:pt x="3146514" y="2142909"/>
                  </a:moveTo>
                  <a:lnTo>
                    <a:pt x="3089186" y="2139950"/>
                  </a:lnTo>
                  <a:lnTo>
                    <a:pt x="3086316" y="2142909"/>
                  </a:lnTo>
                  <a:lnTo>
                    <a:pt x="3086316" y="2198674"/>
                  </a:lnTo>
                  <a:lnTo>
                    <a:pt x="3143732" y="2201634"/>
                  </a:lnTo>
                  <a:lnTo>
                    <a:pt x="3146514" y="2142909"/>
                  </a:lnTo>
                  <a:close/>
                </a:path>
                <a:path w="10690225" h="6438900">
                  <a:moveTo>
                    <a:pt x="3146514" y="2051570"/>
                  </a:moveTo>
                  <a:lnTo>
                    <a:pt x="3089186" y="2048611"/>
                  </a:lnTo>
                  <a:lnTo>
                    <a:pt x="3086316" y="2051570"/>
                  </a:lnTo>
                  <a:lnTo>
                    <a:pt x="3086316" y="2107336"/>
                  </a:lnTo>
                  <a:lnTo>
                    <a:pt x="3143732" y="2110206"/>
                  </a:lnTo>
                  <a:lnTo>
                    <a:pt x="3146514" y="2051570"/>
                  </a:lnTo>
                  <a:close/>
                </a:path>
                <a:path w="10690225" h="6438900">
                  <a:moveTo>
                    <a:pt x="3146514" y="1960130"/>
                  </a:moveTo>
                  <a:lnTo>
                    <a:pt x="3089186" y="1957260"/>
                  </a:lnTo>
                  <a:lnTo>
                    <a:pt x="3086316" y="1960130"/>
                  </a:lnTo>
                  <a:lnTo>
                    <a:pt x="3086316" y="2015985"/>
                  </a:lnTo>
                  <a:lnTo>
                    <a:pt x="3143732" y="2018855"/>
                  </a:lnTo>
                  <a:lnTo>
                    <a:pt x="3146514" y="1960130"/>
                  </a:lnTo>
                  <a:close/>
                </a:path>
                <a:path w="10690225" h="6438900">
                  <a:moveTo>
                    <a:pt x="3146514" y="1868779"/>
                  </a:moveTo>
                  <a:lnTo>
                    <a:pt x="3089186" y="1865833"/>
                  </a:lnTo>
                  <a:lnTo>
                    <a:pt x="3086316" y="1868779"/>
                  </a:lnTo>
                  <a:lnTo>
                    <a:pt x="3086316" y="1924634"/>
                  </a:lnTo>
                  <a:lnTo>
                    <a:pt x="3143732" y="1927504"/>
                  </a:lnTo>
                  <a:lnTo>
                    <a:pt x="3146514" y="1868779"/>
                  </a:lnTo>
                  <a:close/>
                </a:path>
                <a:path w="10690225" h="6438900">
                  <a:moveTo>
                    <a:pt x="3146514" y="1777441"/>
                  </a:moveTo>
                  <a:lnTo>
                    <a:pt x="3089186" y="1774482"/>
                  </a:lnTo>
                  <a:lnTo>
                    <a:pt x="3086316" y="1777441"/>
                  </a:lnTo>
                  <a:lnTo>
                    <a:pt x="3086316" y="1833206"/>
                  </a:lnTo>
                  <a:lnTo>
                    <a:pt x="3143732" y="1836166"/>
                  </a:lnTo>
                  <a:lnTo>
                    <a:pt x="3146514" y="1777441"/>
                  </a:lnTo>
                  <a:close/>
                </a:path>
                <a:path w="10690225" h="6438900">
                  <a:moveTo>
                    <a:pt x="3146514" y="1686090"/>
                  </a:moveTo>
                  <a:lnTo>
                    <a:pt x="3089186" y="1683131"/>
                  </a:lnTo>
                  <a:lnTo>
                    <a:pt x="3086316" y="1686090"/>
                  </a:lnTo>
                  <a:lnTo>
                    <a:pt x="3086316" y="1741855"/>
                  </a:lnTo>
                  <a:lnTo>
                    <a:pt x="3143732" y="1744814"/>
                  </a:lnTo>
                  <a:lnTo>
                    <a:pt x="3146514" y="1686090"/>
                  </a:lnTo>
                  <a:close/>
                </a:path>
                <a:path w="10690225" h="6438900">
                  <a:moveTo>
                    <a:pt x="3146514" y="1594662"/>
                  </a:moveTo>
                  <a:lnTo>
                    <a:pt x="3089186" y="1591792"/>
                  </a:lnTo>
                  <a:lnTo>
                    <a:pt x="3086316" y="1594662"/>
                  </a:lnTo>
                  <a:lnTo>
                    <a:pt x="3086316" y="1650504"/>
                  </a:lnTo>
                  <a:lnTo>
                    <a:pt x="3143732" y="1653374"/>
                  </a:lnTo>
                  <a:lnTo>
                    <a:pt x="3146514" y="1594662"/>
                  </a:lnTo>
                  <a:close/>
                </a:path>
                <a:path w="10690225" h="6438900">
                  <a:moveTo>
                    <a:pt x="3146514" y="1503311"/>
                  </a:moveTo>
                  <a:lnTo>
                    <a:pt x="3089186" y="1500352"/>
                  </a:lnTo>
                  <a:lnTo>
                    <a:pt x="3086316" y="1503311"/>
                  </a:lnTo>
                  <a:lnTo>
                    <a:pt x="3086316" y="1559077"/>
                  </a:lnTo>
                  <a:lnTo>
                    <a:pt x="3143732" y="1562036"/>
                  </a:lnTo>
                  <a:lnTo>
                    <a:pt x="3146514" y="1503311"/>
                  </a:lnTo>
                  <a:close/>
                </a:path>
                <a:path w="10690225" h="6438900">
                  <a:moveTo>
                    <a:pt x="3146514" y="1411960"/>
                  </a:moveTo>
                  <a:lnTo>
                    <a:pt x="3089186" y="1409001"/>
                  </a:lnTo>
                  <a:lnTo>
                    <a:pt x="3086316" y="1411960"/>
                  </a:lnTo>
                  <a:lnTo>
                    <a:pt x="3086316" y="1467726"/>
                  </a:lnTo>
                  <a:lnTo>
                    <a:pt x="3143732" y="1470685"/>
                  </a:lnTo>
                  <a:lnTo>
                    <a:pt x="3146514" y="1411960"/>
                  </a:lnTo>
                  <a:close/>
                </a:path>
                <a:path w="10690225" h="6438900">
                  <a:moveTo>
                    <a:pt x="3146514" y="1320622"/>
                  </a:moveTo>
                  <a:lnTo>
                    <a:pt x="3089186" y="1317663"/>
                  </a:lnTo>
                  <a:lnTo>
                    <a:pt x="3086316" y="1320622"/>
                  </a:lnTo>
                  <a:lnTo>
                    <a:pt x="3086316" y="1376387"/>
                  </a:lnTo>
                  <a:lnTo>
                    <a:pt x="3143732" y="1379334"/>
                  </a:lnTo>
                  <a:lnTo>
                    <a:pt x="3146514" y="1320622"/>
                  </a:lnTo>
                  <a:close/>
                </a:path>
                <a:path w="10690225" h="6438900">
                  <a:moveTo>
                    <a:pt x="3146514" y="1229271"/>
                  </a:moveTo>
                  <a:lnTo>
                    <a:pt x="3089186" y="1226312"/>
                  </a:lnTo>
                  <a:lnTo>
                    <a:pt x="3086316" y="1229271"/>
                  </a:lnTo>
                  <a:lnTo>
                    <a:pt x="3086316" y="1285036"/>
                  </a:lnTo>
                  <a:lnTo>
                    <a:pt x="3143732" y="1287907"/>
                  </a:lnTo>
                  <a:lnTo>
                    <a:pt x="3146514" y="1229271"/>
                  </a:lnTo>
                  <a:close/>
                </a:path>
                <a:path w="10690225" h="6438900">
                  <a:moveTo>
                    <a:pt x="3146514" y="1137831"/>
                  </a:moveTo>
                  <a:lnTo>
                    <a:pt x="3089186" y="1134960"/>
                  </a:lnTo>
                  <a:lnTo>
                    <a:pt x="3086316" y="1137831"/>
                  </a:lnTo>
                  <a:lnTo>
                    <a:pt x="3086316" y="1193685"/>
                  </a:lnTo>
                  <a:lnTo>
                    <a:pt x="3143732" y="1196555"/>
                  </a:lnTo>
                  <a:lnTo>
                    <a:pt x="3146514" y="1137831"/>
                  </a:lnTo>
                  <a:close/>
                </a:path>
                <a:path w="10690225" h="6438900">
                  <a:moveTo>
                    <a:pt x="3146514" y="1046492"/>
                  </a:moveTo>
                  <a:lnTo>
                    <a:pt x="3089186" y="1043622"/>
                  </a:lnTo>
                  <a:lnTo>
                    <a:pt x="3086316" y="1046492"/>
                  </a:lnTo>
                  <a:lnTo>
                    <a:pt x="3086316" y="1102258"/>
                  </a:lnTo>
                  <a:lnTo>
                    <a:pt x="3143732" y="1105217"/>
                  </a:lnTo>
                  <a:lnTo>
                    <a:pt x="3146514" y="1046492"/>
                  </a:lnTo>
                  <a:close/>
                </a:path>
                <a:path w="10690225" h="6438900">
                  <a:moveTo>
                    <a:pt x="3146514" y="955141"/>
                  </a:moveTo>
                  <a:lnTo>
                    <a:pt x="3089186" y="952182"/>
                  </a:lnTo>
                  <a:lnTo>
                    <a:pt x="3086316" y="955141"/>
                  </a:lnTo>
                  <a:lnTo>
                    <a:pt x="3086316" y="1010907"/>
                  </a:lnTo>
                  <a:lnTo>
                    <a:pt x="3143732" y="1013866"/>
                  </a:lnTo>
                  <a:lnTo>
                    <a:pt x="3146514" y="955141"/>
                  </a:lnTo>
                  <a:close/>
                </a:path>
                <a:path w="10690225" h="6438900">
                  <a:moveTo>
                    <a:pt x="3146514" y="863714"/>
                  </a:moveTo>
                  <a:lnTo>
                    <a:pt x="3089186" y="860844"/>
                  </a:lnTo>
                  <a:lnTo>
                    <a:pt x="3086316" y="863714"/>
                  </a:lnTo>
                  <a:lnTo>
                    <a:pt x="3086316" y="919556"/>
                  </a:lnTo>
                  <a:lnTo>
                    <a:pt x="3143732" y="922515"/>
                  </a:lnTo>
                  <a:lnTo>
                    <a:pt x="3146514" y="863714"/>
                  </a:lnTo>
                  <a:close/>
                </a:path>
                <a:path w="10690225" h="6438900">
                  <a:moveTo>
                    <a:pt x="3146514" y="772363"/>
                  </a:moveTo>
                  <a:lnTo>
                    <a:pt x="3089186" y="769493"/>
                  </a:lnTo>
                  <a:lnTo>
                    <a:pt x="3086316" y="772363"/>
                  </a:lnTo>
                  <a:lnTo>
                    <a:pt x="3086316" y="828217"/>
                  </a:lnTo>
                  <a:lnTo>
                    <a:pt x="3143732" y="831088"/>
                  </a:lnTo>
                  <a:lnTo>
                    <a:pt x="3146514" y="772363"/>
                  </a:lnTo>
                  <a:close/>
                </a:path>
                <a:path w="10690225" h="6438900">
                  <a:moveTo>
                    <a:pt x="3146514" y="681012"/>
                  </a:moveTo>
                  <a:lnTo>
                    <a:pt x="3089186" y="678141"/>
                  </a:lnTo>
                  <a:lnTo>
                    <a:pt x="3086316" y="681012"/>
                  </a:lnTo>
                  <a:lnTo>
                    <a:pt x="3086316" y="736866"/>
                  </a:lnTo>
                  <a:lnTo>
                    <a:pt x="3143732" y="739736"/>
                  </a:lnTo>
                  <a:lnTo>
                    <a:pt x="3146514" y="681012"/>
                  </a:lnTo>
                  <a:close/>
                </a:path>
                <a:path w="10690225" h="6438900">
                  <a:moveTo>
                    <a:pt x="3146514" y="589673"/>
                  </a:moveTo>
                  <a:lnTo>
                    <a:pt x="3089186" y="586714"/>
                  </a:lnTo>
                  <a:lnTo>
                    <a:pt x="3086316" y="589673"/>
                  </a:lnTo>
                  <a:lnTo>
                    <a:pt x="3086316" y="645439"/>
                  </a:lnTo>
                  <a:lnTo>
                    <a:pt x="3143732" y="648385"/>
                  </a:lnTo>
                  <a:lnTo>
                    <a:pt x="3146514" y="589673"/>
                  </a:lnTo>
                  <a:close/>
                </a:path>
                <a:path w="10690225" h="6438900">
                  <a:moveTo>
                    <a:pt x="3146514" y="498322"/>
                  </a:moveTo>
                  <a:lnTo>
                    <a:pt x="3089186" y="495363"/>
                  </a:lnTo>
                  <a:lnTo>
                    <a:pt x="3086316" y="498322"/>
                  </a:lnTo>
                  <a:lnTo>
                    <a:pt x="3086316" y="554088"/>
                  </a:lnTo>
                  <a:lnTo>
                    <a:pt x="3143732" y="557047"/>
                  </a:lnTo>
                  <a:lnTo>
                    <a:pt x="3146514" y="498322"/>
                  </a:lnTo>
                  <a:close/>
                </a:path>
                <a:path w="10690225" h="6438900">
                  <a:moveTo>
                    <a:pt x="3249434" y="3513378"/>
                  </a:moveTo>
                  <a:lnTo>
                    <a:pt x="3192094" y="3510419"/>
                  </a:lnTo>
                  <a:lnTo>
                    <a:pt x="3189224" y="3513378"/>
                  </a:lnTo>
                  <a:lnTo>
                    <a:pt x="3189224" y="3569144"/>
                  </a:lnTo>
                  <a:lnTo>
                    <a:pt x="3246564" y="3572103"/>
                  </a:lnTo>
                  <a:lnTo>
                    <a:pt x="3249434" y="3513378"/>
                  </a:lnTo>
                  <a:close/>
                </a:path>
                <a:path w="10690225" h="6438900">
                  <a:moveTo>
                    <a:pt x="3249434" y="3422027"/>
                  </a:moveTo>
                  <a:lnTo>
                    <a:pt x="3192094" y="3419068"/>
                  </a:lnTo>
                  <a:lnTo>
                    <a:pt x="3189224" y="3422027"/>
                  </a:lnTo>
                  <a:lnTo>
                    <a:pt x="3189224" y="3477793"/>
                  </a:lnTo>
                  <a:lnTo>
                    <a:pt x="3246564" y="3480663"/>
                  </a:lnTo>
                  <a:lnTo>
                    <a:pt x="3249434" y="3422027"/>
                  </a:lnTo>
                  <a:close/>
                </a:path>
                <a:path w="10690225" h="6438900">
                  <a:moveTo>
                    <a:pt x="3249434" y="3330600"/>
                  </a:moveTo>
                  <a:lnTo>
                    <a:pt x="3192094" y="3327730"/>
                  </a:lnTo>
                  <a:lnTo>
                    <a:pt x="3189224" y="3330600"/>
                  </a:lnTo>
                  <a:lnTo>
                    <a:pt x="3189224" y="3386442"/>
                  </a:lnTo>
                  <a:lnTo>
                    <a:pt x="3246564" y="3389325"/>
                  </a:lnTo>
                  <a:lnTo>
                    <a:pt x="3249434" y="3330600"/>
                  </a:lnTo>
                  <a:close/>
                </a:path>
                <a:path w="10690225" h="6438900">
                  <a:moveTo>
                    <a:pt x="3249434" y="3239249"/>
                  </a:moveTo>
                  <a:lnTo>
                    <a:pt x="3192094" y="3236379"/>
                  </a:lnTo>
                  <a:lnTo>
                    <a:pt x="3189224" y="3239249"/>
                  </a:lnTo>
                  <a:lnTo>
                    <a:pt x="3189224" y="3295015"/>
                  </a:lnTo>
                  <a:lnTo>
                    <a:pt x="3246564" y="3297974"/>
                  </a:lnTo>
                  <a:lnTo>
                    <a:pt x="3249434" y="3239249"/>
                  </a:lnTo>
                  <a:close/>
                </a:path>
                <a:path w="10690225" h="6438900">
                  <a:moveTo>
                    <a:pt x="3249434" y="3147898"/>
                  </a:moveTo>
                  <a:lnTo>
                    <a:pt x="3192094" y="3144939"/>
                  </a:lnTo>
                  <a:lnTo>
                    <a:pt x="3189224" y="3147898"/>
                  </a:lnTo>
                  <a:lnTo>
                    <a:pt x="3189224" y="3203664"/>
                  </a:lnTo>
                  <a:lnTo>
                    <a:pt x="3246564" y="3206623"/>
                  </a:lnTo>
                  <a:lnTo>
                    <a:pt x="3249434" y="3147898"/>
                  </a:lnTo>
                  <a:close/>
                </a:path>
                <a:path w="10690225" h="6438900">
                  <a:moveTo>
                    <a:pt x="3249434" y="3056559"/>
                  </a:moveTo>
                  <a:lnTo>
                    <a:pt x="3192094" y="3053600"/>
                  </a:lnTo>
                  <a:lnTo>
                    <a:pt x="3189224" y="3056559"/>
                  </a:lnTo>
                  <a:lnTo>
                    <a:pt x="3189224" y="3112325"/>
                  </a:lnTo>
                  <a:lnTo>
                    <a:pt x="3246564" y="3115284"/>
                  </a:lnTo>
                  <a:lnTo>
                    <a:pt x="3249434" y="3056559"/>
                  </a:lnTo>
                  <a:close/>
                </a:path>
                <a:path w="10690225" h="6438900">
                  <a:moveTo>
                    <a:pt x="3249434" y="2965208"/>
                  </a:moveTo>
                  <a:lnTo>
                    <a:pt x="3192094" y="2962249"/>
                  </a:lnTo>
                  <a:lnTo>
                    <a:pt x="3189224" y="2965208"/>
                  </a:lnTo>
                  <a:lnTo>
                    <a:pt x="3189224" y="3020974"/>
                  </a:lnTo>
                  <a:lnTo>
                    <a:pt x="3246564" y="3023844"/>
                  </a:lnTo>
                  <a:lnTo>
                    <a:pt x="3249434" y="2965208"/>
                  </a:lnTo>
                  <a:close/>
                </a:path>
                <a:path w="10690225" h="6438900">
                  <a:moveTo>
                    <a:pt x="3249434" y="2873768"/>
                  </a:moveTo>
                  <a:lnTo>
                    <a:pt x="3192094" y="2870898"/>
                  </a:lnTo>
                  <a:lnTo>
                    <a:pt x="3189224" y="2873768"/>
                  </a:lnTo>
                  <a:lnTo>
                    <a:pt x="3189224" y="2929623"/>
                  </a:lnTo>
                  <a:lnTo>
                    <a:pt x="3246564" y="2932493"/>
                  </a:lnTo>
                  <a:lnTo>
                    <a:pt x="3249434" y="2873768"/>
                  </a:lnTo>
                  <a:close/>
                </a:path>
                <a:path w="10690225" h="6438900">
                  <a:moveTo>
                    <a:pt x="3249434" y="2782430"/>
                  </a:moveTo>
                  <a:lnTo>
                    <a:pt x="3192094" y="2779560"/>
                  </a:lnTo>
                  <a:lnTo>
                    <a:pt x="3189224" y="2782430"/>
                  </a:lnTo>
                  <a:lnTo>
                    <a:pt x="3189224" y="2838285"/>
                  </a:lnTo>
                  <a:lnTo>
                    <a:pt x="3246564" y="2841155"/>
                  </a:lnTo>
                  <a:lnTo>
                    <a:pt x="3249434" y="2782430"/>
                  </a:lnTo>
                  <a:close/>
                </a:path>
                <a:path w="10690225" h="6438900">
                  <a:moveTo>
                    <a:pt x="3249434" y="2691079"/>
                  </a:moveTo>
                  <a:lnTo>
                    <a:pt x="3192094" y="2688120"/>
                  </a:lnTo>
                  <a:lnTo>
                    <a:pt x="3189224" y="2691079"/>
                  </a:lnTo>
                  <a:lnTo>
                    <a:pt x="3189224" y="2746845"/>
                  </a:lnTo>
                  <a:lnTo>
                    <a:pt x="3246564" y="2749804"/>
                  </a:lnTo>
                  <a:lnTo>
                    <a:pt x="3249434" y="2691079"/>
                  </a:lnTo>
                  <a:close/>
                </a:path>
                <a:path w="10690225" h="6438900">
                  <a:moveTo>
                    <a:pt x="3249434" y="2599728"/>
                  </a:moveTo>
                  <a:lnTo>
                    <a:pt x="3192094" y="2596781"/>
                  </a:lnTo>
                  <a:lnTo>
                    <a:pt x="3189224" y="2599728"/>
                  </a:lnTo>
                  <a:lnTo>
                    <a:pt x="3189224" y="2655493"/>
                  </a:lnTo>
                  <a:lnTo>
                    <a:pt x="3246564" y="2658453"/>
                  </a:lnTo>
                  <a:lnTo>
                    <a:pt x="3249434" y="2599728"/>
                  </a:lnTo>
                  <a:close/>
                </a:path>
                <a:path w="10690225" h="6438900">
                  <a:moveTo>
                    <a:pt x="3249434" y="2508389"/>
                  </a:moveTo>
                  <a:lnTo>
                    <a:pt x="3192094" y="2505430"/>
                  </a:lnTo>
                  <a:lnTo>
                    <a:pt x="3189224" y="2508389"/>
                  </a:lnTo>
                  <a:lnTo>
                    <a:pt x="3189224" y="2564155"/>
                  </a:lnTo>
                  <a:lnTo>
                    <a:pt x="3246564" y="2567025"/>
                  </a:lnTo>
                  <a:lnTo>
                    <a:pt x="3249434" y="2508389"/>
                  </a:lnTo>
                  <a:close/>
                </a:path>
                <a:path w="10690225" h="6438900">
                  <a:moveTo>
                    <a:pt x="3249434" y="2416949"/>
                  </a:moveTo>
                  <a:lnTo>
                    <a:pt x="3192094" y="2414079"/>
                  </a:lnTo>
                  <a:lnTo>
                    <a:pt x="3189224" y="2416949"/>
                  </a:lnTo>
                  <a:lnTo>
                    <a:pt x="3189224" y="2472804"/>
                  </a:lnTo>
                  <a:lnTo>
                    <a:pt x="3246564" y="2475674"/>
                  </a:lnTo>
                  <a:lnTo>
                    <a:pt x="3249434" y="2416949"/>
                  </a:lnTo>
                  <a:close/>
                </a:path>
                <a:path w="10690225" h="6438900">
                  <a:moveTo>
                    <a:pt x="3249434" y="2325611"/>
                  </a:moveTo>
                  <a:lnTo>
                    <a:pt x="3192094" y="2322652"/>
                  </a:lnTo>
                  <a:lnTo>
                    <a:pt x="3189224" y="2325611"/>
                  </a:lnTo>
                  <a:lnTo>
                    <a:pt x="3189224" y="2381377"/>
                  </a:lnTo>
                  <a:lnTo>
                    <a:pt x="3246564" y="2384323"/>
                  </a:lnTo>
                  <a:lnTo>
                    <a:pt x="3249434" y="2325611"/>
                  </a:lnTo>
                  <a:close/>
                </a:path>
                <a:path w="10690225" h="6438900">
                  <a:moveTo>
                    <a:pt x="3249434" y="2234260"/>
                  </a:moveTo>
                  <a:lnTo>
                    <a:pt x="3192094" y="2231301"/>
                  </a:lnTo>
                  <a:lnTo>
                    <a:pt x="3189224" y="2234260"/>
                  </a:lnTo>
                  <a:lnTo>
                    <a:pt x="3189224" y="2290026"/>
                  </a:lnTo>
                  <a:lnTo>
                    <a:pt x="3246564" y="2292985"/>
                  </a:lnTo>
                  <a:lnTo>
                    <a:pt x="3249434" y="2234260"/>
                  </a:lnTo>
                  <a:close/>
                </a:path>
                <a:path w="10690225" h="6438900">
                  <a:moveTo>
                    <a:pt x="3249434" y="2142909"/>
                  </a:moveTo>
                  <a:lnTo>
                    <a:pt x="3192094" y="2139950"/>
                  </a:lnTo>
                  <a:lnTo>
                    <a:pt x="3189224" y="2142909"/>
                  </a:lnTo>
                  <a:lnTo>
                    <a:pt x="3189224" y="2198674"/>
                  </a:lnTo>
                  <a:lnTo>
                    <a:pt x="3246564" y="2201634"/>
                  </a:lnTo>
                  <a:lnTo>
                    <a:pt x="3249434" y="2142909"/>
                  </a:lnTo>
                  <a:close/>
                </a:path>
                <a:path w="10690225" h="6438900">
                  <a:moveTo>
                    <a:pt x="3249434" y="2051570"/>
                  </a:moveTo>
                  <a:lnTo>
                    <a:pt x="3192094" y="2048611"/>
                  </a:lnTo>
                  <a:lnTo>
                    <a:pt x="3189224" y="2051570"/>
                  </a:lnTo>
                  <a:lnTo>
                    <a:pt x="3189224" y="2107336"/>
                  </a:lnTo>
                  <a:lnTo>
                    <a:pt x="3246564" y="2110206"/>
                  </a:lnTo>
                  <a:lnTo>
                    <a:pt x="3249434" y="2051570"/>
                  </a:lnTo>
                  <a:close/>
                </a:path>
                <a:path w="10690225" h="6438900">
                  <a:moveTo>
                    <a:pt x="3249434" y="1960130"/>
                  </a:moveTo>
                  <a:lnTo>
                    <a:pt x="3192094" y="1957260"/>
                  </a:lnTo>
                  <a:lnTo>
                    <a:pt x="3189224" y="1960130"/>
                  </a:lnTo>
                  <a:lnTo>
                    <a:pt x="3189224" y="2015985"/>
                  </a:lnTo>
                  <a:lnTo>
                    <a:pt x="3246564" y="2018855"/>
                  </a:lnTo>
                  <a:lnTo>
                    <a:pt x="3249434" y="1960130"/>
                  </a:lnTo>
                  <a:close/>
                </a:path>
                <a:path w="10690225" h="6438900">
                  <a:moveTo>
                    <a:pt x="3249434" y="1868779"/>
                  </a:moveTo>
                  <a:lnTo>
                    <a:pt x="3192094" y="1865833"/>
                  </a:lnTo>
                  <a:lnTo>
                    <a:pt x="3189224" y="1868779"/>
                  </a:lnTo>
                  <a:lnTo>
                    <a:pt x="3189224" y="1924634"/>
                  </a:lnTo>
                  <a:lnTo>
                    <a:pt x="3246564" y="1927504"/>
                  </a:lnTo>
                  <a:lnTo>
                    <a:pt x="3249434" y="1868779"/>
                  </a:lnTo>
                  <a:close/>
                </a:path>
                <a:path w="10690225" h="6438900">
                  <a:moveTo>
                    <a:pt x="3249434" y="1777441"/>
                  </a:moveTo>
                  <a:lnTo>
                    <a:pt x="3192094" y="1774482"/>
                  </a:lnTo>
                  <a:lnTo>
                    <a:pt x="3189224" y="1777441"/>
                  </a:lnTo>
                  <a:lnTo>
                    <a:pt x="3189224" y="1833206"/>
                  </a:lnTo>
                  <a:lnTo>
                    <a:pt x="3246564" y="1836166"/>
                  </a:lnTo>
                  <a:lnTo>
                    <a:pt x="3249434" y="1777441"/>
                  </a:lnTo>
                  <a:close/>
                </a:path>
                <a:path w="10690225" h="6438900">
                  <a:moveTo>
                    <a:pt x="3249434" y="1686090"/>
                  </a:moveTo>
                  <a:lnTo>
                    <a:pt x="3192094" y="1683131"/>
                  </a:lnTo>
                  <a:lnTo>
                    <a:pt x="3189224" y="1686090"/>
                  </a:lnTo>
                  <a:lnTo>
                    <a:pt x="3189224" y="1741855"/>
                  </a:lnTo>
                  <a:lnTo>
                    <a:pt x="3246564" y="1744814"/>
                  </a:lnTo>
                  <a:lnTo>
                    <a:pt x="3249434" y="1686090"/>
                  </a:lnTo>
                  <a:close/>
                </a:path>
                <a:path w="10690225" h="6438900">
                  <a:moveTo>
                    <a:pt x="3249434" y="1594662"/>
                  </a:moveTo>
                  <a:lnTo>
                    <a:pt x="3192094" y="1591792"/>
                  </a:lnTo>
                  <a:lnTo>
                    <a:pt x="3189224" y="1594662"/>
                  </a:lnTo>
                  <a:lnTo>
                    <a:pt x="3189224" y="1650504"/>
                  </a:lnTo>
                  <a:lnTo>
                    <a:pt x="3246564" y="1653374"/>
                  </a:lnTo>
                  <a:lnTo>
                    <a:pt x="3249434" y="1594662"/>
                  </a:lnTo>
                  <a:close/>
                </a:path>
                <a:path w="10690225" h="6438900">
                  <a:moveTo>
                    <a:pt x="3249434" y="1503311"/>
                  </a:moveTo>
                  <a:lnTo>
                    <a:pt x="3192094" y="1500352"/>
                  </a:lnTo>
                  <a:lnTo>
                    <a:pt x="3189224" y="1503311"/>
                  </a:lnTo>
                  <a:lnTo>
                    <a:pt x="3189224" y="1559077"/>
                  </a:lnTo>
                  <a:lnTo>
                    <a:pt x="3246564" y="1562036"/>
                  </a:lnTo>
                  <a:lnTo>
                    <a:pt x="3249434" y="1503311"/>
                  </a:lnTo>
                  <a:close/>
                </a:path>
                <a:path w="10690225" h="6438900">
                  <a:moveTo>
                    <a:pt x="3249434" y="1411960"/>
                  </a:moveTo>
                  <a:lnTo>
                    <a:pt x="3192094" y="1409001"/>
                  </a:lnTo>
                  <a:lnTo>
                    <a:pt x="3189224" y="1411960"/>
                  </a:lnTo>
                  <a:lnTo>
                    <a:pt x="3189224" y="1467726"/>
                  </a:lnTo>
                  <a:lnTo>
                    <a:pt x="3246564" y="1470685"/>
                  </a:lnTo>
                  <a:lnTo>
                    <a:pt x="3249434" y="1411960"/>
                  </a:lnTo>
                  <a:close/>
                </a:path>
                <a:path w="10690225" h="6438900">
                  <a:moveTo>
                    <a:pt x="3249434" y="1320622"/>
                  </a:moveTo>
                  <a:lnTo>
                    <a:pt x="3192094" y="1317663"/>
                  </a:lnTo>
                  <a:lnTo>
                    <a:pt x="3189224" y="1320622"/>
                  </a:lnTo>
                  <a:lnTo>
                    <a:pt x="3189224" y="1376387"/>
                  </a:lnTo>
                  <a:lnTo>
                    <a:pt x="3246564" y="1379334"/>
                  </a:lnTo>
                  <a:lnTo>
                    <a:pt x="3249434" y="1320622"/>
                  </a:lnTo>
                  <a:close/>
                </a:path>
                <a:path w="10690225" h="6438900">
                  <a:moveTo>
                    <a:pt x="3249434" y="1229271"/>
                  </a:moveTo>
                  <a:lnTo>
                    <a:pt x="3192094" y="1226312"/>
                  </a:lnTo>
                  <a:lnTo>
                    <a:pt x="3189224" y="1229271"/>
                  </a:lnTo>
                  <a:lnTo>
                    <a:pt x="3189224" y="1285036"/>
                  </a:lnTo>
                  <a:lnTo>
                    <a:pt x="3246564" y="1287907"/>
                  </a:lnTo>
                  <a:lnTo>
                    <a:pt x="3249434" y="1229271"/>
                  </a:lnTo>
                  <a:close/>
                </a:path>
                <a:path w="10690225" h="6438900">
                  <a:moveTo>
                    <a:pt x="3249434" y="1137831"/>
                  </a:moveTo>
                  <a:lnTo>
                    <a:pt x="3192094" y="1134960"/>
                  </a:lnTo>
                  <a:lnTo>
                    <a:pt x="3189224" y="1137831"/>
                  </a:lnTo>
                  <a:lnTo>
                    <a:pt x="3189224" y="1193685"/>
                  </a:lnTo>
                  <a:lnTo>
                    <a:pt x="3246564" y="1196555"/>
                  </a:lnTo>
                  <a:lnTo>
                    <a:pt x="3249434" y="1137831"/>
                  </a:lnTo>
                  <a:close/>
                </a:path>
                <a:path w="10690225" h="6438900">
                  <a:moveTo>
                    <a:pt x="3249434" y="1046492"/>
                  </a:moveTo>
                  <a:lnTo>
                    <a:pt x="3192094" y="1043622"/>
                  </a:lnTo>
                  <a:lnTo>
                    <a:pt x="3189224" y="1046492"/>
                  </a:lnTo>
                  <a:lnTo>
                    <a:pt x="3189224" y="1102258"/>
                  </a:lnTo>
                  <a:lnTo>
                    <a:pt x="3246564" y="1105217"/>
                  </a:lnTo>
                  <a:lnTo>
                    <a:pt x="3249434" y="1046492"/>
                  </a:lnTo>
                  <a:close/>
                </a:path>
                <a:path w="10690225" h="6438900">
                  <a:moveTo>
                    <a:pt x="3249434" y="955141"/>
                  </a:moveTo>
                  <a:lnTo>
                    <a:pt x="3192094" y="952182"/>
                  </a:lnTo>
                  <a:lnTo>
                    <a:pt x="3189224" y="955141"/>
                  </a:lnTo>
                  <a:lnTo>
                    <a:pt x="3189224" y="1010907"/>
                  </a:lnTo>
                  <a:lnTo>
                    <a:pt x="3246564" y="1013866"/>
                  </a:lnTo>
                  <a:lnTo>
                    <a:pt x="3249434" y="955141"/>
                  </a:lnTo>
                  <a:close/>
                </a:path>
                <a:path w="10690225" h="6438900">
                  <a:moveTo>
                    <a:pt x="3249434" y="863714"/>
                  </a:moveTo>
                  <a:lnTo>
                    <a:pt x="3192094" y="860844"/>
                  </a:lnTo>
                  <a:lnTo>
                    <a:pt x="3189224" y="863714"/>
                  </a:lnTo>
                  <a:lnTo>
                    <a:pt x="3189224" y="919556"/>
                  </a:lnTo>
                  <a:lnTo>
                    <a:pt x="3246564" y="922515"/>
                  </a:lnTo>
                  <a:lnTo>
                    <a:pt x="3249434" y="863714"/>
                  </a:lnTo>
                  <a:close/>
                </a:path>
                <a:path w="10690225" h="6438900">
                  <a:moveTo>
                    <a:pt x="3249434" y="772363"/>
                  </a:moveTo>
                  <a:lnTo>
                    <a:pt x="3192094" y="769493"/>
                  </a:lnTo>
                  <a:lnTo>
                    <a:pt x="3189224" y="772363"/>
                  </a:lnTo>
                  <a:lnTo>
                    <a:pt x="3189224" y="828217"/>
                  </a:lnTo>
                  <a:lnTo>
                    <a:pt x="3246564" y="831088"/>
                  </a:lnTo>
                  <a:lnTo>
                    <a:pt x="3249434" y="772363"/>
                  </a:lnTo>
                  <a:close/>
                </a:path>
                <a:path w="10690225" h="6438900">
                  <a:moveTo>
                    <a:pt x="3249434" y="681012"/>
                  </a:moveTo>
                  <a:lnTo>
                    <a:pt x="3192094" y="678141"/>
                  </a:lnTo>
                  <a:lnTo>
                    <a:pt x="3189224" y="681012"/>
                  </a:lnTo>
                  <a:lnTo>
                    <a:pt x="3189224" y="736866"/>
                  </a:lnTo>
                  <a:lnTo>
                    <a:pt x="3246564" y="739736"/>
                  </a:lnTo>
                  <a:lnTo>
                    <a:pt x="3249434" y="681012"/>
                  </a:lnTo>
                  <a:close/>
                </a:path>
                <a:path w="10690225" h="6438900">
                  <a:moveTo>
                    <a:pt x="3249434" y="589673"/>
                  </a:moveTo>
                  <a:lnTo>
                    <a:pt x="3192094" y="586714"/>
                  </a:lnTo>
                  <a:lnTo>
                    <a:pt x="3189224" y="589673"/>
                  </a:lnTo>
                  <a:lnTo>
                    <a:pt x="3189224" y="645439"/>
                  </a:lnTo>
                  <a:lnTo>
                    <a:pt x="3246564" y="648385"/>
                  </a:lnTo>
                  <a:lnTo>
                    <a:pt x="3249434" y="589673"/>
                  </a:lnTo>
                  <a:close/>
                </a:path>
                <a:path w="10690225" h="6438900">
                  <a:moveTo>
                    <a:pt x="3249434" y="498322"/>
                  </a:moveTo>
                  <a:lnTo>
                    <a:pt x="3192094" y="495363"/>
                  </a:lnTo>
                  <a:lnTo>
                    <a:pt x="3189224" y="498322"/>
                  </a:lnTo>
                  <a:lnTo>
                    <a:pt x="3189224" y="554088"/>
                  </a:lnTo>
                  <a:lnTo>
                    <a:pt x="3246564" y="557047"/>
                  </a:lnTo>
                  <a:lnTo>
                    <a:pt x="3249434" y="498322"/>
                  </a:lnTo>
                  <a:close/>
                </a:path>
                <a:path w="10690225" h="6438900">
                  <a:moveTo>
                    <a:pt x="3352342" y="3513378"/>
                  </a:moveTo>
                  <a:lnTo>
                    <a:pt x="3294926" y="3510419"/>
                  </a:lnTo>
                  <a:lnTo>
                    <a:pt x="3292056" y="3513378"/>
                  </a:lnTo>
                  <a:lnTo>
                    <a:pt x="3292056" y="3569144"/>
                  </a:lnTo>
                  <a:lnTo>
                    <a:pt x="3349472" y="3572103"/>
                  </a:lnTo>
                  <a:lnTo>
                    <a:pt x="3352342" y="3513378"/>
                  </a:lnTo>
                  <a:close/>
                </a:path>
                <a:path w="10690225" h="6438900">
                  <a:moveTo>
                    <a:pt x="3352342" y="3422027"/>
                  </a:moveTo>
                  <a:lnTo>
                    <a:pt x="3294926" y="3419068"/>
                  </a:lnTo>
                  <a:lnTo>
                    <a:pt x="3292056" y="3422027"/>
                  </a:lnTo>
                  <a:lnTo>
                    <a:pt x="3292056" y="3477793"/>
                  </a:lnTo>
                  <a:lnTo>
                    <a:pt x="3349472" y="3480663"/>
                  </a:lnTo>
                  <a:lnTo>
                    <a:pt x="3352342" y="3422027"/>
                  </a:lnTo>
                  <a:close/>
                </a:path>
                <a:path w="10690225" h="6438900">
                  <a:moveTo>
                    <a:pt x="3352342" y="3330600"/>
                  </a:moveTo>
                  <a:lnTo>
                    <a:pt x="3294926" y="3327730"/>
                  </a:lnTo>
                  <a:lnTo>
                    <a:pt x="3292056" y="3330600"/>
                  </a:lnTo>
                  <a:lnTo>
                    <a:pt x="3292056" y="3386442"/>
                  </a:lnTo>
                  <a:lnTo>
                    <a:pt x="3349472" y="3389325"/>
                  </a:lnTo>
                  <a:lnTo>
                    <a:pt x="3352342" y="3330600"/>
                  </a:lnTo>
                  <a:close/>
                </a:path>
                <a:path w="10690225" h="6438900">
                  <a:moveTo>
                    <a:pt x="3352342" y="3239249"/>
                  </a:moveTo>
                  <a:lnTo>
                    <a:pt x="3294926" y="3236379"/>
                  </a:lnTo>
                  <a:lnTo>
                    <a:pt x="3292056" y="3239249"/>
                  </a:lnTo>
                  <a:lnTo>
                    <a:pt x="3292056" y="3295015"/>
                  </a:lnTo>
                  <a:lnTo>
                    <a:pt x="3349472" y="3297974"/>
                  </a:lnTo>
                  <a:lnTo>
                    <a:pt x="3352342" y="3239249"/>
                  </a:lnTo>
                  <a:close/>
                </a:path>
                <a:path w="10690225" h="6438900">
                  <a:moveTo>
                    <a:pt x="3352342" y="3147898"/>
                  </a:moveTo>
                  <a:lnTo>
                    <a:pt x="3294926" y="3144939"/>
                  </a:lnTo>
                  <a:lnTo>
                    <a:pt x="3292056" y="3147898"/>
                  </a:lnTo>
                  <a:lnTo>
                    <a:pt x="3292056" y="3203664"/>
                  </a:lnTo>
                  <a:lnTo>
                    <a:pt x="3349472" y="3206623"/>
                  </a:lnTo>
                  <a:lnTo>
                    <a:pt x="3352342" y="3147898"/>
                  </a:lnTo>
                  <a:close/>
                </a:path>
                <a:path w="10690225" h="6438900">
                  <a:moveTo>
                    <a:pt x="3352342" y="3056559"/>
                  </a:moveTo>
                  <a:lnTo>
                    <a:pt x="3294926" y="3053600"/>
                  </a:lnTo>
                  <a:lnTo>
                    <a:pt x="3292056" y="3056559"/>
                  </a:lnTo>
                  <a:lnTo>
                    <a:pt x="3292056" y="3112325"/>
                  </a:lnTo>
                  <a:lnTo>
                    <a:pt x="3349472" y="3115284"/>
                  </a:lnTo>
                  <a:lnTo>
                    <a:pt x="3352342" y="3056559"/>
                  </a:lnTo>
                  <a:close/>
                </a:path>
                <a:path w="10690225" h="6438900">
                  <a:moveTo>
                    <a:pt x="3352342" y="2965208"/>
                  </a:moveTo>
                  <a:lnTo>
                    <a:pt x="3294926" y="2962249"/>
                  </a:lnTo>
                  <a:lnTo>
                    <a:pt x="3292056" y="2965208"/>
                  </a:lnTo>
                  <a:lnTo>
                    <a:pt x="3292056" y="3020974"/>
                  </a:lnTo>
                  <a:lnTo>
                    <a:pt x="3349472" y="3023844"/>
                  </a:lnTo>
                  <a:lnTo>
                    <a:pt x="3352342" y="2965208"/>
                  </a:lnTo>
                  <a:close/>
                </a:path>
                <a:path w="10690225" h="6438900">
                  <a:moveTo>
                    <a:pt x="3352342" y="2873768"/>
                  </a:moveTo>
                  <a:lnTo>
                    <a:pt x="3294926" y="2870898"/>
                  </a:lnTo>
                  <a:lnTo>
                    <a:pt x="3292056" y="2873768"/>
                  </a:lnTo>
                  <a:lnTo>
                    <a:pt x="3292056" y="2929623"/>
                  </a:lnTo>
                  <a:lnTo>
                    <a:pt x="3349472" y="2932493"/>
                  </a:lnTo>
                  <a:lnTo>
                    <a:pt x="3352342" y="2873768"/>
                  </a:lnTo>
                  <a:close/>
                </a:path>
                <a:path w="10690225" h="6438900">
                  <a:moveTo>
                    <a:pt x="3352342" y="2782430"/>
                  </a:moveTo>
                  <a:lnTo>
                    <a:pt x="3294926" y="2779560"/>
                  </a:lnTo>
                  <a:lnTo>
                    <a:pt x="3292056" y="2782430"/>
                  </a:lnTo>
                  <a:lnTo>
                    <a:pt x="3292056" y="2838285"/>
                  </a:lnTo>
                  <a:lnTo>
                    <a:pt x="3349472" y="2841155"/>
                  </a:lnTo>
                  <a:lnTo>
                    <a:pt x="3352342" y="2782430"/>
                  </a:lnTo>
                  <a:close/>
                </a:path>
                <a:path w="10690225" h="6438900">
                  <a:moveTo>
                    <a:pt x="3352342" y="2691079"/>
                  </a:moveTo>
                  <a:lnTo>
                    <a:pt x="3294926" y="2688120"/>
                  </a:lnTo>
                  <a:lnTo>
                    <a:pt x="3292056" y="2691079"/>
                  </a:lnTo>
                  <a:lnTo>
                    <a:pt x="3292056" y="2746845"/>
                  </a:lnTo>
                  <a:lnTo>
                    <a:pt x="3349472" y="2749804"/>
                  </a:lnTo>
                  <a:lnTo>
                    <a:pt x="3352342" y="2691079"/>
                  </a:lnTo>
                  <a:close/>
                </a:path>
                <a:path w="10690225" h="6438900">
                  <a:moveTo>
                    <a:pt x="3352342" y="2599728"/>
                  </a:moveTo>
                  <a:lnTo>
                    <a:pt x="3294926" y="2596781"/>
                  </a:lnTo>
                  <a:lnTo>
                    <a:pt x="3292056" y="2599728"/>
                  </a:lnTo>
                  <a:lnTo>
                    <a:pt x="3292056" y="2655493"/>
                  </a:lnTo>
                  <a:lnTo>
                    <a:pt x="3349472" y="2658453"/>
                  </a:lnTo>
                  <a:lnTo>
                    <a:pt x="3352342" y="2599728"/>
                  </a:lnTo>
                  <a:close/>
                </a:path>
                <a:path w="10690225" h="6438900">
                  <a:moveTo>
                    <a:pt x="3352342" y="2508389"/>
                  </a:moveTo>
                  <a:lnTo>
                    <a:pt x="3294926" y="2505430"/>
                  </a:lnTo>
                  <a:lnTo>
                    <a:pt x="3292056" y="2508389"/>
                  </a:lnTo>
                  <a:lnTo>
                    <a:pt x="3292056" y="2564155"/>
                  </a:lnTo>
                  <a:lnTo>
                    <a:pt x="3349472" y="2567025"/>
                  </a:lnTo>
                  <a:lnTo>
                    <a:pt x="3352342" y="2508389"/>
                  </a:lnTo>
                  <a:close/>
                </a:path>
                <a:path w="10690225" h="6438900">
                  <a:moveTo>
                    <a:pt x="3352342" y="2416949"/>
                  </a:moveTo>
                  <a:lnTo>
                    <a:pt x="3294926" y="2414079"/>
                  </a:lnTo>
                  <a:lnTo>
                    <a:pt x="3292056" y="2416949"/>
                  </a:lnTo>
                  <a:lnTo>
                    <a:pt x="3292056" y="2472804"/>
                  </a:lnTo>
                  <a:lnTo>
                    <a:pt x="3349472" y="2475674"/>
                  </a:lnTo>
                  <a:lnTo>
                    <a:pt x="3352342" y="2416949"/>
                  </a:lnTo>
                  <a:close/>
                </a:path>
                <a:path w="10690225" h="6438900">
                  <a:moveTo>
                    <a:pt x="3352342" y="2325611"/>
                  </a:moveTo>
                  <a:lnTo>
                    <a:pt x="3294926" y="2322652"/>
                  </a:lnTo>
                  <a:lnTo>
                    <a:pt x="3292056" y="2325611"/>
                  </a:lnTo>
                  <a:lnTo>
                    <a:pt x="3292056" y="2381377"/>
                  </a:lnTo>
                  <a:lnTo>
                    <a:pt x="3349472" y="2384323"/>
                  </a:lnTo>
                  <a:lnTo>
                    <a:pt x="3352342" y="2325611"/>
                  </a:lnTo>
                  <a:close/>
                </a:path>
                <a:path w="10690225" h="6438900">
                  <a:moveTo>
                    <a:pt x="3352342" y="2234260"/>
                  </a:moveTo>
                  <a:lnTo>
                    <a:pt x="3294926" y="2231301"/>
                  </a:lnTo>
                  <a:lnTo>
                    <a:pt x="3292056" y="2234260"/>
                  </a:lnTo>
                  <a:lnTo>
                    <a:pt x="3292056" y="2290026"/>
                  </a:lnTo>
                  <a:lnTo>
                    <a:pt x="3349472" y="2292985"/>
                  </a:lnTo>
                  <a:lnTo>
                    <a:pt x="3352342" y="2234260"/>
                  </a:lnTo>
                  <a:close/>
                </a:path>
                <a:path w="10690225" h="6438900">
                  <a:moveTo>
                    <a:pt x="3352342" y="2142909"/>
                  </a:moveTo>
                  <a:lnTo>
                    <a:pt x="3294926" y="2139950"/>
                  </a:lnTo>
                  <a:lnTo>
                    <a:pt x="3292056" y="2142909"/>
                  </a:lnTo>
                  <a:lnTo>
                    <a:pt x="3292056" y="2198674"/>
                  </a:lnTo>
                  <a:lnTo>
                    <a:pt x="3349472" y="2201634"/>
                  </a:lnTo>
                  <a:lnTo>
                    <a:pt x="3352342" y="2142909"/>
                  </a:lnTo>
                  <a:close/>
                </a:path>
                <a:path w="10690225" h="6438900">
                  <a:moveTo>
                    <a:pt x="3352342" y="2051570"/>
                  </a:moveTo>
                  <a:lnTo>
                    <a:pt x="3294926" y="2048611"/>
                  </a:lnTo>
                  <a:lnTo>
                    <a:pt x="3292056" y="2051570"/>
                  </a:lnTo>
                  <a:lnTo>
                    <a:pt x="3292056" y="2107336"/>
                  </a:lnTo>
                  <a:lnTo>
                    <a:pt x="3349472" y="2110206"/>
                  </a:lnTo>
                  <a:lnTo>
                    <a:pt x="3352342" y="2051570"/>
                  </a:lnTo>
                  <a:close/>
                </a:path>
                <a:path w="10690225" h="6438900">
                  <a:moveTo>
                    <a:pt x="3352342" y="1960130"/>
                  </a:moveTo>
                  <a:lnTo>
                    <a:pt x="3294926" y="1957260"/>
                  </a:lnTo>
                  <a:lnTo>
                    <a:pt x="3292056" y="1960130"/>
                  </a:lnTo>
                  <a:lnTo>
                    <a:pt x="3292056" y="2015985"/>
                  </a:lnTo>
                  <a:lnTo>
                    <a:pt x="3349472" y="2018855"/>
                  </a:lnTo>
                  <a:lnTo>
                    <a:pt x="3352342" y="1960130"/>
                  </a:lnTo>
                  <a:close/>
                </a:path>
                <a:path w="10690225" h="6438900">
                  <a:moveTo>
                    <a:pt x="3352342" y="1868779"/>
                  </a:moveTo>
                  <a:lnTo>
                    <a:pt x="3294926" y="1865833"/>
                  </a:lnTo>
                  <a:lnTo>
                    <a:pt x="3292056" y="1868779"/>
                  </a:lnTo>
                  <a:lnTo>
                    <a:pt x="3292056" y="1924634"/>
                  </a:lnTo>
                  <a:lnTo>
                    <a:pt x="3349472" y="1927504"/>
                  </a:lnTo>
                  <a:lnTo>
                    <a:pt x="3352342" y="1868779"/>
                  </a:lnTo>
                  <a:close/>
                </a:path>
                <a:path w="10690225" h="6438900">
                  <a:moveTo>
                    <a:pt x="3352342" y="1777441"/>
                  </a:moveTo>
                  <a:lnTo>
                    <a:pt x="3294926" y="1774482"/>
                  </a:lnTo>
                  <a:lnTo>
                    <a:pt x="3292056" y="1777441"/>
                  </a:lnTo>
                  <a:lnTo>
                    <a:pt x="3292056" y="1833206"/>
                  </a:lnTo>
                  <a:lnTo>
                    <a:pt x="3349472" y="1836166"/>
                  </a:lnTo>
                  <a:lnTo>
                    <a:pt x="3352342" y="1777441"/>
                  </a:lnTo>
                  <a:close/>
                </a:path>
                <a:path w="10690225" h="6438900">
                  <a:moveTo>
                    <a:pt x="3352342" y="1686090"/>
                  </a:moveTo>
                  <a:lnTo>
                    <a:pt x="3294926" y="1683131"/>
                  </a:lnTo>
                  <a:lnTo>
                    <a:pt x="3292056" y="1686090"/>
                  </a:lnTo>
                  <a:lnTo>
                    <a:pt x="3292056" y="1741855"/>
                  </a:lnTo>
                  <a:lnTo>
                    <a:pt x="3349472" y="1744814"/>
                  </a:lnTo>
                  <a:lnTo>
                    <a:pt x="3352342" y="1686090"/>
                  </a:lnTo>
                  <a:close/>
                </a:path>
                <a:path w="10690225" h="6438900">
                  <a:moveTo>
                    <a:pt x="3352342" y="1594662"/>
                  </a:moveTo>
                  <a:lnTo>
                    <a:pt x="3294926" y="1591792"/>
                  </a:lnTo>
                  <a:lnTo>
                    <a:pt x="3292056" y="1594662"/>
                  </a:lnTo>
                  <a:lnTo>
                    <a:pt x="3292056" y="1650504"/>
                  </a:lnTo>
                  <a:lnTo>
                    <a:pt x="3349472" y="1653374"/>
                  </a:lnTo>
                  <a:lnTo>
                    <a:pt x="3352342" y="1594662"/>
                  </a:lnTo>
                  <a:close/>
                </a:path>
                <a:path w="10690225" h="6438900">
                  <a:moveTo>
                    <a:pt x="3352342" y="1503311"/>
                  </a:moveTo>
                  <a:lnTo>
                    <a:pt x="3294926" y="1500352"/>
                  </a:lnTo>
                  <a:lnTo>
                    <a:pt x="3292056" y="1503311"/>
                  </a:lnTo>
                  <a:lnTo>
                    <a:pt x="3292056" y="1559077"/>
                  </a:lnTo>
                  <a:lnTo>
                    <a:pt x="3349472" y="1562036"/>
                  </a:lnTo>
                  <a:lnTo>
                    <a:pt x="3352342" y="1503311"/>
                  </a:lnTo>
                  <a:close/>
                </a:path>
                <a:path w="10690225" h="6438900">
                  <a:moveTo>
                    <a:pt x="3352342" y="1411960"/>
                  </a:moveTo>
                  <a:lnTo>
                    <a:pt x="3294926" y="1409001"/>
                  </a:lnTo>
                  <a:lnTo>
                    <a:pt x="3292056" y="1411960"/>
                  </a:lnTo>
                  <a:lnTo>
                    <a:pt x="3292056" y="1467726"/>
                  </a:lnTo>
                  <a:lnTo>
                    <a:pt x="3349472" y="1470685"/>
                  </a:lnTo>
                  <a:lnTo>
                    <a:pt x="3352342" y="1411960"/>
                  </a:lnTo>
                  <a:close/>
                </a:path>
                <a:path w="10690225" h="6438900">
                  <a:moveTo>
                    <a:pt x="3352342" y="1320622"/>
                  </a:moveTo>
                  <a:lnTo>
                    <a:pt x="3294926" y="1317663"/>
                  </a:lnTo>
                  <a:lnTo>
                    <a:pt x="3292056" y="1320622"/>
                  </a:lnTo>
                  <a:lnTo>
                    <a:pt x="3292056" y="1376387"/>
                  </a:lnTo>
                  <a:lnTo>
                    <a:pt x="3349472" y="1379334"/>
                  </a:lnTo>
                  <a:lnTo>
                    <a:pt x="3352342" y="1320622"/>
                  </a:lnTo>
                  <a:close/>
                </a:path>
                <a:path w="10690225" h="6438900">
                  <a:moveTo>
                    <a:pt x="3352342" y="1229271"/>
                  </a:moveTo>
                  <a:lnTo>
                    <a:pt x="3294926" y="1226312"/>
                  </a:lnTo>
                  <a:lnTo>
                    <a:pt x="3292056" y="1229271"/>
                  </a:lnTo>
                  <a:lnTo>
                    <a:pt x="3292056" y="1285036"/>
                  </a:lnTo>
                  <a:lnTo>
                    <a:pt x="3349472" y="1287907"/>
                  </a:lnTo>
                  <a:lnTo>
                    <a:pt x="3352342" y="1229271"/>
                  </a:lnTo>
                  <a:close/>
                </a:path>
                <a:path w="10690225" h="6438900">
                  <a:moveTo>
                    <a:pt x="3352342" y="1137831"/>
                  </a:moveTo>
                  <a:lnTo>
                    <a:pt x="3294926" y="1134960"/>
                  </a:lnTo>
                  <a:lnTo>
                    <a:pt x="3292056" y="1137831"/>
                  </a:lnTo>
                  <a:lnTo>
                    <a:pt x="3292056" y="1193685"/>
                  </a:lnTo>
                  <a:lnTo>
                    <a:pt x="3349472" y="1196555"/>
                  </a:lnTo>
                  <a:lnTo>
                    <a:pt x="3352342" y="1137831"/>
                  </a:lnTo>
                  <a:close/>
                </a:path>
                <a:path w="10690225" h="6438900">
                  <a:moveTo>
                    <a:pt x="3352342" y="1046492"/>
                  </a:moveTo>
                  <a:lnTo>
                    <a:pt x="3294926" y="1043622"/>
                  </a:lnTo>
                  <a:lnTo>
                    <a:pt x="3292056" y="1046492"/>
                  </a:lnTo>
                  <a:lnTo>
                    <a:pt x="3292056" y="1102258"/>
                  </a:lnTo>
                  <a:lnTo>
                    <a:pt x="3349472" y="1105217"/>
                  </a:lnTo>
                  <a:lnTo>
                    <a:pt x="3352342" y="1046492"/>
                  </a:lnTo>
                  <a:close/>
                </a:path>
                <a:path w="10690225" h="6438900">
                  <a:moveTo>
                    <a:pt x="3352342" y="955141"/>
                  </a:moveTo>
                  <a:lnTo>
                    <a:pt x="3294926" y="952182"/>
                  </a:lnTo>
                  <a:lnTo>
                    <a:pt x="3292056" y="955141"/>
                  </a:lnTo>
                  <a:lnTo>
                    <a:pt x="3292056" y="1010907"/>
                  </a:lnTo>
                  <a:lnTo>
                    <a:pt x="3349472" y="1013866"/>
                  </a:lnTo>
                  <a:lnTo>
                    <a:pt x="3352342" y="955141"/>
                  </a:lnTo>
                  <a:close/>
                </a:path>
                <a:path w="10690225" h="6438900">
                  <a:moveTo>
                    <a:pt x="3352342" y="863714"/>
                  </a:moveTo>
                  <a:lnTo>
                    <a:pt x="3294926" y="860844"/>
                  </a:lnTo>
                  <a:lnTo>
                    <a:pt x="3292056" y="863714"/>
                  </a:lnTo>
                  <a:lnTo>
                    <a:pt x="3292056" y="919556"/>
                  </a:lnTo>
                  <a:lnTo>
                    <a:pt x="3349472" y="922515"/>
                  </a:lnTo>
                  <a:lnTo>
                    <a:pt x="3352342" y="863714"/>
                  </a:lnTo>
                  <a:close/>
                </a:path>
                <a:path w="10690225" h="6438900">
                  <a:moveTo>
                    <a:pt x="3352342" y="772363"/>
                  </a:moveTo>
                  <a:lnTo>
                    <a:pt x="3294926" y="769493"/>
                  </a:lnTo>
                  <a:lnTo>
                    <a:pt x="3292056" y="772363"/>
                  </a:lnTo>
                  <a:lnTo>
                    <a:pt x="3292056" y="828217"/>
                  </a:lnTo>
                  <a:lnTo>
                    <a:pt x="3349472" y="831088"/>
                  </a:lnTo>
                  <a:lnTo>
                    <a:pt x="3352342" y="772363"/>
                  </a:lnTo>
                  <a:close/>
                </a:path>
                <a:path w="10690225" h="6438900">
                  <a:moveTo>
                    <a:pt x="3352342" y="681012"/>
                  </a:moveTo>
                  <a:lnTo>
                    <a:pt x="3294926" y="678141"/>
                  </a:lnTo>
                  <a:lnTo>
                    <a:pt x="3292056" y="681012"/>
                  </a:lnTo>
                  <a:lnTo>
                    <a:pt x="3292056" y="736866"/>
                  </a:lnTo>
                  <a:lnTo>
                    <a:pt x="3349472" y="739736"/>
                  </a:lnTo>
                  <a:lnTo>
                    <a:pt x="3352342" y="681012"/>
                  </a:lnTo>
                  <a:close/>
                </a:path>
                <a:path w="10690225" h="6438900">
                  <a:moveTo>
                    <a:pt x="3352342" y="589673"/>
                  </a:moveTo>
                  <a:lnTo>
                    <a:pt x="3294926" y="586714"/>
                  </a:lnTo>
                  <a:lnTo>
                    <a:pt x="3292056" y="589673"/>
                  </a:lnTo>
                  <a:lnTo>
                    <a:pt x="3292056" y="645439"/>
                  </a:lnTo>
                  <a:lnTo>
                    <a:pt x="3349472" y="648385"/>
                  </a:lnTo>
                  <a:lnTo>
                    <a:pt x="3352342" y="589673"/>
                  </a:lnTo>
                  <a:close/>
                </a:path>
                <a:path w="10690225" h="6438900">
                  <a:moveTo>
                    <a:pt x="3352342" y="406971"/>
                  </a:moveTo>
                  <a:lnTo>
                    <a:pt x="3294926" y="404012"/>
                  </a:lnTo>
                  <a:lnTo>
                    <a:pt x="3292056" y="406971"/>
                  </a:lnTo>
                  <a:lnTo>
                    <a:pt x="3292056" y="462737"/>
                  </a:lnTo>
                  <a:lnTo>
                    <a:pt x="3349472" y="465607"/>
                  </a:lnTo>
                  <a:lnTo>
                    <a:pt x="3352342" y="406971"/>
                  </a:lnTo>
                  <a:close/>
                </a:path>
                <a:path w="10690225" h="6438900">
                  <a:moveTo>
                    <a:pt x="3352342" y="315544"/>
                  </a:moveTo>
                  <a:lnTo>
                    <a:pt x="3294926" y="312674"/>
                  </a:lnTo>
                  <a:lnTo>
                    <a:pt x="3292056" y="315544"/>
                  </a:lnTo>
                  <a:lnTo>
                    <a:pt x="3292056" y="371398"/>
                  </a:lnTo>
                  <a:lnTo>
                    <a:pt x="3349472" y="374269"/>
                  </a:lnTo>
                  <a:lnTo>
                    <a:pt x="3352342" y="315544"/>
                  </a:lnTo>
                  <a:close/>
                </a:path>
                <a:path w="10690225" h="6438900">
                  <a:moveTo>
                    <a:pt x="3455174" y="3422027"/>
                  </a:moveTo>
                  <a:lnTo>
                    <a:pt x="3397847" y="3419068"/>
                  </a:lnTo>
                  <a:lnTo>
                    <a:pt x="3394976" y="3422027"/>
                  </a:lnTo>
                  <a:lnTo>
                    <a:pt x="3394976" y="3477793"/>
                  </a:lnTo>
                  <a:lnTo>
                    <a:pt x="3452304" y="3480663"/>
                  </a:lnTo>
                  <a:lnTo>
                    <a:pt x="3455174" y="3422027"/>
                  </a:lnTo>
                  <a:close/>
                </a:path>
                <a:path w="10690225" h="6438900">
                  <a:moveTo>
                    <a:pt x="3455174" y="3330600"/>
                  </a:moveTo>
                  <a:lnTo>
                    <a:pt x="3397847" y="3327730"/>
                  </a:lnTo>
                  <a:lnTo>
                    <a:pt x="3394976" y="3330600"/>
                  </a:lnTo>
                  <a:lnTo>
                    <a:pt x="3394976" y="3386442"/>
                  </a:lnTo>
                  <a:lnTo>
                    <a:pt x="3452304" y="3389325"/>
                  </a:lnTo>
                  <a:lnTo>
                    <a:pt x="3455174" y="3330600"/>
                  </a:lnTo>
                  <a:close/>
                </a:path>
                <a:path w="10690225" h="6438900">
                  <a:moveTo>
                    <a:pt x="3455174" y="3239249"/>
                  </a:moveTo>
                  <a:lnTo>
                    <a:pt x="3397847" y="3236379"/>
                  </a:lnTo>
                  <a:lnTo>
                    <a:pt x="3394976" y="3239249"/>
                  </a:lnTo>
                  <a:lnTo>
                    <a:pt x="3394976" y="3295015"/>
                  </a:lnTo>
                  <a:lnTo>
                    <a:pt x="3452304" y="3297974"/>
                  </a:lnTo>
                  <a:lnTo>
                    <a:pt x="3455174" y="3239249"/>
                  </a:lnTo>
                  <a:close/>
                </a:path>
                <a:path w="10690225" h="6438900">
                  <a:moveTo>
                    <a:pt x="3455174" y="3147898"/>
                  </a:moveTo>
                  <a:lnTo>
                    <a:pt x="3397847" y="3144939"/>
                  </a:lnTo>
                  <a:lnTo>
                    <a:pt x="3394976" y="3147898"/>
                  </a:lnTo>
                  <a:lnTo>
                    <a:pt x="3394976" y="3203664"/>
                  </a:lnTo>
                  <a:lnTo>
                    <a:pt x="3452304" y="3206623"/>
                  </a:lnTo>
                  <a:lnTo>
                    <a:pt x="3455174" y="3147898"/>
                  </a:lnTo>
                  <a:close/>
                </a:path>
                <a:path w="10690225" h="6438900">
                  <a:moveTo>
                    <a:pt x="3455174" y="3056559"/>
                  </a:moveTo>
                  <a:lnTo>
                    <a:pt x="3397847" y="3053600"/>
                  </a:lnTo>
                  <a:lnTo>
                    <a:pt x="3394976" y="3056559"/>
                  </a:lnTo>
                  <a:lnTo>
                    <a:pt x="3394976" y="3112325"/>
                  </a:lnTo>
                  <a:lnTo>
                    <a:pt x="3452304" y="3115284"/>
                  </a:lnTo>
                  <a:lnTo>
                    <a:pt x="3455174" y="3056559"/>
                  </a:lnTo>
                  <a:close/>
                </a:path>
                <a:path w="10690225" h="6438900">
                  <a:moveTo>
                    <a:pt x="3455174" y="2965208"/>
                  </a:moveTo>
                  <a:lnTo>
                    <a:pt x="3397847" y="2962249"/>
                  </a:lnTo>
                  <a:lnTo>
                    <a:pt x="3394976" y="2965208"/>
                  </a:lnTo>
                  <a:lnTo>
                    <a:pt x="3394976" y="3020974"/>
                  </a:lnTo>
                  <a:lnTo>
                    <a:pt x="3452304" y="3023844"/>
                  </a:lnTo>
                  <a:lnTo>
                    <a:pt x="3455174" y="2965208"/>
                  </a:lnTo>
                  <a:close/>
                </a:path>
                <a:path w="10690225" h="6438900">
                  <a:moveTo>
                    <a:pt x="3455174" y="2873768"/>
                  </a:moveTo>
                  <a:lnTo>
                    <a:pt x="3397847" y="2870898"/>
                  </a:lnTo>
                  <a:lnTo>
                    <a:pt x="3394976" y="2873768"/>
                  </a:lnTo>
                  <a:lnTo>
                    <a:pt x="3394976" y="2929623"/>
                  </a:lnTo>
                  <a:lnTo>
                    <a:pt x="3452304" y="2932493"/>
                  </a:lnTo>
                  <a:lnTo>
                    <a:pt x="3455174" y="2873768"/>
                  </a:lnTo>
                  <a:close/>
                </a:path>
                <a:path w="10690225" h="6438900">
                  <a:moveTo>
                    <a:pt x="3455174" y="2782430"/>
                  </a:moveTo>
                  <a:lnTo>
                    <a:pt x="3397847" y="2779560"/>
                  </a:lnTo>
                  <a:lnTo>
                    <a:pt x="3394976" y="2782430"/>
                  </a:lnTo>
                  <a:lnTo>
                    <a:pt x="3394976" y="2838285"/>
                  </a:lnTo>
                  <a:lnTo>
                    <a:pt x="3452304" y="2841155"/>
                  </a:lnTo>
                  <a:lnTo>
                    <a:pt x="3455174" y="2782430"/>
                  </a:lnTo>
                  <a:close/>
                </a:path>
                <a:path w="10690225" h="6438900">
                  <a:moveTo>
                    <a:pt x="3455174" y="2691079"/>
                  </a:moveTo>
                  <a:lnTo>
                    <a:pt x="3397847" y="2688120"/>
                  </a:lnTo>
                  <a:lnTo>
                    <a:pt x="3394976" y="2691079"/>
                  </a:lnTo>
                  <a:lnTo>
                    <a:pt x="3394976" y="2746845"/>
                  </a:lnTo>
                  <a:lnTo>
                    <a:pt x="3452304" y="2749804"/>
                  </a:lnTo>
                  <a:lnTo>
                    <a:pt x="3455174" y="2691079"/>
                  </a:lnTo>
                  <a:close/>
                </a:path>
                <a:path w="10690225" h="6438900">
                  <a:moveTo>
                    <a:pt x="3455174" y="2599728"/>
                  </a:moveTo>
                  <a:lnTo>
                    <a:pt x="3397847" y="2596781"/>
                  </a:lnTo>
                  <a:lnTo>
                    <a:pt x="3394976" y="2599728"/>
                  </a:lnTo>
                  <a:lnTo>
                    <a:pt x="3394976" y="2655493"/>
                  </a:lnTo>
                  <a:lnTo>
                    <a:pt x="3452304" y="2658453"/>
                  </a:lnTo>
                  <a:lnTo>
                    <a:pt x="3455174" y="2599728"/>
                  </a:lnTo>
                  <a:close/>
                </a:path>
                <a:path w="10690225" h="6438900">
                  <a:moveTo>
                    <a:pt x="3455174" y="2508389"/>
                  </a:moveTo>
                  <a:lnTo>
                    <a:pt x="3397847" y="2505430"/>
                  </a:lnTo>
                  <a:lnTo>
                    <a:pt x="3394976" y="2508389"/>
                  </a:lnTo>
                  <a:lnTo>
                    <a:pt x="3394976" y="2564155"/>
                  </a:lnTo>
                  <a:lnTo>
                    <a:pt x="3452304" y="2567025"/>
                  </a:lnTo>
                  <a:lnTo>
                    <a:pt x="3455174" y="2508389"/>
                  </a:lnTo>
                  <a:close/>
                </a:path>
                <a:path w="10690225" h="6438900">
                  <a:moveTo>
                    <a:pt x="3455174" y="2416949"/>
                  </a:moveTo>
                  <a:lnTo>
                    <a:pt x="3397847" y="2414079"/>
                  </a:lnTo>
                  <a:lnTo>
                    <a:pt x="3394976" y="2416949"/>
                  </a:lnTo>
                  <a:lnTo>
                    <a:pt x="3394976" y="2472804"/>
                  </a:lnTo>
                  <a:lnTo>
                    <a:pt x="3452304" y="2475674"/>
                  </a:lnTo>
                  <a:lnTo>
                    <a:pt x="3455174" y="2416949"/>
                  </a:lnTo>
                  <a:close/>
                </a:path>
                <a:path w="10690225" h="6438900">
                  <a:moveTo>
                    <a:pt x="3455174" y="2325611"/>
                  </a:moveTo>
                  <a:lnTo>
                    <a:pt x="3397847" y="2322652"/>
                  </a:lnTo>
                  <a:lnTo>
                    <a:pt x="3394976" y="2325611"/>
                  </a:lnTo>
                  <a:lnTo>
                    <a:pt x="3394976" y="2381377"/>
                  </a:lnTo>
                  <a:lnTo>
                    <a:pt x="3452304" y="2384323"/>
                  </a:lnTo>
                  <a:lnTo>
                    <a:pt x="3455174" y="2325611"/>
                  </a:lnTo>
                  <a:close/>
                </a:path>
                <a:path w="10690225" h="6438900">
                  <a:moveTo>
                    <a:pt x="3455174" y="2234260"/>
                  </a:moveTo>
                  <a:lnTo>
                    <a:pt x="3397847" y="2231301"/>
                  </a:lnTo>
                  <a:lnTo>
                    <a:pt x="3394976" y="2234260"/>
                  </a:lnTo>
                  <a:lnTo>
                    <a:pt x="3394976" y="2290026"/>
                  </a:lnTo>
                  <a:lnTo>
                    <a:pt x="3452304" y="2292985"/>
                  </a:lnTo>
                  <a:lnTo>
                    <a:pt x="3455174" y="2234260"/>
                  </a:lnTo>
                  <a:close/>
                </a:path>
                <a:path w="10690225" h="6438900">
                  <a:moveTo>
                    <a:pt x="3455174" y="2142909"/>
                  </a:moveTo>
                  <a:lnTo>
                    <a:pt x="3397847" y="2139950"/>
                  </a:lnTo>
                  <a:lnTo>
                    <a:pt x="3394976" y="2142909"/>
                  </a:lnTo>
                  <a:lnTo>
                    <a:pt x="3394976" y="2198674"/>
                  </a:lnTo>
                  <a:lnTo>
                    <a:pt x="3452304" y="2201634"/>
                  </a:lnTo>
                  <a:lnTo>
                    <a:pt x="3455174" y="2142909"/>
                  </a:lnTo>
                  <a:close/>
                </a:path>
                <a:path w="10690225" h="6438900">
                  <a:moveTo>
                    <a:pt x="3455174" y="2051570"/>
                  </a:moveTo>
                  <a:lnTo>
                    <a:pt x="3397847" y="2048611"/>
                  </a:lnTo>
                  <a:lnTo>
                    <a:pt x="3394976" y="2051570"/>
                  </a:lnTo>
                  <a:lnTo>
                    <a:pt x="3394976" y="2107336"/>
                  </a:lnTo>
                  <a:lnTo>
                    <a:pt x="3452304" y="2110206"/>
                  </a:lnTo>
                  <a:lnTo>
                    <a:pt x="3455174" y="2051570"/>
                  </a:lnTo>
                  <a:close/>
                </a:path>
                <a:path w="10690225" h="6438900">
                  <a:moveTo>
                    <a:pt x="3455174" y="1960130"/>
                  </a:moveTo>
                  <a:lnTo>
                    <a:pt x="3397847" y="1957260"/>
                  </a:lnTo>
                  <a:lnTo>
                    <a:pt x="3394976" y="1960130"/>
                  </a:lnTo>
                  <a:lnTo>
                    <a:pt x="3394976" y="2015985"/>
                  </a:lnTo>
                  <a:lnTo>
                    <a:pt x="3452304" y="2018855"/>
                  </a:lnTo>
                  <a:lnTo>
                    <a:pt x="3455174" y="1960130"/>
                  </a:lnTo>
                  <a:close/>
                </a:path>
                <a:path w="10690225" h="6438900">
                  <a:moveTo>
                    <a:pt x="3455174" y="1868779"/>
                  </a:moveTo>
                  <a:lnTo>
                    <a:pt x="3397847" y="1865833"/>
                  </a:lnTo>
                  <a:lnTo>
                    <a:pt x="3394976" y="1868779"/>
                  </a:lnTo>
                  <a:lnTo>
                    <a:pt x="3394976" y="1924634"/>
                  </a:lnTo>
                  <a:lnTo>
                    <a:pt x="3452304" y="1927504"/>
                  </a:lnTo>
                  <a:lnTo>
                    <a:pt x="3455174" y="1868779"/>
                  </a:lnTo>
                  <a:close/>
                </a:path>
                <a:path w="10690225" h="6438900">
                  <a:moveTo>
                    <a:pt x="3455174" y="1777441"/>
                  </a:moveTo>
                  <a:lnTo>
                    <a:pt x="3397847" y="1774482"/>
                  </a:lnTo>
                  <a:lnTo>
                    <a:pt x="3394976" y="1777441"/>
                  </a:lnTo>
                  <a:lnTo>
                    <a:pt x="3394976" y="1833206"/>
                  </a:lnTo>
                  <a:lnTo>
                    <a:pt x="3452304" y="1836166"/>
                  </a:lnTo>
                  <a:lnTo>
                    <a:pt x="3455174" y="1777441"/>
                  </a:lnTo>
                  <a:close/>
                </a:path>
                <a:path w="10690225" h="6438900">
                  <a:moveTo>
                    <a:pt x="3455174" y="1686090"/>
                  </a:moveTo>
                  <a:lnTo>
                    <a:pt x="3397847" y="1683131"/>
                  </a:lnTo>
                  <a:lnTo>
                    <a:pt x="3394976" y="1686090"/>
                  </a:lnTo>
                  <a:lnTo>
                    <a:pt x="3394976" y="1741855"/>
                  </a:lnTo>
                  <a:lnTo>
                    <a:pt x="3452304" y="1744814"/>
                  </a:lnTo>
                  <a:lnTo>
                    <a:pt x="3455174" y="1686090"/>
                  </a:lnTo>
                  <a:close/>
                </a:path>
                <a:path w="10690225" h="6438900">
                  <a:moveTo>
                    <a:pt x="3455174" y="1594662"/>
                  </a:moveTo>
                  <a:lnTo>
                    <a:pt x="3397847" y="1591792"/>
                  </a:lnTo>
                  <a:lnTo>
                    <a:pt x="3394976" y="1594662"/>
                  </a:lnTo>
                  <a:lnTo>
                    <a:pt x="3394976" y="1650504"/>
                  </a:lnTo>
                  <a:lnTo>
                    <a:pt x="3452304" y="1653374"/>
                  </a:lnTo>
                  <a:lnTo>
                    <a:pt x="3455174" y="1594662"/>
                  </a:lnTo>
                  <a:close/>
                </a:path>
                <a:path w="10690225" h="6438900">
                  <a:moveTo>
                    <a:pt x="3455174" y="1503311"/>
                  </a:moveTo>
                  <a:lnTo>
                    <a:pt x="3397847" y="1500352"/>
                  </a:lnTo>
                  <a:lnTo>
                    <a:pt x="3394976" y="1503311"/>
                  </a:lnTo>
                  <a:lnTo>
                    <a:pt x="3394976" y="1559077"/>
                  </a:lnTo>
                  <a:lnTo>
                    <a:pt x="3452304" y="1562036"/>
                  </a:lnTo>
                  <a:lnTo>
                    <a:pt x="3455174" y="1503311"/>
                  </a:lnTo>
                  <a:close/>
                </a:path>
                <a:path w="10690225" h="6438900">
                  <a:moveTo>
                    <a:pt x="3455174" y="1411960"/>
                  </a:moveTo>
                  <a:lnTo>
                    <a:pt x="3397847" y="1409001"/>
                  </a:lnTo>
                  <a:lnTo>
                    <a:pt x="3394976" y="1411960"/>
                  </a:lnTo>
                  <a:lnTo>
                    <a:pt x="3394976" y="1467726"/>
                  </a:lnTo>
                  <a:lnTo>
                    <a:pt x="3452304" y="1470685"/>
                  </a:lnTo>
                  <a:lnTo>
                    <a:pt x="3455174" y="1411960"/>
                  </a:lnTo>
                  <a:close/>
                </a:path>
                <a:path w="10690225" h="6438900">
                  <a:moveTo>
                    <a:pt x="3455174" y="1320622"/>
                  </a:moveTo>
                  <a:lnTo>
                    <a:pt x="3397847" y="1317663"/>
                  </a:lnTo>
                  <a:lnTo>
                    <a:pt x="3394976" y="1320622"/>
                  </a:lnTo>
                  <a:lnTo>
                    <a:pt x="3394976" y="1376387"/>
                  </a:lnTo>
                  <a:lnTo>
                    <a:pt x="3452304" y="1379334"/>
                  </a:lnTo>
                  <a:lnTo>
                    <a:pt x="3455174" y="1320622"/>
                  </a:lnTo>
                  <a:close/>
                </a:path>
                <a:path w="10690225" h="6438900">
                  <a:moveTo>
                    <a:pt x="3455174" y="1229271"/>
                  </a:moveTo>
                  <a:lnTo>
                    <a:pt x="3397847" y="1226312"/>
                  </a:lnTo>
                  <a:lnTo>
                    <a:pt x="3394976" y="1229271"/>
                  </a:lnTo>
                  <a:lnTo>
                    <a:pt x="3394976" y="1285036"/>
                  </a:lnTo>
                  <a:lnTo>
                    <a:pt x="3452304" y="1287907"/>
                  </a:lnTo>
                  <a:lnTo>
                    <a:pt x="3455174" y="1229271"/>
                  </a:lnTo>
                  <a:close/>
                </a:path>
                <a:path w="10690225" h="6438900">
                  <a:moveTo>
                    <a:pt x="3455174" y="1137831"/>
                  </a:moveTo>
                  <a:lnTo>
                    <a:pt x="3397847" y="1134960"/>
                  </a:lnTo>
                  <a:lnTo>
                    <a:pt x="3394976" y="1137831"/>
                  </a:lnTo>
                  <a:lnTo>
                    <a:pt x="3394976" y="1193685"/>
                  </a:lnTo>
                  <a:lnTo>
                    <a:pt x="3452304" y="1196555"/>
                  </a:lnTo>
                  <a:lnTo>
                    <a:pt x="3455174" y="1137831"/>
                  </a:lnTo>
                  <a:close/>
                </a:path>
                <a:path w="10690225" h="6438900">
                  <a:moveTo>
                    <a:pt x="3455174" y="1046492"/>
                  </a:moveTo>
                  <a:lnTo>
                    <a:pt x="3397847" y="1043622"/>
                  </a:lnTo>
                  <a:lnTo>
                    <a:pt x="3394976" y="1046492"/>
                  </a:lnTo>
                  <a:lnTo>
                    <a:pt x="3394976" y="1102258"/>
                  </a:lnTo>
                  <a:lnTo>
                    <a:pt x="3452304" y="1105217"/>
                  </a:lnTo>
                  <a:lnTo>
                    <a:pt x="3455174" y="1046492"/>
                  </a:lnTo>
                  <a:close/>
                </a:path>
                <a:path w="10690225" h="6438900">
                  <a:moveTo>
                    <a:pt x="3455174" y="955141"/>
                  </a:moveTo>
                  <a:lnTo>
                    <a:pt x="3397847" y="952182"/>
                  </a:lnTo>
                  <a:lnTo>
                    <a:pt x="3394976" y="955141"/>
                  </a:lnTo>
                  <a:lnTo>
                    <a:pt x="3394976" y="1010907"/>
                  </a:lnTo>
                  <a:lnTo>
                    <a:pt x="3452304" y="1013866"/>
                  </a:lnTo>
                  <a:lnTo>
                    <a:pt x="3455174" y="955141"/>
                  </a:lnTo>
                  <a:close/>
                </a:path>
                <a:path w="10690225" h="6438900">
                  <a:moveTo>
                    <a:pt x="3455174" y="863714"/>
                  </a:moveTo>
                  <a:lnTo>
                    <a:pt x="3397847" y="860844"/>
                  </a:lnTo>
                  <a:lnTo>
                    <a:pt x="3394976" y="863714"/>
                  </a:lnTo>
                  <a:lnTo>
                    <a:pt x="3394976" y="919556"/>
                  </a:lnTo>
                  <a:lnTo>
                    <a:pt x="3452304" y="922515"/>
                  </a:lnTo>
                  <a:lnTo>
                    <a:pt x="3455174" y="863714"/>
                  </a:lnTo>
                  <a:close/>
                </a:path>
                <a:path w="10690225" h="6438900">
                  <a:moveTo>
                    <a:pt x="3455174" y="772363"/>
                  </a:moveTo>
                  <a:lnTo>
                    <a:pt x="3397847" y="769493"/>
                  </a:lnTo>
                  <a:lnTo>
                    <a:pt x="3394976" y="772363"/>
                  </a:lnTo>
                  <a:lnTo>
                    <a:pt x="3394976" y="828217"/>
                  </a:lnTo>
                  <a:lnTo>
                    <a:pt x="3452304" y="831088"/>
                  </a:lnTo>
                  <a:lnTo>
                    <a:pt x="3455174" y="772363"/>
                  </a:lnTo>
                  <a:close/>
                </a:path>
                <a:path w="10690225" h="6438900">
                  <a:moveTo>
                    <a:pt x="3455174" y="681012"/>
                  </a:moveTo>
                  <a:lnTo>
                    <a:pt x="3397847" y="678141"/>
                  </a:lnTo>
                  <a:lnTo>
                    <a:pt x="3394976" y="681012"/>
                  </a:lnTo>
                  <a:lnTo>
                    <a:pt x="3394976" y="736866"/>
                  </a:lnTo>
                  <a:lnTo>
                    <a:pt x="3452304" y="739736"/>
                  </a:lnTo>
                  <a:lnTo>
                    <a:pt x="3455174" y="681012"/>
                  </a:lnTo>
                  <a:close/>
                </a:path>
                <a:path w="10690225" h="6438900">
                  <a:moveTo>
                    <a:pt x="3455174" y="406971"/>
                  </a:moveTo>
                  <a:lnTo>
                    <a:pt x="3397847" y="404012"/>
                  </a:lnTo>
                  <a:lnTo>
                    <a:pt x="3394976" y="406971"/>
                  </a:lnTo>
                  <a:lnTo>
                    <a:pt x="3394976" y="462737"/>
                  </a:lnTo>
                  <a:lnTo>
                    <a:pt x="3452304" y="465607"/>
                  </a:lnTo>
                  <a:lnTo>
                    <a:pt x="3455174" y="406971"/>
                  </a:lnTo>
                  <a:close/>
                </a:path>
                <a:path w="10690225" h="6438900">
                  <a:moveTo>
                    <a:pt x="3455174" y="315544"/>
                  </a:moveTo>
                  <a:lnTo>
                    <a:pt x="3397847" y="312674"/>
                  </a:lnTo>
                  <a:lnTo>
                    <a:pt x="3394976" y="315544"/>
                  </a:lnTo>
                  <a:lnTo>
                    <a:pt x="3394976" y="371398"/>
                  </a:lnTo>
                  <a:lnTo>
                    <a:pt x="3452304" y="374269"/>
                  </a:lnTo>
                  <a:lnTo>
                    <a:pt x="3455174" y="315544"/>
                  </a:lnTo>
                  <a:close/>
                </a:path>
                <a:path w="10690225" h="6438900">
                  <a:moveTo>
                    <a:pt x="3558095" y="3422027"/>
                  </a:moveTo>
                  <a:lnTo>
                    <a:pt x="3500678" y="3419068"/>
                  </a:lnTo>
                  <a:lnTo>
                    <a:pt x="3497808" y="3422027"/>
                  </a:lnTo>
                  <a:lnTo>
                    <a:pt x="3497808" y="3477793"/>
                  </a:lnTo>
                  <a:lnTo>
                    <a:pt x="3555225" y="3480663"/>
                  </a:lnTo>
                  <a:lnTo>
                    <a:pt x="3558095" y="3422027"/>
                  </a:lnTo>
                  <a:close/>
                </a:path>
                <a:path w="10690225" h="6438900">
                  <a:moveTo>
                    <a:pt x="3558095" y="3330600"/>
                  </a:moveTo>
                  <a:lnTo>
                    <a:pt x="3500678" y="3327730"/>
                  </a:lnTo>
                  <a:lnTo>
                    <a:pt x="3497808" y="3330600"/>
                  </a:lnTo>
                  <a:lnTo>
                    <a:pt x="3497808" y="3386442"/>
                  </a:lnTo>
                  <a:lnTo>
                    <a:pt x="3555225" y="3389325"/>
                  </a:lnTo>
                  <a:lnTo>
                    <a:pt x="3558095" y="3330600"/>
                  </a:lnTo>
                  <a:close/>
                </a:path>
                <a:path w="10690225" h="6438900">
                  <a:moveTo>
                    <a:pt x="3558095" y="3239249"/>
                  </a:moveTo>
                  <a:lnTo>
                    <a:pt x="3500678" y="3236379"/>
                  </a:lnTo>
                  <a:lnTo>
                    <a:pt x="3497808" y="3239249"/>
                  </a:lnTo>
                  <a:lnTo>
                    <a:pt x="3497808" y="3295015"/>
                  </a:lnTo>
                  <a:lnTo>
                    <a:pt x="3555225" y="3297974"/>
                  </a:lnTo>
                  <a:lnTo>
                    <a:pt x="3558095" y="3239249"/>
                  </a:lnTo>
                  <a:close/>
                </a:path>
                <a:path w="10690225" h="6438900">
                  <a:moveTo>
                    <a:pt x="3558095" y="3147898"/>
                  </a:moveTo>
                  <a:lnTo>
                    <a:pt x="3500678" y="3144939"/>
                  </a:lnTo>
                  <a:lnTo>
                    <a:pt x="3497808" y="3147898"/>
                  </a:lnTo>
                  <a:lnTo>
                    <a:pt x="3497808" y="3203664"/>
                  </a:lnTo>
                  <a:lnTo>
                    <a:pt x="3555225" y="3206623"/>
                  </a:lnTo>
                  <a:lnTo>
                    <a:pt x="3558095" y="3147898"/>
                  </a:lnTo>
                  <a:close/>
                </a:path>
                <a:path w="10690225" h="6438900">
                  <a:moveTo>
                    <a:pt x="3558095" y="3056559"/>
                  </a:moveTo>
                  <a:lnTo>
                    <a:pt x="3500678" y="3053600"/>
                  </a:lnTo>
                  <a:lnTo>
                    <a:pt x="3497808" y="3056559"/>
                  </a:lnTo>
                  <a:lnTo>
                    <a:pt x="3497808" y="3112325"/>
                  </a:lnTo>
                  <a:lnTo>
                    <a:pt x="3555225" y="3115284"/>
                  </a:lnTo>
                  <a:lnTo>
                    <a:pt x="3558095" y="3056559"/>
                  </a:lnTo>
                  <a:close/>
                </a:path>
                <a:path w="10690225" h="6438900">
                  <a:moveTo>
                    <a:pt x="3558095" y="2965208"/>
                  </a:moveTo>
                  <a:lnTo>
                    <a:pt x="3500678" y="2962249"/>
                  </a:lnTo>
                  <a:lnTo>
                    <a:pt x="3497808" y="2965208"/>
                  </a:lnTo>
                  <a:lnTo>
                    <a:pt x="3497808" y="3020974"/>
                  </a:lnTo>
                  <a:lnTo>
                    <a:pt x="3555225" y="3023844"/>
                  </a:lnTo>
                  <a:lnTo>
                    <a:pt x="3558095" y="2965208"/>
                  </a:lnTo>
                  <a:close/>
                </a:path>
                <a:path w="10690225" h="6438900">
                  <a:moveTo>
                    <a:pt x="3558095" y="2873768"/>
                  </a:moveTo>
                  <a:lnTo>
                    <a:pt x="3500678" y="2870898"/>
                  </a:lnTo>
                  <a:lnTo>
                    <a:pt x="3497808" y="2873768"/>
                  </a:lnTo>
                  <a:lnTo>
                    <a:pt x="3497808" y="2929623"/>
                  </a:lnTo>
                  <a:lnTo>
                    <a:pt x="3555225" y="2932493"/>
                  </a:lnTo>
                  <a:lnTo>
                    <a:pt x="3558095" y="2873768"/>
                  </a:lnTo>
                  <a:close/>
                </a:path>
                <a:path w="10690225" h="6438900">
                  <a:moveTo>
                    <a:pt x="3558095" y="2782430"/>
                  </a:moveTo>
                  <a:lnTo>
                    <a:pt x="3500678" y="2779560"/>
                  </a:lnTo>
                  <a:lnTo>
                    <a:pt x="3497808" y="2782430"/>
                  </a:lnTo>
                  <a:lnTo>
                    <a:pt x="3497808" y="2838285"/>
                  </a:lnTo>
                  <a:lnTo>
                    <a:pt x="3555225" y="2841155"/>
                  </a:lnTo>
                  <a:lnTo>
                    <a:pt x="3558095" y="2782430"/>
                  </a:lnTo>
                  <a:close/>
                </a:path>
                <a:path w="10690225" h="6438900">
                  <a:moveTo>
                    <a:pt x="3558095" y="2691079"/>
                  </a:moveTo>
                  <a:lnTo>
                    <a:pt x="3500678" y="2688120"/>
                  </a:lnTo>
                  <a:lnTo>
                    <a:pt x="3497808" y="2691079"/>
                  </a:lnTo>
                  <a:lnTo>
                    <a:pt x="3497808" y="2746845"/>
                  </a:lnTo>
                  <a:lnTo>
                    <a:pt x="3555225" y="2749804"/>
                  </a:lnTo>
                  <a:lnTo>
                    <a:pt x="3558095" y="2691079"/>
                  </a:lnTo>
                  <a:close/>
                </a:path>
                <a:path w="10690225" h="6438900">
                  <a:moveTo>
                    <a:pt x="3558095" y="2599728"/>
                  </a:moveTo>
                  <a:lnTo>
                    <a:pt x="3500678" y="2596781"/>
                  </a:lnTo>
                  <a:lnTo>
                    <a:pt x="3497808" y="2599728"/>
                  </a:lnTo>
                  <a:lnTo>
                    <a:pt x="3497808" y="2655493"/>
                  </a:lnTo>
                  <a:lnTo>
                    <a:pt x="3555225" y="2658453"/>
                  </a:lnTo>
                  <a:lnTo>
                    <a:pt x="3558095" y="2599728"/>
                  </a:lnTo>
                  <a:close/>
                </a:path>
                <a:path w="10690225" h="6438900">
                  <a:moveTo>
                    <a:pt x="3558095" y="2508389"/>
                  </a:moveTo>
                  <a:lnTo>
                    <a:pt x="3500678" y="2505430"/>
                  </a:lnTo>
                  <a:lnTo>
                    <a:pt x="3497808" y="2508389"/>
                  </a:lnTo>
                  <a:lnTo>
                    <a:pt x="3497808" y="2564155"/>
                  </a:lnTo>
                  <a:lnTo>
                    <a:pt x="3555225" y="2567025"/>
                  </a:lnTo>
                  <a:lnTo>
                    <a:pt x="3558095" y="2508389"/>
                  </a:lnTo>
                  <a:close/>
                </a:path>
                <a:path w="10690225" h="6438900">
                  <a:moveTo>
                    <a:pt x="3558095" y="2416949"/>
                  </a:moveTo>
                  <a:lnTo>
                    <a:pt x="3500678" y="2414079"/>
                  </a:lnTo>
                  <a:lnTo>
                    <a:pt x="3497808" y="2416949"/>
                  </a:lnTo>
                  <a:lnTo>
                    <a:pt x="3497808" y="2472804"/>
                  </a:lnTo>
                  <a:lnTo>
                    <a:pt x="3555225" y="2475674"/>
                  </a:lnTo>
                  <a:lnTo>
                    <a:pt x="3558095" y="2416949"/>
                  </a:lnTo>
                  <a:close/>
                </a:path>
                <a:path w="10690225" h="6438900">
                  <a:moveTo>
                    <a:pt x="3558095" y="2325611"/>
                  </a:moveTo>
                  <a:lnTo>
                    <a:pt x="3500678" y="2322652"/>
                  </a:lnTo>
                  <a:lnTo>
                    <a:pt x="3497808" y="2325611"/>
                  </a:lnTo>
                  <a:lnTo>
                    <a:pt x="3497808" y="2381377"/>
                  </a:lnTo>
                  <a:lnTo>
                    <a:pt x="3555225" y="2384323"/>
                  </a:lnTo>
                  <a:lnTo>
                    <a:pt x="3558095" y="2325611"/>
                  </a:lnTo>
                  <a:close/>
                </a:path>
                <a:path w="10690225" h="6438900">
                  <a:moveTo>
                    <a:pt x="3558095" y="2234260"/>
                  </a:moveTo>
                  <a:lnTo>
                    <a:pt x="3500678" y="2231301"/>
                  </a:lnTo>
                  <a:lnTo>
                    <a:pt x="3497808" y="2234260"/>
                  </a:lnTo>
                  <a:lnTo>
                    <a:pt x="3497808" y="2290026"/>
                  </a:lnTo>
                  <a:lnTo>
                    <a:pt x="3555225" y="2292985"/>
                  </a:lnTo>
                  <a:lnTo>
                    <a:pt x="3558095" y="2234260"/>
                  </a:lnTo>
                  <a:close/>
                </a:path>
                <a:path w="10690225" h="6438900">
                  <a:moveTo>
                    <a:pt x="3558095" y="2142909"/>
                  </a:moveTo>
                  <a:lnTo>
                    <a:pt x="3500678" y="2139950"/>
                  </a:lnTo>
                  <a:lnTo>
                    <a:pt x="3497808" y="2142909"/>
                  </a:lnTo>
                  <a:lnTo>
                    <a:pt x="3497808" y="2198674"/>
                  </a:lnTo>
                  <a:lnTo>
                    <a:pt x="3555225" y="2201634"/>
                  </a:lnTo>
                  <a:lnTo>
                    <a:pt x="3558095" y="2142909"/>
                  </a:lnTo>
                  <a:close/>
                </a:path>
                <a:path w="10690225" h="6438900">
                  <a:moveTo>
                    <a:pt x="3558095" y="2051570"/>
                  </a:moveTo>
                  <a:lnTo>
                    <a:pt x="3500678" y="2048611"/>
                  </a:lnTo>
                  <a:lnTo>
                    <a:pt x="3497808" y="2051570"/>
                  </a:lnTo>
                  <a:lnTo>
                    <a:pt x="3497808" y="2107336"/>
                  </a:lnTo>
                  <a:lnTo>
                    <a:pt x="3555225" y="2110206"/>
                  </a:lnTo>
                  <a:lnTo>
                    <a:pt x="3558095" y="2051570"/>
                  </a:lnTo>
                  <a:close/>
                </a:path>
                <a:path w="10690225" h="6438900">
                  <a:moveTo>
                    <a:pt x="3558095" y="1960130"/>
                  </a:moveTo>
                  <a:lnTo>
                    <a:pt x="3500678" y="1957260"/>
                  </a:lnTo>
                  <a:lnTo>
                    <a:pt x="3497808" y="1960130"/>
                  </a:lnTo>
                  <a:lnTo>
                    <a:pt x="3497808" y="2015985"/>
                  </a:lnTo>
                  <a:lnTo>
                    <a:pt x="3555225" y="2018855"/>
                  </a:lnTo>
                  <a:lnTo>
                    <a:pt x="3558095" y="1960130"/>
                  </a:lnTo>
                  <a:close/>
                </a:path>
                <a:path w="10690225" h="6438900">
                  <a:moveTo>
                    <a:pt x="3558095" y="1868779"/>
                  </a:moveTo>
                  <a:lnTo>
                    <a:pt x="3500678" y="1865833"/>
                  </a:lnTo>
                  <a:lnTo>
                    <a:pt x="3497808" y="1868779"/>
                  </a:lnTo>
                  <a:lnTo>
                    <a:pt x="3497808" y="1924634"/>
                  </a:lnTo>
                  <a:lnTo>
                    <a:pt x="3555225" y="1927504"/>
                  </a:lnTo>
                  <a:lnTo>
                    <a:pt x="3558095" y="1868779"/>
                  </a:lnTo>
                  <a:close/>
                </a:path>
                <a:path w="10690225" h="6438900">
                  <a:moveTo>
                    <a:pt x="3558095" y="1777441"/>
                  </a:moveTo>
                  <a:lnTo>
                    <a:pt x="3500678" y="1774482"/>
                  </a:lnTo>
                  <a:lnTo>
                    <a:pt x="3497808" y="1777441"/>
                  </a:lnTo>
                  <a:lnTo>
                    <a:pt x="3497808" y="1833206"/>
                  </a:lnTo>
                  <a:lnTo>
                    <a:pt x="3555225" y="1836166"/>
                  </a:lnTo>
                  <a:lnTo>
                    <a:pt x="3558095" y="1777441"/>
                  </a:lnTo>
                  <a:close/>
                </a:path>
                <a:path w="10690225" h="6438900">
                  <a:moveTo>
                    <a:pt x="3558095" y="1686090"/>
                  </a:moveTo>
                  <a:lnTo>
                    <a:pt x="3500678" y="1683131"/>
                  </a:lnTo>
                  <a:lnTo>
                    <a:pt x="3497808" y="1686090"/>
                  </a:lnTo>
                  <a:lnTo>
                    <a:pt x="3497808" y="1741855"/>
                  </a:lnTo>
                  <a:lnTo>
                    <a:pt x="3555225" y="1744814"/>
                  </a:lnTo>
                  <a:lnTo>
                    <a:pt x="3558095" y="1686090"/>
                  </a:lnTo>
                  <a:close/>
                </a:path>
                <a:path w="10690225" h="6438900">
                  <a:moveTo>
                    <a:pt x="3558095" y="1594662"/>
                  </a:moveTo>
                  <a:lnTo>
                    <a:pt x="3500678" y="1591792"/>
                  </a:lnTo>
                  <a:lnTo>
                    <a:pt x="3497808" y="1594662"/>
                  </a:lnTo>
                  <a:lnTo>
                    <a:pt x="3497808" y="1650504"/>
                  </a:lnTo>
                  <a:lnTo>
                    <a:pt x="3555225" y="1653374"/>
                  </a:lnTo>
                  <a:lnTo>
                    <a:pt x="3558095" y="1594662"/>
                  </a:lnTo>
                  <a:close/>
                </a:path>
                <a:path w="10690225" h="6438900">
                  <a:moveTo>
                    <a:pt x="3558095" y="1503311"/>
                  </a:moveTo>
                  <a:lnTo>
                    <a:pt x="3500678" y="1500352"/>
                  </a:lnTo>
                  <a:lnTo>
                    <a:pt x="3497808" y="1503311"/>
                  </a:lnTo>
                  <a:lnTo>
                    <a:pt x="3497808" y="1559077"/>
                  </a:lnTo>
                  <a:lnTo>
                    <a:pt x="3555225" y="1562036"/>
                  </a:lnTo>
                  <a:lnTo>
                    <a:pt x="3558095" y="1503311"/>
                  </a:lnTo>
                  <a:close/>
                </a:path>
                <a:path w="10690225" h="6438900">
                  <a:moveTo>
                    <a:pt x="3558095" y="1411960"/>
                  </a:moveTo>
                  <a:lnTo>
                    <a:pt x="3500678" y="1409001"/>
                  </a:lnTo>
                  <a:lnTo>
                    <a:pt x="3497808" y="1411960"/>
                  </a:lnTo>
                  <a:lnTo>
                    <a:pt x="3497808" y="1467726"/>
                  </a:lnTo>
                  <a:lnTo>
                    <a:pt x="3555225" y="1470685"/>
                  </a:lnTo>
                  <a:lnTo>
                    <a:pt x="3558095" y="1411960"/>
                  </a:lnTo>
                  <a:close/>
                </a:path>
                <a:path w="10690225" h="6438900">
                  <a:moveTo>
                    <a:pt x="3558095" y="1320622"/>
                  </a:moveTo>
                  <a:lnTo>
                    <a:pt x="3500678" y="1317663"/>
                  </a:lnTo>
                  <a:lnTo>
                    <a:pt x="3497808" y="1320622"/>
                  </a:lnTo>
                  <a:lnTo>
                    <a:pt x="3497808" y="1376387"/>
                  </a:lnTo>
                  <a:lnTo>
                    <a:pt x="3555225" y="1379334"/>
                  </a:lnTo>
                  <a:lnTo>
                    <a:pt x="3558095" y="1320622"/>
                  </a:lnTo>
                  <a:close/>
                </a:path>
                <a:path w="10690225" h="6438900">
                  <a:moveTo>
                    <a:pt x="3558095" y="1229271"/>
                  </a:moveTo>
                  <a:lnTo>
                    <a:pt x="3500678" y="1226312"/>
                  </a:lnTo>
                  <a:lnTo>
                    <a:pt x="3497808" y="1229271"/>
                  </a:lnTo>
                  <a:lnTo>
                    <a:pt x="3497808" y="1285036"/>
                  </a:lnTo>
                  <a:lnTo>
                    <a:pt x="3555225" y="1287907"/>
                  </a:lnTo>
                  <a:lnTo>
                    <a:pt x="3558095" y="1229271"/>
                  </a:lnTo>
                  <a:close/>
                </a:path>
                <a:path w="10690225" h="6438900">
                  <a:moveTo>
                    <a:pt x="3558095" y="1137831"/>
                  </a:moveTo>
                  <a:lnTo>
                    <a:pt x="3500678" y="1134960"/>
                  </a:lnTo>
                  <a:lnTo>
                    <a:pt x="3497808" y="1137831"/>
                  </a:lnTo>
                  <a:lnTo>
                    <a:pt x="3497808" y="1193685"/>
                  </a:lnTo>
                  <a:lnTo>
                    <a:pt x="3555225" y="1196555"/>
                  </a:lnTo>
                  <a:lnTo>
                    <a:pt x="3558095" y="1137831"/>
                  </a:lnTo>
                  <a:close/>
                </a:path>
                <a:path w="10690225" h="6438900">
                  <a:moveTo>
                    <a:pt x="3558095" y="1046492"/>
                  </a:moveTo>
                  <a:lnTo>
                    <a:pt x="3500678" y="1043622"/>
                  </a:lnTo>
                  <a:lnTo>
                    <a:pt x="3497808" y="1046492"/>
                  </a:lnTo>
                  <a:lnTo>
                    <a:pt x="3497808" y="1102258"/>
                  </a:lnTo>
                  <a:lnTo>
                    <a:pt x="3555225" y="1105217"/>
                  </a:lnTo>
                  <a:lnTo>
                    <a:pt x="3558095" y="1046492"/>
                  </a:lnTo>
                  <a:close/>
                </a:path>
                <a:path w="10690225" h="6438900">
                  <a:moveTo>
                    <a:pt x="3558095" y="955141"/>
                  </a:moveTo>
                  <a:lnTo>
                    <a:pt x="3500678" y="952182"/>
                  </a:lnTo>
                  <a:lnTo>
                    <a:pt x="3497808" y="955141"/>
                  </a:lnTo>
                  <a:lnTo>
                    <a:pt x="3497808" y="1010907"/>
                  </a:lnTo>
                  <a:lnTo>
                    <a:pt x="3555225" y="1013866"/>
                  </a:lnTo>
                  <a:lnTo>
                    <a:pt x="3558095" y="955141"/>
                  </a:lnTo>
                  <a:close/>
                </a:path>
                <a:path w="10690225" h="6438900">
                  <a:moveTo>
                    <a:pt x="3558095" y="315544"/>
                  </a:moveTo>
                  <a:lnTo>
                    <a:pt x="3500678" y="312674"/>
                  </a:lnTo>
                  <a:lnTo>
                    <a:pt x="3497808" y="315544"/>
                  </a:lnTo>
                  <a:lnTo>
                    <a:pt x="3497808" y="371398"/>
                  </a:lnTo>
                  <a:lnTo>
                    <a:pt x="3555225" y="374269"/>
                  </a:lnTo>
                  <a:lnTo>
                    <a:pt x="3558095" y="315544"/>
                  </a:lnTo>
                  <a:close/>
                </a:path>
                <a:path w="10690225" h="6438900">
                  <a:moveTo>
                    <a:pt x="3558095" y="224193"/>
                  </a:moveTo>
                  <a:lnTo>
                    <a:pt x="3500678" y="221322"/>
                  </a:lnTo>
                  <a:lnTo>
                    <a:pt x="3497808" y="224193"/>
                  </a:lnTo>
                  <a:lnTo>
                    <a:pt x="3497808" y="279958"/>
                  </a:lnTo>
                  <a:lnTo>
                    <a:pt x="3555225" y="282917"/>
                  </a:lnTo>
                  <a:lnTo>
                    <a:pt x="3558095" y="224193"/>
                  </a:lnTo>
                  <a:close/>
                </a:path>
                <a:path w="10690225" h="6438900">
                  <a:moveTo>
                    <a:pt x="3660927" y="3513378"/>
                  </a:moveTo>
                  <a:lnTo>
                    <a:pt x="3603599" y="3510419"/>
                  </a:lnTo>
                  <a:lnTo>
                    <a:pt x="3600716" y="3513378"/>
                  </a:lnTo>
                  <a:lnTo>
                    <a:pt x="3600716" y="3569144"/>
                  </a:lnTo>
                  <a:lnTo>
                    <a:pt x="3658146" y="3572103"/>
                  </a:lnTo>
                  <a:lnTo>
                    <a:pt x="3660927" y="3513378"/>
                  </a:lnTo>
                  <a:close/>
                </a:path>
                <a:path w="10690225" h="6438900">
                  <a:moveTo>
                    <a:pt x="3660927" y="3422027"/>
                  </a:moveTo>
                  <a:lnTo>
                    <a:pt x="3603599" y="3419068"/>
                  </a:lnTo>
                  <a:lnTo>
                    <a:pt x="3600716" y="3422027"/>
                  </a:lnTo>
                  <a:lnTo>
                    <a:pt x="3600716" y="3477793"/>
                  </a:lnTo>
                  <a:lnTo>
                    <a:pt x="3658146" y="3480663"/>
                  </a:lnTo>
                  <a:lnTo>
                    <a:pt x="3660927" y="3422027"/>
                  </a:lnTo>
                  <a:close/>
                </a:path>
                <a:path w="10690225" h="6438900">
                  <a:moveTo>
                    <a:pt x="3660927" y="3330600"/>
                  </a:moveTo>
                  <a:lnTo>
                    <a:pt x="3603599" y="3327730"/>
                  </a:lnTo>
                  <a:lnTo>
                    <a:pt x="3600716" y="3330600"/>
                  </a:lnTo>
                  <a:lnTo>
                    <a:pt x="3600716" y="3386442"/>
                  </a:lnTo>
                  <a:lnTo>
                    <a:pt x="3658146" y="3389325"/>
                  </a:lnTo>
                  <a:lnTo>
                    <a:pt x="3660927" y="3330600"/>
                  </a:lnTo>
                  <a:close/>
                </a:path>
                <a:path w="10690225" h="6438900">
                  <a:moveTo>
                    <a:pt x="3660927" y="3239249"/>
                  </a:moveTo>
                  <a:lnTo>
                    <a:pt x="3603599" y="3236379"/>
                  </a:lnTo>
                  <a:lnTo>
                    <a:pt x="3600716" y="3239249"/>
                  </a:lnTo>
                  <a:lnTo>
                    <a:pt x="3600716" y="3295015"/>
                  </a:lnTo>
                  <a:lnTo>
                    <a:pt x="3658146" y="3297974"/>
                  </a:lnTo>
                  <a:lnTo>
                    <a:pt x="3660927" y="3239249"/>
                  </a:lnTo>
                  <a:close/>
                </a:path>
                <a:path w="10690225" h="6438900">
                  <a:moveTo>
                    <a:pt x="3660927" y="3147898"/>
                  </a:moveTo>
                  <a:lnTo>
                    <a:pt x="3603599" y="3144939"/>
                  </a:lnTo>
                  <a:lnTo>
                    <a:pt x="3600716" y="3147898"/>
                  </a:lnTo>
                  <a:lnTo>
                    <a:pt x="3600716" y="3203664"/>
                  </a:lnTo>
                  <a:lnTo>
                    <a:pt x="3658146" y="3206623"/>
                  </a:lnTo>
                  <a:lnTo>
                    <a:pt x="3660927" y="3147898"/>
                  </a:lnTo>
                  <a:close/>
                </a:path>
                <a:path w="10690225" h="6438900">
                  <a:moveTo>
                    <a:pt x="3660927" y="3056559"/>
                  </a:moveTo>
                  <a:lnTo>
                    <a:pt x="3603599" y="3053600"/>
                  </a:lnTo>
                  <a:lnTo>
                    <a:pt x="3600716" y="3056559"/>
                  </a:lnTo>
                  <a:lnTo>
                    <a:pt x="3600716" y="3112325"/>
                  </a:lnTo>
                  <a:lnTo>
                    <a:pt x="3658146" y="3115284"/>
                  </a:lnTo>
                  <a:lnTo>
                    <a:pt x="3660927" y="3056559"/>
                  </a:lnTo>
                  <a:close/>
                </a:path>
                <a:path w="10690225" h="6438900">
                  <a:moveTo>
                    <a:pt x="3660927" y="2965208"/>
                  </a:moveTo>
                  <a:lnTo>
                    <a:pt x="3603599" y="2962249"/>
                  </a:lnTo>
                  <a:lnTo>
                    <a:pt x="3600716" y="2965208"/>
                  </a:lnTo>
                  <a:lnTo>
                    <a:pt x="3600716" y="3020974"/>
                  </a:lnTo>
                  <a:lnTo>
                    <a:pt x="3658146" y="3023844"/>
                  </a:lnTo>
                  <a:lnTo>
                    <a:pt x="3660927" y="2965208"/>
                  </a:lnTo>
                  <a:close/>
                </a:path>
                <a:path w="10690225" h="6438900">
                  <a:moveTo>
                    <a:pt x="3660927" y="2873768"/>
                  </a:moveTo>
                  <a:lnTo>
                    <a:pt x="3603599" y="2870898"/>
                  </a:lnTo>
                  <a:lnTo>
                    <a:pt x="3600716" y="2873768"/>
                  </a:lnTo>
                  <a:lnTo>
                    <a:pt x="3600716" y="2929623"/>
                  </a:lnTo>
                  <a:lnTo>
                    <a:pt x="3658146" y="2932493"/>
                  </a:lnTo>
                  <a:lnTo>
                    <a:pt x="3660927" y="2873768"/>
                  </a:lnTo>
                  <a:close/>
                </a:path>
                <a:path w="10690225" h="6438900">
                  <a:moveTo>
                    <a:pt x="3660927" y="2782430"/>
                  </a:moveTo>
                  <a:lnTo>
                    <a:pt x="3603599" y="2779560"/>
                  </a:lnTo>
                  <a:lnTo>
                    <a:pt x="3600716" y="2782430"/>
                  </a:lnTo>
                  <a:lnTo>
                    <a:pt x="3600716" y="2838285"/>
                  </a:lnTo>
                  <a:lnTo>
                    <a:pt x="3658146" y="2841155"/>
                  </a:lnTo>
                  <a:lnTo>
                    <a:pt x="3660927" y="2782430"/>
                  </a:lnTo>
                  <a:close/>
                </a:path>
                <a:path w="10690225" h="6438900">
                  <a:moveTo>
                    <a:pt x="3660927" y="2691079"/>
                  </a:moveTo>
                  <a:lnTo>
                    <a:pt x="3603599" y="2688120"/>
                  </a:lnTo>
                  <a:lnTo>
                    <a:pt x="3600716" y="2691079"/>
                  </a:lnTo>
                  <a:lnTo>
                    <a:pt x="3600716" y="2746845"/>
                  </a:lnTo>
                  <a:lnTo>
                    <a:pt x="3658146" y="2749804"/>
                  </a:lnTo>
                  <a:lnTo>
                    <a:pt x="3660927" y="2691079"/>
                  </a:lnTo>
                  <a:close/>
                </a:path>
                <a:path w="10690225" h="6438900">
                  <a:moveTo>
                    <a:pt x="3660927" y="2599728"/>
                  </a:moveTo>
                  <a:lnTo>
                    <a:pt x="3603599" y="2596781"/>
                  </a:lnTo>
                  <a:lnTo>
                    <a:pt x="3600716" y="2599728"/>
                  </a:lnTo>
                  <a:lnTo>
                    <a:pt x="3600716" y="2655493"/>
                  </a:lnTo>
                  <a:lnTo>
                    <a:pt x="3658146" y="2658453"/>
                  </a:lnTo>
                  <a:lnTo>
                    <a:pt x="3660927" y="2599728"/>
                  </a:lnTo>
                  <a:close/>
                </a:path>
                <a:path w="10690225" h="6438900">
                  <a:moveTo>
                    <a:pt x="3660927" y="2508389"/>
                  </a:moveTo>
                  <a:lnTo>
                    <a:pt x="3603599" y="2505430"/>
                  </a:lnTo>
                  <a:lnTo>
                    <a:pt x="3600716" y="2508389"/>
                  </a:lnTo>
                  <a:lnTo>
                    <a:pt x="3600716" y="2564155"/>
                  </a:lnTo>
                  <a:lnTo>
                    <a:pt x="3658146" y="2567025"/>
                  </a:lnTo>
                  <a:lnTo>
                    <a:pt x="3660927" y="2508389"/>
                  </a:lnTo>
                  <a:close/>
                </a:path>
                <a:path w="10690225" h="6438900">
                  <a:moveTo>
                    <a:pt x="3660927" y="2416949"/>
                  </a:moveTo>
                  <a:lnTo>
                    <a:pt x="3603599" y="2414079"/>
                  </a:lnTo>
                  <a:lnTo>
                    <a:pt x="3600716" y="2416949"/>
                  </a:lnTo>
                  <a:lnTo>
                    <a:pt x="3600716" y="2472804"/>
                  </a:lnTo>
                  <a:lnTo>
                    <a:pt x="3658146" y="2475674"/>
                  </a:lnTo>
                  <a:lnTo>
                    <a:pt x="3660927" y="2416949"/>
                  </a:lnTo>
                  <a:close/>
                </a:path>
                <a:path w="10690225" h="6438900">
                  <a:moveTo>
                    <a:pt x="3660927" y="2325611"/>
                  </a:moveTo>
                  <a:lnTo>
                    <a:pt x="3603599" y="2322652"/>
                  </a:lnTo>
                  <a:lnTo>
                    <a:pt x="3600716" y="2325611"/>
                  </a:lnTo>
                  <a:lnTo>
                    <a:pt x="3600716" y="2381377"/>
                  </a:lnTo>
                  <a:lnTo>
                    <a:pt x="3658146" y="2384323"/>
                  </a:lnTo>
                  <a:lnTo>
                    <a:pt x="3660927" y="2325611"/>
                  </a:lnTo>
                  <a:close/>
                </a:path>
                <a:path w="10690225" h="6438900">
                  <a:moveTo>
                    <a:pt x="3660927" y="2234260"/>
                  </a:moveTo>
                  <a:lnTo>
                    <a:pt x="3603599" y="2231301"/>
                  </a:lnTo>
                  <a:lnTo>
                    <a:pt x="3600716" y="2234260"/>
                  </a:lnTo>
                  <a:lnTo>
                    <a:pt x="3600716" y="2290026"/>
                  </a:lnTo>
                  <a:lnTo>
                    <a:pt x="3658146" y="2292985"/>
                  </a:lnTo>
                  <a:lnTo>
                    <a:pt x="3660927" y="2234260"/>
                  </a:lnTo>
                  <a:close/>
                </a:path>
                <a:path w="10690225" h="6438900">
                  <a:moveTo>
                    <a:pt x="3660927" y="2142909"/>
                  </a:moveTo>
                  <a:lnTo>
                    <a:pt x="3603599" y="2139950"/>
                  </a:lnTo>
                  <a:lnTo>
                    <a:pt x="3600716" y="2142909"/>
                  </a:lnTo>
                  <a:lnTo>
                    <a:pt x="3600716" y="2198674"/>
                  </a:lnTo>
                  <a:lnTo>
                    <a:pt x="3658146" y="2201634"/>
                  </a:lnTo>
                  <a:lnTo>
                    <a:pt x="3660927" y="2142909"/>
                  </a:lnTo>
                  <a:close/>
                </a:path>
                <a:path w="10690225" h="6438900">
                  <a:moveTo>
                    <a:pt x="3660927" y="2051570"/>
                  </a:moveTo>
                  <a:lnTo>
                    <a:pt x="3603599" y="2048611"/>
                  </a:lnTo>
                  <a:lnTo>
                    <a:pt x="3600716" y="2051570"/>
                  </a:lnTo>
                  <a:lnTo>
                    <a:pt x="3600716" y="2107336"/>
                  </a:lnTo>
                  <a:lnTo>
                    <a:pt x="3658146" y="2110206"/>
                  </a:lnTo>
                  <a:lnTo>
                    <a:pt x="3660927" y="2051570"/>
                  </a:lnTo>
                  <a:close/>
                </a:path>
                <a:path w="10690225" h="6438900">
                  <a:moveTo>
                    <a:pt x="3660927" y="1960130"/>
                  </a:moveTo>
                  <a:lnTo>
                    <a:pt x="3603599" y="1957260"/>
                  </a:lnTo>
                  <a:lnTo>
                    <a:pt x="3600716" y="1960130"/>
                  </a:lnTo>
                  <a:lnTo>
                    <a:pt x="3600716" y="2015985"/>
                  </a:lnTo>
                  <a:lnTo>
                    <a:pt x="3658146" y="2018855"/>
                  </a:lnTo>
                  <a:lnTo>
                    <a:pt x="3660927" y="1960130"/>
                  </a:lnTo>
                  <a:close/>
                </a:path>
                <a:path w="10690225" h="6438900">
                  <a:moveTo>
                    <a:pt x="3660927" y="1868779"/>
                  </a:moveTo>
                  <a:lnTo>
                    <a:pt x="3603599" y="1865833"/>
                  </a:lnTo>
                  <a:lnTo>
                    <a:pt x="3600716" y="1868779"/>
                  </a:lnTo>
                  <a:lnTo>
                    <a:pt x="3600716" y="1924634"/>
                  </a:lnTo>
                  <a:lnTo>
                    <a:pt x="3658146" y="1927504"/>
                  </a:lnTo>
                  <a:lnTo>
                    <a:pt x="3660927" y="1868779"/>
                  </a:lnTo>
                  <a:close/>
                </a:path>
                <a:path w="10690225" h="6438900">
                  <a:moveTo>
                    <a:pt x="3660927" y="1777441"/>
                  </a:moveTo>
                  <a:lnTo>
                    <a:pt x="3603599" y="1774482"/>
                  </a:lnTo>
                  <a:lnTo>
                    <a:pt x="3600716" y="1777441"/>
                  </a:lnTo>
                  <a:lnTo>
                    <a:pt x="3600716" y="1833206"/>
                  </a:lnTo>
                  <a:lnTo>
                    <a:pt x="3658146" y="1836166"/>
                  </a:lnTo>
                  <a:lnTo>
                    <a:pt x="3660927" y="1777441"/>
                  </a:lnTo>
                  <a:close/>
                </a:path>
                <a:path w="10690225" h="6438900">
                  <a:moveTo>
                    <a:pt x="3660927" y="1686090"/>
                  </a:moveTo>
                  <a:lnTo>
                    <a:pt x="3603599" y="1683131"/>
                  </a:lnTo>
                  <a:lnTo>
                    <a:pt x="3600716" y="1686090"/>
                  </a:lnTo>
                  <a:lnTo>
                    <a:pt x="3600716" y="1741855"/>
                  </a:lnTo>
                  <a:lnTo>
                    <a:pt x="3658146" y="1744814"/>
                  </a:lnTo>
                  <a:lnTo>
                    <a:pt x="3660927" y="1686090"/>
                  </a:lnTo>
                  <a:close/>
                </a:path>
                <a:path w="10690225" h="6438900">
                  <a:moveTo>
                    <a:pt x="3660927" y="1594662"/>
                  </a:moveTo>
                  <a:lnTo>
                    <a:pt x="3603599" y="1591792"/>
                  </a:lnTo>
                  <a:lnTo>
                    <a:pt x="3600716" y="1594662"/>
                  </a:lnTo>
                  <a:lnTo>
                    <a:pt x="3600716" y="1650504"/>
                  </a:lnTo>
                  <a:lnTo>
                    <a:pt x="3658146" y="1653374"/>
                  </a:lnTo>
                  <a:lnTo>
                    <a:pt x="3660927" y="1594662"/>
                  </a:lnTo>
                  <a:close/>
                </a:path>
                <a:path w="10690225" h="6438900">
                  <a:moveTo>
                    <a:pt x="3660927" y="1503311"/>
                  </a:moveTo>
                  <a:lnTo>
                    <a:pt x="3603599" y="1500352"/>
                  </a:lnTo>
                  <a:lnTo>
                    <a:pt x="3600716" y="1503311"/>
                  </a:lnTo>
                  <a:lnTo>
                    <a:pt x="3600716" y="1559077"/>
                  </a:lnTo>
                  <a:lnTo>
                    <a:pt x="3658146" y="1562036"/>
                  </a:lnTo>
                  <a:lnTo>
                    <a:pt x="3660927" y="1503311"/>
                  </a:lnTo>
                  <a:close/>
                </a:path>
                <a:path w="10690225" h="6438900">
                  <a:moveTo>
                    <a:pt x="3660927" y="1411960"/>
                  </a:moveTo>
                  <a:lnTo>
                    <a:pt x="3603599" y="1409001"/>
                  </a:lnTo>
                  <a:lnTo>
                    <a:pt x="3600716" y="1411960"/>
                  </a:lnTo>
                  <a:lnTo>
                    <a:pt x="3600716" y="1467726"/>
                  </a:lnTo>
                  <a:lnTo>
                    <a:pt x="3658146" y="1470685"/>
                  </a:lnTo>
                  <a:lnTo>
                    <a:pt x="3660927" y="1411960"/>
                  </a:lnTo>
                  <a:close/>
                </a:path>
                <a:path w="10690225" h="6438900">
                  <a:moveTo>
                    <a:pt x="3660927" y="1320622"/>
                  </a:moveTo>
                  <a:lnTo>
                    <a:pt x="3603599" y="1317663"/>
                  </a:lnTo>
                  <a:lnTo>
                    <a:pt x="3600716" y="1320622"/>
                  </a:lnTo>
                  <a:lnTo>
                    <a:pt x="3600716" y="1376387"/>
                  </a:lnTo>
                  <a:lnTo>
                    <a:pt x="3658146" y="1379334"/>
                  </a:lnTo>
                  <a:lnTo>
                    <a:pt x="3660927" y="1320622"/>
                  </a:lnTo>
                  <a:close/>
                </a:path>
                <a:path w="10690225" h="6438900">
                  <a:moveTo>
                    <a:pt x="3660927" y="1229271"/>
                  </a:moveTo>
                  <a:lnTo>
                    <a:pt x="3603599" y="1226312"/>
                  </a:lnTo>
                  <a:lnTo>
                    <a:pt x="3600716" y="1229271"/>
                  </a:lnTo>
                  <a:lnTo>
                    <a:pt x="3600716" y="1285036"/>
                  </a:lnTo>
                  <a:lnTo>
                    <a:pt x="3658146" y="1287907"/>
                  </a:lnTo>
                  <a:lnTo>
                    <a:pt x="3660927" y="1229271"/>
                  </a:lnTo>
                  <a:close/>
                </a:path>
                <a:path w="10690225" h="6438900">
                  <a:moveTo>
                    <a:pt x="3660927" y="1137831"/>
                  </a:moveTo>
                  <a:lnTo>
                    <a:pt x="3603599" y="1134960"/>
                  </a:lnTo>
                  <a:lnTo>
                    <a:pt x="3600716" y="1137831"/>
                  </a:lnTo>
                  <a:lnTo>
                    <a:pt x="3600716" y="1193685"/>
                  </a:lnTo>
                  <a:lnTo>
                    <a:pt x="3658146" y="1196555"/>
                  </a:lnTo>
                  <a:lnTo>
                    <a:pt x="3660927" y="1137831"/>
                  </a:lnTo>
                  <a:close/>
                </a:path>
                <a:path w="10690225" h="6438900">
                  <a:moveTo>
                    <a:pt x="3660927" y="1046492"/>
                  </a:moveTo>
                  <a:lnTo>
                    <a:pt x="3603599" y="1043622"/>
                  </a:lnTo>
                  <a:lnTo>
                    <a:pt x="3600716" y="1046492"/>
                  </a:lnTo>
                  <a:lnTo>
                    <a:pt x="3600716" y="1102258"/>
                  </a:lnTo>
                  <a:lnTo>
                    <a:pt x="3658146" y="1105217"/>
                  </a:lnTo>
                  <a:lnTo>
                    <a:pt x="3660927" y="1046492"/>
                  </a:lnTo>
                  <a:close/>
                </a:path>
                <a:path w="10690225" h="6438900">
                  <a:moveTo>
                    <a:pt x="3660927" y="315544"/>
                  </a:moveTo>
                  <a:lnTo>
                    <a:pt x="3603599" y="312674"/>
                  </a:lnTo>
                  <a:lnTo>
                    <a:pt x="3600716" y="315544"/>
                  </a:lnTo>
                  <a:lnTo>
                    <a:pt x="3600716" y="371398"/>
                  </a:lnTo>
                  <a:lnTo>
                    <a:pt x="3658146" y="374269"/>
                  </a:lnTo>
                  <a:lnTo>
                    <a:pt x="3660927" y="315544"/>
                  </a:lnTo>
                  <a:close/>
                </a:path>
                <a:path w="10690225" h="6438900">
                  <a:moveTo>
                    <a:pt x="3660927" y="224193"/>
                  </a:moveTo>
                  <a:lnTo>
                    <a:pt x="3603599" y="221322"/>
                  </a:lnTo>
                  <a:lnTo>
                    <a:pt x="3600716" y="224193"/>
                  </a:lnTo>
                  <a:lnTo>
                    <a:pt x="3600716" y="279958"/>
                  </a:lnTo>
                  <a:lnTo>
                    <a:pt x="3658146" y="282917"/>
                  </a:lnTo>
                  <a:lnTo>
                    <a:pt x="3660927" y="224193"/>
                  </a:lnTo>
                  <a:close/>
                </a:path>
                <a:path w="10690225" h="6438900">
                  <a:moveTo>
                    <a:pt x="3660927" y="132842"/>
                  </a:moveTo>
                  <a:lnTo>
                    <a:pt x="3603599" y="129882"/>
                  </a:lnTo>
                  <a:lnTo>
                    <a:pt x="3600716" y="132842"/>
                  </a:lnTo>
                  <a:lnTo>
                    <a:pt x="3600716" y="188607"/>
                  </a:lnTo>
                  <a:lnTo>
                    <a:pt x="3658146" y="191566"/>
                  </a:lnTo>
                  <a:lnTo>
                    <a:pt x="3660927" y="132842"/>
                  </a:lnTo>
                  <a:close/>
                </a:path>
                <a:path w="10690225" h="6438900">
                  <a:moveTo>
                    <a:pt x="3763848" y="3696068"/>
                  </a:moveTo>
                  <a:lnTo>
                    <a:pt x="3706418" y="3693109"/>
                  </a:lnTo>
                  <a:lnTo>
                    <a:pt x="3703637" y="3696068"/>
                  </a:lnTo>
                  <a:lnTo>
                    <a:pt x="3703637" y="3751923"/>
                  </a:lnTo>
                  <a:lnTo>
                    <a:pt x="3760965" y="3754793"/>
                  </a:lnTo>
                  <a:lnTo>
                    <a:pt x="3763848" y="3696068"/>
                  </a:lnTo>
                  <a:close/>
                </a:path>
                <a:path w="10690225" h="6438900">
                  <a:moveTo>
                    <a:pt x="3763848" y="3604730"/>
                  </a:moveTo>
                  <a:lnTo>
                    <a:pt x="3706418" y="3601770"/>
                  </a:lnTo>
                  <a:lnTo>
                    <a:pt x="3703637" y="3604730"/>
                  </a:lnTo>
                  <a:lnTo>
                    <a:pt x="3703637" y="3660483"/>
                  </a:lnTo>
                  <a:lnTo>
                    <a:pt x="3760965" y="3663442"/>
                  </a:lnTo>
                  <a:lnTo>
                    <a:pt x="3763848" y="3604730"/>
                  </a:lnTo>
                  <a:close/>
                </a:path>
                <a:path w="10690225" h="6438900">
                  <a:moveTo>
                    <a:pt x="3763848" y="3513378"/>
                  </a:moveTo>
                  <a:lnTo>
                    <a:pt x="3706418" y="3510419"/>
                  </a:lnTo>
                  <a:lnTo>
                    <a:pt x="3703637" y="3513378"/>
                  </a:lnTo>
                  <a:lnTo>
                    <a:pt x="3703637" y="3569144"/>
                  </a:lnTo>
                  <a:lnTo>
                    <a:pt x="3760965" y="3572103"/>
                  </a:lnTo>
                  <a:lnTo>
                    <a:pt x="3763848" y="3513378"/>
                  </a:lnTo>
                  <a:close/>
                </a:path>
                <a:path w="10690225" h="6438900">
                  <a:moveTo>
                    <a:pt x="3763848" y="3422027"/>
                  </a:moveTo>
                  <a:lnTo>
                    <a:pt x="3706418" y="3419068"/>
                  </a:lnTo>
                  <a:lnTo>
                    <a:pt x="3703637" y="3422027"/>
                  </a:lnTo>
                  <a:lnTo>
                    <a:pt x="3703637" y="3477793"/>
                  </a:lnTo>
                  <a:lnTo>
                    <a:pt x="3760965" y="3480663"/>
                  </a:lnTo>
                  <a:lnTo>
                    <a:pt x="3763848" y="3422027"/>
                  </a:lnTo>
                  <a:close/>
                </a:path>
                <a:path w="10690225" h="6438900">
                  <a:moveTo>
                    <a:pt x="3763848" y="3330600"/>
                  </a:moveTo>
                  <a:lnTo>
                    <a:pt x="3706418" y="3327730"/>
                  </a:lnTo>
                  <a:lnTo>
                    <a:pt x="3703637" y="3330600"/>
                  </a:lnTo>
                  <a:lnTo>
                    <a:pt x="3703637" y="3386442"/>
                  </a:lnTo>
                  <a:lnTo>
                    <a:pt x="3760965" y="3389325"/>
                  </a:lnTo>
                  <a:lnTo>
                    <a:pt x="3763848" y="3330600"/>
                  </a:lnTo>
                  <a:close/>
                </a:path>
                <a:path w="10690225" h="6438900">
                  <a:moveTo>
                    <a:pt x="3763848" y="3239249"/>
                  </a:moveTo>
                  <a:lnTo>
                    <a:pt x="3706418" y="3236379"/>
                  </a:lnTo>
                  <a:lnTo>
                    <a:pt x="3703637" y="3239249"/>
                  </a:lnTo>
                  <a:lnTo>
                    <a:pt x="3703637" y="3295015"/>
                  </a:lnTo>
                  <a:lnTo>
                    <a:pt x="3760965" y="3297974"/>
                  </a:lnTo>
                  <a:lnTo>
                    <a:pt x="3763848" y="3239249"/>
                  </a:lnTo>
                  <a:close/>
                </a:path>
                <a:path w="10690225" h="6438900">
                  <a:moveTo>
                    <a:pt x="3763848" y="3147898"/>
                  </a:moveTo>
                  <a:lnTo>
                    <a:pt x="3706418" y="3144939"/>
                  </a:lnTo>
                  <a:lnTo>
                    <a:pt x="3703637" y="3147898"/>
                  </a:lnTo>
                  <a:lnTo>
                    <a:pt x="3703637" y="3203664"/>
                  </a:lnTo>
                  <a:lnTo>
                    <a:pt x="3760965" y="3206623"/>
                  </a:lnTo>
                  <a:lnTo>
                    <a:pt x="3763848" y="3147898"/>
                  </a:lnTo>
                  <a:close/>
                </a:path>
                <a:path w="10690225" h="6438900">
                  <a:moveTo>
                    <a:pt x="3763848" y="3056559"/>
                  </a:moveTo>
                  <a:lnTo>
                    <a:pt x="3706418" y="3053600"/>
                  </a:lnTo>
                  <a:lnTo>
                    <a:pt x="3703637" y="3056559"/>
                  </a:lnTo>
                  <a:lnTo>
                    <a:pt x="3703637" y="3112325"/>
                  </a:lnTo>
                  <a:lnTo>
                    <a:pt x="3760965" y="3115284"/>
                  </a:lnTo>
                  <a:lnTo>
                    <a:pt x="3763848" y="3056559"/>
                  </a:lnTo>
                  <a:close/>
                </a:path>
                <a:path w="10690225" h="6438900">
                  <a:moveTo>
                    <a:pt x="3763848" y="2965208"/>
                  </a:moveTo>
                  <a:lnTo>
                    <a:pt x="3706418" y="2962249"/>
                  </a:lnTo>
                  <a:lnTo>
                    <a:pt x="3703637" y="2965208"/>
                  </a:lnTo>
                  <a:lnTo>
                    <a:pt x="3703637" y="3020974"/>
                  </a:lnTo>
                  <a:lnTo>
                    <a:pt x="3760965" y="3023844"/>
                  </a:lnTo>
                  <a:lnTo>
                    <a:pt x="3763848" y="2965208"/>
                  </a:lnTo>
                  <a:close/>
                </a:path>
                <a:path w="10690225" h="6438900">
                  <a:moveTo>
                    <a:pt x="3763848" y="2873768"/>
                  </a:moveTo>
                  <a:lnTo>
                    <a:pt x="3706418" y="2870898"/>
                  </a:lnTo>
                  <a:lnTo>
                    <a:pt x="3703637" y="2873768"/>
                  </a:lnTo>
                  <a:lnTo>
                    <a:pt x="3703637" y="2929623"/>
                  </a:lnTo>
                  <a:lnTo>
                    <a:pt x="3760965" y="2932493"/>
                  </a:lnTo>
                  <a:lnTo>
                    <a:pt x="3763848" y="2873768"/>
                  </a:lnTo>
                  <a:close/>
                </a:path>
                <a:path w="10690225" h="6438900">
                  <a:moveTo>
                    <a:pt x="3763848" y="2782430"/>
                  </a:moveTo>
                  <a:lnTo>
                    <a:pt x="3706418" y="2779560"/>
                  </a:lnTo>
                  <a:lnTo>
                    <a:pt x="3703637" y="2782430"/>
                  </a:lnTo>
                  <a:lnTo>
                    <a:pt x="3703637" y="2838285"/>
                  </a:lnTo>
                  <a:lnTo>
                    <a:pt x="3760965" y="2841155"/>
                  </a:lnTo>
                  <a:lnTo>
                    <a:pt x="3763848" y="2782430"/>
                  </a:lnTo>
                  <a:close/>
                </a:path>
                <a:path w="10690225" h="6438900">
                  <a:moveTo>
                    <a:pt x="3763848" y="2691079"/>
                  </a:moveTo>
                  <a:lnTo>
                    <a:pt x="3706418" y="2688120"/>
                  </a:lnTo>
                  <a:lnTo>
                    <a:pt x="3703637" y="2691079"/>
                  </a:lnTo>
                  <a:lnTo>
                    <a:pt x="3703637" y="2746845"/>
                  </a:lnTo>
                  <a:lnTo>
                    <a:pt x="3760965" y="2749804"/>
                  </a:lnTo>
                  <a:lnTo>
                    <a:pt x="3763848" y="2691079"/>
                  </a:lnTo>
                  <a:close/>
                </a:path>
                <a:path w="10690225" h="6438900">
                  <a:moveTo>
                    <a:pt x="3763848" y="2599728"/>
                  </a:moveTo>
                  <a:lnTo>
                    <a:pt x="3706418" y="2596781"/>
                  </a:lnTo>
                  <a:lnTo>
                    <a:pt x="3703637" y="2599728"/>
                  </a:lnTo>
                  <a:lnTo>
                    <a:pt x="3703637" y="2655493"/>
                  </a:lnTo>
                  <a:lnTo>
                    <a:pt x="3760965" y="2658453"/>
                  </a:lnTo>
                  <a:lnTo>
                    <a:pt x="3763848" y="2599728"/>
                  </a:lnTo>
                  <a:close/>
                </a:path>
                <a:path w="10690225" h="6438900">
                  <a:moveTo>
                    <a:pt x="3763848" y="2508389"/>
                  </a:moveTo>
                  <a:lnTo>
                    <a:pt x="3706418" y="2505430"/>
                  </a:lnTo>
                  <a:lnTo>
                    <a:pt x="3703637" y="2508389"/>
                  </a:lnTo>
                  <a:lnTo>
                    <a:pt x="3703637" y="2564155"/>
                  </a:lnTo>
                  <a:lnTo>
                    <a:pt x="3760965" y="2567025"/>
                  </a:lnTo>
                  <a:lnTo>
                    <a:pt x="3763848" y="2508389"/>
                  </a:lnTo>
                  <a:close/>
                </a:path>
                <a:path w="10690225" h="6438900">
                  <a:moveTo>
                    <a:pt x="3763848" y="2416949"/>
                  </a:moveTo>
                  <a:lnTo>
                    <a:pt x="3706418" y="2414079"/>
                  </a:lnTo>
                  <a:lnTo>
                    <a:pt x="3703637" y="2416949"/>
                  </a:lnTo>
                  <a:lnTo>
                    <a:pt x="3703637" y="2472804"/>
                  </a:lnTo>
                  <a:lnTo>
                    <a:pt x="3760965" y="2475674"/>
                  </a:lnTo>
                  <a:lnTo>
                    <a:pt x="3763848" y="2416949"/>
                  </a:lnTo>
                  <a:close/>
                </a:path>
                <a:path w="10690225" h="6438900">
                  <a:moveTo>
                    <a:pt x="3763848" y="2325611"/>
                  </a:moveTo>
                  <a:lnTo>
                    <a:pt x="3706418" y="2322652"/>
                  </a:lnTo>
                  <a:lnTo>
                    <a:pt x="3703637" y="2325611"/>
                  </a:lnTo>
                  <a:lnTo>
                    <a:pt x="3703637" y="2381377"/>
                  </a:lnTo>
                  <a:lnTo>
                    <a:pt x="3760965" y="2384323"/>
                  </a:lnTo>
                  <a:lnTo>
                    <a:pt x="3763848" y="2325611"/>
                  </a:lnTo>
                  <a:close/>
                </a:path>
                <a:path w="10690225" h="6438900">
                  <a:moveTo>
                    <a:pt x="3763848" y="2234260"/>
                  </a:moveTo>
                  <a:lnTo>
                    <a:pt x="3706418" y="2231301"/>
                  </a:lnTo>
                  <a:lnTo>
                    <a:pt x="3703637" y="2234260"/>
                  </a:lnTo>
                  <a:lnTo>
                    <a:pt x="3703637" y="2290026"/>
                  </a:lnTo>
                  <a:lnTo>
                    <a:pt x="3760965" y="2292985"/>
                  </a:lnTo>
                  <a:lnTo>
                    <a:pt x="3763848" y="2234260"/>
                  </a:lnTo>
                  <a:close/>
                </a:path>
                <a:path w="10690225" h="6438900">
                  <a:moveTo>
                    <a:pt x="3763848" y="2142909"/>
                  </a:moveTo>
                  <a:lnTo>
                    <a:pt x="3706418" y="2139950"/>
                  </a:lnTo>
                  <a:lnTo>
                    <a:pt x="3703637" y="2142909"/>
                  </a:lnTo>
                  <a:lnTo>
                    <a:pt x="3703637" y="2198674"/>
                  </a:lnTo>
                  <a:lnTo>
                    <a:pt x="3760965" y="2201634"/>
                  </a:lnTo>
                  <a:lnTo>
                    <a:pt x="3763848" y="2142909"/>
                  </a:lnTo>
                  <a:close/>
                </a:path>
                <a:path w="10690225" h="6438900">
                  <a:moveTo>
                    <a:pt x="3763848" y="2051570"/>
                  </a:moveTo>
                  <a:lnTo>
                    <a:pt x="3706418" y="2048611"/>
                  </a:lnTo>
                  <a:lnTo>
                    <a:pt x="3703637" y="2051570"/>
                  </a:lnTo>
                  <a:lnTo>
                    <a:pt x="3703637" y="2107336"/>
                  </a:lnTo>
                  <a:lnTo>
                    <a:pt x="3760965" y="2110206"/>
                  </a:lnTo>
                  <a:lnTo>
                    <a:pt x="3763848" y="2051570"/>
                  </a:lnTo>
                  <a:close/>
                </a:path>
                <a:path w="10690225" h="6438900">
                  <a:moveTo>
                    <a:pt x="3763848" y="1960130"/>
                  </a:moveTo>
                  <a:lnTo>
                    <a:pt x="3706418" y="1957260"/>
                  </a:lnTo>
                  <a:lnTo>
                    <a:pt x="3703637" y="1960130"/>
                  </a:lnTo>
                  <a:lnTo>
                    <a:pt x="3703637" y="2015985"/>
                  </a:lnTo>
                  <a:lnTo>
                    <a:pt x="3760965" y="2018855"/>
                  </a:lnTo>
                  <a:lnTo>
                    <a:pt x="3763848" y="1960130"/>
                  </a:lnTo>
                  <a:close/>
                </a:path>
                <a:path w="10690225" h="6438900">
                  <a:moveTo>
                    <a:pt x="3763848" y="1868779"/>
                  </a:moveTo>
                  <a:lnTo>
                    <a:pt x="3706418" y="1865833"/>
                  </a:lnTo>
                  <a:lnTo>
                    <a:pt x="3703637" y="1868779"/>
                  </a:lnTo>
                  <a:lnTo>
                    <a:pt x="3703637" y="1924634"/>
                  </a:lnTo>
                  <a:lnTo>
                    <a:pt x="3760965" y="1927504"/>
                  </a:lnTo>
                  <a:lnTo>
                    <a:pt x="3763848" y="1868779"/>
                  </a:lnTo>
                  <a:close/>
                </a:path>
                <a:path w="10690225" h="6438900">
                  <a:moveTo>
                    <a:pt x="3763848" y="1777441"/>
                  </a:moveTo>
                  <a:lnTo>
                    <a:pt x="3706418" y="1774482"/>
                  </a:lnTo>
                  <a:lnTo>
                    <a:pt x="3703637" y="1777441"/>
                  </a:lnTo>
                  <a:lnTo>
                    <a:pt x="3703637" y="1833206"/>
                  </a:lnTo>
                  <a:lnTo>
                    <a:pt x="3760965" y="1836166"/>
                  </a:lnTo>
                  <a:lnTo>
                    <a:pt x="3763848" y="1777441"/>
                  </a:lnTo>
                  <a:close/>
                </a:path>
                <a:path w="10690225" h="6438900">
                  <a:moveTo>
                    <a:pt x="3763848" y="1686090"/>
                  </a:moveTo>
                  <a:lnTo>
                    <a:pt x="3706418" y="1683131"/>
                  </a:lnTo>
                  <a:lnTo>
                    <a:pt x="3703637" y="1686090"/>
                  </a:lnTo>
                  <a:lnTo>
                    <a:pt x="3703637" y="1741855"/>
                  </a:lnTo>
                  <a:lnTo>
                    <a:pt x="3760965" y="1744814"/>
                  </a:lnTo>
                  <a:lnTo>
                    <a:pt x="3763848" y="1686090"/>
                  </a:lnTo>
                  <a:close/>
                </a:path>
                <a:path w="10690225" h="6438900">
                  <a:moveTo>
                    <a:pt x="3763848" y="1594662"/>
                  </a:moveTo>
                  <a:lnTo>
                    <a:pt x="3706418" y="1591792"/>
                  </a:lnTo>
                  <a:lnTo>
                    <a:pt x="3703637" y="1594662"/>
                  </a:lnTo>
                  <a:lnTo>
                    <a:pt x="3703637" y="1650504"/>
                  </a:lnTo>
                  <a:lnTo>
                    <a:pt x="3760965" y="1653374"/>
                  </a:lnTo>
                  <a:lnTo>
                    <a:pt x="3763848" y="1594662"/>
                  </a:lnTo>
                  <a:close/>
                </a:path>
                <a:path w="10690225" h="6438900">
                  <a:moveTo>
                    <a:pt x="3763848" y="1503311"/>
                  </a:moveTo>
                  <a:lnTo>
                    <a:pt x="3706418" y="1500352"/>
                  </a:lnTo>
                  <a:lnTo>
                    <a:pt x="3703637" y="1503311"/>
                  </a:lnTo>
                  <a:lnTo>
                    <a:pt x="3703637" y="1559077"/>
                  </a:lnTo>
                  <a:lnTo>
                    <a:pt x="3760965" y="1562036"/>
                  </a:lnTo>
                  <a:lnTo>
                    <a:pt x="3763848" y="1503311"/>
                  </a:lnTo>
                  <a:close/>
                </a:path>
                <a:path w="10690225" h="6438900">
                  <a:moveTo>
                    <a:pt x="3763848" y="1411960"/>
                  </a:moveTo>
                  <a:lnTo>
                    <a:pt x="3706418" y="1409001"/>
                  </a:lnTo>
                  <a:lnTo>
                    <a:pt x="3703637" y="1411960"/>
                  </a:lnTo>
                  <a:lnTo>
                    <a:pt x="3703637" y="1467726"/>
                  </a:lnTo>
                  <a:lnTo>
                    <a:pt x="3760965" y="1470685"/>
                  </a:lnTo>
                  <a:lnTo>
                    <a:pt x="3763848" y="1411960"/>
                  </a:lnTo>
                  <a:close/>
                </a:path>
                <a:path w="10690225" h="6438900">
                  <a:moveTo>
                    <a:pt x="3763848" y="1320622"/>
                  </a:moveTo>
                  <a:lnTo>
                    <a:pt x="3706418" y="1317663"/>
                  </a:lnTo>
                  <a:lnTo>
                    <a:pt x="3703637" y="1320622"/>
                  </a:lnTo>
                  <a:lnTo>
                    <a:pt x="3703637" y="1376387"/>
                  </a:lnTo>
                  <a:lnTo>
                    <a:pt x="3760965" y="1379334"/>
                  </a:lnTo>
                  <a:lnTo>
                    <a:pt x="3763848" y="1320622"/>
                  </a:lnTo>
                  <a:close/>
                </a:path>
                <a:path w="10690225" h="6438900">
                  <a:moveTo>
                    <a:pt x="3763848" y="1229271"/>
                  </a:moveTo>
                  <a:lnTo>
                    <a:pt x="3706418" y="1226312"/>
                  </a:lnTo>
                  <a:lnTo>
                    <a:pt x="3703637" y="1229271"/>
                  </a:lnTo>
                  <a:lnTo>
                    <a:pt x="3703637" y="1285036"/>
                  </a:lnTo>
                  <a:lnTo>
                    <a:pt x="3760965" y="1287907"/>
                  </a:lnTo>
                  <a:lnTo>
                    <a:pt x="3763848" y="1229271"/>
                  </a:lnTo>
                  <a:close/>
                </a:path>
                <a:path w="10690225" h="6438900">
                  <a:moveTo>
                    <a:pt x="3763848" y="1137831"/>
                  </a:moveTo>
                  <a:lnTo>
                    <a:pt x="3706418" y="1134960"/>
                  </a:lnTo>
                  <a:lnTo>
                    <a:pt x="3703637" y="1137831"/>
                  </a:lnTo>
                  <a:lnTo>
                    <a:pt x="3703637" y="1193685"/>
                  </a:lnTo>
                  <a:lnTo>
                    <a:pt x="3760965" y="1196555"/>
                  </a:lnTo>
                  <a:lnTo>
                    <a:pt x="3763848" y="1137831"/>
                  </a:lnTo>
                  <a:close/>
                </a:path>
                <a:path w="10690225" h="6438900">
                  <a:moveTo>
                    <a:pt x="3763848" y="1046492"/>
                  </a:moveTo>
                  <a:lnTo>
                    <a:pt x="3706418" y="1043622"/>
                  </a:lnTo>
                  <a:lnTo>
                    <a:pt x="3703637" y="1046492"/>
                  </a:lnTo>
                  <a:lnTo>
                    <a:pt x="3703637" y="1102258"/>
                  </a:lnTo>
                  <a:lnTo>
                    <a:pt x="3760965" y="1105217"/>
                  </a:lnTo>
                  <a:lnTo>
                    <a:pt x="3763848" y="1046492"/>
                  </a:lnTo>
                  <a:close/>
                </a:path>
                <a:path w="10690225" h="6438900">
                  <a:moveTo>
                    <a:pt x="3866667" y="3696068"/>
                  </a:moveTo>
                  <a:lnTo>
                    <a:pt x="3809339" y="3693109"/>
                  </a:lnTo>
                  <a:lnTo>
                    <a:pt x="3806469" y="3696068"/>
                  </a:lnTo>
                  <a:lnTo>
                    <a:pt x="3806469" y="3751923"/>
                  </a:lnTo>
                  <a:lnTo>
                    <a:pt x="3863886" y="3754793"/>
                  </a:lnTo>
                  <a:lnTo>
                    <a:pt x="3866667" y="3696068"/>
                  </a:lnTo>
                  <a:close/>
                </a:path>
                <a:path w="10690225" h="6438900">
                  <a:moveTo>
                    <a:pt x="3866667" y="3604730"/>
                  </a:moveTo>
                  <a:lnTo>
                    <a:pt x="3809339" y="3601770"/>
                  </a:lnTo>
                  <a:lnTo>
                    <a:pt x="3806469" y="3604730"/>
                  </a:lnTo>
                  <a:lnTo>
                    <a:pt x="3806469" y="3660483"/>
                  </a:lnTo>
                  <a:lnTo>
                    <a:pt x="3863886" y="3663442"/>
                  </a:lnTo>
                  <a:lnTo>
                    <a:pt x="3866667" y="3604730"/>
                  </a:lnTo>
                  <a:close/>
                </a:path>
                <a:path w="10690225" h="6438900">
                  <a:moveTo>
                    <a:pt x="3866667" y="3513378"/>
                  </a:moveTo>
                  <a:lnTo>
                    <a:pt x="3809339" y="3510419"/>
                  </a:lnTo>
                  <a:lnTo>
                    <a:pt x="3806469" y="3513378"/>
                  </a:lnTo>
                  <a:lnTo>
                    <a:pt x="3806469" y="3569144"/>
                  </a:lnTo>
                  <a:lnTo>
                    <a:pt x="3863886" y="3572103"/>
                  </a:lnTo>
                  <a:lnTo>
                    <a:pt x="3866667" y="3513378"/>
                  </a:lnTo>
                  <a:close/>
                </a:path>
                <a:path w="10690225" h="6438900">
                  <a:moveTo>
                    <a:pt x="3866667" y="3422027"/>
                  </a:moveTo>
                  <a:lnTo>
                    <a:pt x="3809339" y="3419068"/>
                  </a:lnTo>
                  <a:lnTo>
                    <a:pt x="3806469" y="3422027"/>
                  </a:lnTo>
                  <a:lnTo>
                    <a:pt x="3806469" y="3477793"/>
                  </a:lnTo>
                  <a:lnTo>
                    <a:pt x="3863886" y="3480663"/>
                  </a:lnTo>
                  <a:lnTo>
                    <a:pt x="3866667" y="3422027"/>
                  </a:lnTo>
                  <a:close/>
                </a:path>
                <a:path w="10690225" h="6438900">
                  <a:moveTo>
                    <a:pt x="3866667" y="3330600"/>
                  </a:moveTo>
                  <a:lnTo>
                    <a:pt x="3809339" y="3327730"/>
                  </a:lnTo>
                  <a:lnTo>
                    <a:pt x="3806469" y="3330600"/>
                  </a:lnTo>
                  <a:lnTo>
                    <a:pt x="3806469" y="3386442"/>
                  </a:lnTo>
                  <a:lnTo>
                    <a:pt x="3863886" y="3389325"/>
                  </a:lnTo>
                  <a:lnTo>
                    <a:pt x="3866667" y="3330600"/>
                  </a:lnTo>
                  <a:close/>
                </a:path>
                <a:path w="10690225" h="6438900">
                  <a:moveTo>
                    <a:pt x="3866667" y="3239249"/>
                  </a:moveTo>
                  <a:lnTo>
                    <a:pt x="3809339" y="3236379"/>
                  </a:lnTo>
                  <a:lnTo>
                    <a:pt x="3806469" y="3239249"/>
                  </a:lnTo>
                  <a:lnTo>
                    <a:pt x="3806469" y="3295015"/>
                  </a:lnTo>
                  <a:lnTo>
                    <a:pt x="3863886" y="3297974"/>
                  </a:lnTo>
                  <a:lnTo>
                    <a:pt x="3866667" y="3239249"/>
                  </a:lnTo>
                  <a:close/>
                </a:path>
                <a:path w="10690225" h="6438900">
                  <a:moveTo>
                    <a:pt x="3866667" y="3147898"/>
                  </a:moveTo>
                  <a:lnTo>
                    <a:pt x="3809339" y="3144939"/>
                  </a:lnTo>
                  <a:lnTo>
                    <a:pt x="3806469" y="3147898"/>
                  </a:lnTo>
                  <a:lnTo>
                    <a:pt x="3806469" y="3203664"/>
                  </a:lnTo>
                  <a:lnTo>
                    <a:pt x="3863886" y="3206623"/>
                  </a:lnTo>
                  <a:lnTo>
                    <a:pt x="3866667" y="3147898"/>
                  </a:lnTo>
                  <a:close/>
                </a:path>
                <a:path w="10690225" h="6438900">
                  <a:moveTo>
                    <a:pt x="3866667" y="3056559"/>
                  </a:moveTo>
                  <a:lnTo>
                    <a:pt x="3809339" y="3053600"/>
                  </a:lnTo>
                  <a:lnTo>
                    <a:pt x="3806469" y="3056559"/>
                  </a:lnTo>
                  <a:lnTo>
                    <a:pt x="3806469" y="3112325"/>
                  </a:lnTo>
                  <a:lnTo>
                    <a:pt x="3863886" y="3115284"/>
                  </a:lnTo>
                  <a:lnTo>
                    <a:pt x="3866667" y="3056559"/>
                  </a:lnTo>
                  <a:close/>
                </a:path>
                <a:path w="10690225" h="6438900">
                  <a:moveTo>
                    <a:pt x="3866667" y="2965208"/>
                  </a:moveTo>
                  <a:lnTo>
                    <a:pt x="3809339" y="2962249"/>
                  </a:lnTo>
                  <a:lnTo>
                    <a:pt x="3806469" y="2965208"/>
                  </a:lnTo>
                  <a:lnTo>
                    <a:pt x="3806469" y="3020974"/>
                  </a:lnTo>
                  <a:lnTo>
                    <a:pt x="3863886" y="3023844"/>
                  </a:lnTo>
                  <a:lnTo>
                    <a:pt x="3866667" y="2965208"/>
                  </a:lnTo>
                  <a:close/>
                </a:path>
                <a:path w="10690225" h="6438900">
                  <a:moveTo>
                    <a:pt x="3866667" y="2873768"/>
                  </a:moveTo>
                  <a:lnTo>
                    <a:pt x="3809339" y="2870898"/>
                  </a:lnTo>
                  <a:lnTo>
                    <a:pt x="3806469" y="2873768"/>
                  </a:lnTo>
                  <a:lnTo>
                    <a:pt x="3806469" y="2929623"/>
                  </a:lnTo>
                  <a:lnTo>
                    <a:pt x="3863886" y="2932493"/>
                  </a:lnTo>
                  <a:lnTo>
                    <a:pt x="3866667" y="2873768"/>
                  </a:lnTo>
                  <a:close/>
                </a:path>
                <a:path w="10690225" h="6438900">
                  <a:moveTo>
                    <a:pt x="3866667" y="2782430"/>
                  </a:moveTo>
                  <a:lnTo>
                    <a:pt x="3809339" y="2779560"/>
                  </a:lnTo>
                  <a:lnTo>
                    <a:pt x="3806469" y="2782430"/>
                  </a:lnTo>
                  <a:lnTo>
                    <a:pt x="3806469" y="2838285"/>
                  </a:lnTo>
                  <a:lnTo>
                    <a:pt x="3863886" y="2841155"/>
                  </a:lnTo>
                  <a:lnTo>
                    <a:pt x="3866667" y="2782430"/>
                  </a:lnTo>
                  <a:close/>
                </a:path>
                <a:path w="10690225" h="6438900">
                  <a:moveTo>
                    <a:pt x="3866667" y="2691079"/>
                  </a:moveTo>
                  <a:lnTo>
                    <a:pt x="3809339" y="2688120"/>
                  </a:lnTo>
                  <a:lnTo>
                    <a:pt x="3806469" y="2691079"/>
                  </a:lnTo>
                  <a:lnTo>
                    <a:pt x="3806469" y="2746845"/>
                  </a:lnTo>
                  <a:lnTo>
                    <a:pt x="3863886" y="2749804"/>
                  </a:lnTo>
                  <a:lnTo>
                    <a:pt x="3866667" y="2691079"/>
                  </a:lnTo>
                  <a:close/>
                </a:path>
                <a:path w="10690225" h="6438900">
                  <a:moveTo>
                    <a:pt x="3866667" y="2599728"/>
                  </a:moveTo>
                  <a:lnTo>
                    <a:pt x="3809339" y="2596781"/>
                  </a:lnTo>
                  <a:lnTo>
                    <a:pt x="3806469" y="2599728"/>
                  </a:lnTo>
                  <a:lnTo>
                    <a:pt x="3806469" y="2655493"/>
                  </a:lnTo>
                  <a:lnTo>
                    <a:pt x="3863886" y="2658453"/>
                  </a:lnTo>
                  <a:lnTo>
                    <a:pt x="3866667" y="2599728"/>
                  </a:lnTo>
                  <a:close/>
                </a:path>
                <a:path w="10690225" h="6438900">
                  <a:moveTo>
                    <a:pt x="3866667" y="2508389"/>
                  </a:moveTo>
                  <a:lnTo>
                    <a:pt x="3809339" y="2505430"/>
                  </a:lnTo>
                  <a:lnTo>
                    <a:pt x="3806469" y="2508389"/>
                  </a:lnTo>
                  <a:lnTo>
                    <a:pt x="3806469" y="2564155"/>
                  </a:lnTo>
                  <a:lnTo>
                    <a:pt x="3863886" y="2567025"/>
                  </a:lnTo>
                  <a:lnTo>
                    <a:pt x="3866667" y="2508389"/>
                  </a:lnTo>
                  <a:close/>
                </a:path>
                <a:path w="10690225" h="6438900">
                  <a:moveTo>
                    <a:pt x="3866667" y="2416949"/>
                  </a:moveTo>
                  <a:lnTo>
                    <a:pt x="3809339" y="2414079"/>
                  </a:lnTo>
                  <a:lnTo>
                    <a:pt x="3806469" y="2416949"/>
                  </a:lnTo>
                  <a:lnTo>
                    <a:pt x="3806469" y="2472804"/>
                  </a:lnTo>
                  <a:lnTo>
                    <a:pt x="3863886" y="2475674"/>
                  </a:lnTo>
                  <a:lnTo>
                    <a:pt x="3866667" y="2416949"/>
                  </a:lnTo>
                  <a:close/>
                </a:path>
                <a:path w="10690225" h="6438900">
                  <a:moveTo>
                    <a:pt x="3866667" y="2325611"/>
                  </a:moveTo>
                  <a:lnTo>
                    <a:pt x="3809339" y="2322652"/>
                  </a:lnTo>
                  <a:lnTo>
                    <a:pt x="3806469" y="2325611"/>
                  </a:lnTo>
                  <a:lnTo>
                    <a:pt x="3806469" y="2381377"/>
                  </a:lnTo>
                  <a:lnTo>
                    <a:pt x="3863886" y="2384323"/>
                  </a:lnTo>
                  <a:lnTo>
                    <a:pt x="3866667" y="2325611"/>
                  </a:lnTo>
                  <a:close/>
                </a:path>
                <a:path w="10690225" h="6438900">
                  <a:moveTo>
                    <a:pt x="3866667" y="2234260"/>
                  </a:moveTo>
                  <a:lnTo>
                    <a:pt x="3809339" y="2231301"/>
                  </a:lnTo>
                  <a:lnTo>
                    <a:pt x="3806469" y="2234260"/>
                  </a:lnTo>
                  <a:lnTo>
                    <a:pt x="3806469" y="2290026"/>
                  </a:lnTo>
                  <a:lnTo>
                    <a:pt x="3863886" y="2292985"/>
                  </a:lnTo>
                  <a:lnTo>
                    <a:pt x="3866667" y="2234260"/>
                  </a:lnTo>
                  <a:close/>
                </a:path>
                <a:path w="10690225" h="6438900">
                  <a:moveTo>
                    <a:pt x="3866667" y="2142909"/>
                  </a:moveTo>
                  <a:lnTo>
                    <a:pt x="3809339" y="2139950"/>
                  </a:lnTo>
                  <a:lnTo>
                    <a:pt x="3806469" y="2142909"/>
                  </a:lnTo>
                  <a:lnTo>
                    <a:pt x="3806469" y="2198674"/>
                  </a:lnTo>
                  <a:lnTo>
                    <a:pt x="3863886" y="2201634"/>
                  </a:lnTo>
                  <a:lnTo>
                    <a:pt x="3866667" y="2142909"/>
                  </a:lnTo>
                  <a:close/>
                </a:path>
                <a:path w="10690225" h="6438900">
                  <a:moveTo>
                    <a:pt x="3866667" y="2051570"/>
                  </a:moveTo>
                  <a:lnTo>
                    <a:pt x="3809339" y="2048611"/>
                  </a:lnTo>
                  <a:lnTo>
                    <a:pt x="3806469" y="2051570"/>
                  </a:lnTo>
                  <a:lnTo>
                    <a:pt x="3806469" y="2107336"/>
                  </a:lnTo>
                  <a:lnTo>
                    <a:pt x="3863886" y="2110206"/>
                  </a:lnTo>
                  <a:lnTo>
                    <a:pt x="3866667" y="2051570"/>
                  </a:lnTo>
                  <a:close/>
                </a:path>
                <a:path w="10690225" h="6438900">
                  <a:moveTo>
                    <a:pt x="3866667" y="1960130"/>
                  </a:moveTo>
                  <a:lnTo>
                    <a:pt x="3809339" y="1957260"/>
                  </a:lnTo>
                  <a:lnTo>
                    <a:pt x="3806469" y="1960130"/>
                  </a:lnTo>
                  <a:lnTo>
                    <a:pt x="3806469" y="2015985"/>
                  </a:lnTo>
                  <a:lnTo>
                    <a:pt x="3863886" y="2018855"/>
                  </a:lnTo>
                  <a:lnTo>
                    <a:pt x="3866667" y="1960130"/>
                  </a:lnTo>
                  <a:close/>
                </a:path>
                <a:path w="10690225" h="6438900">
                  <a:moveTo>
                    <a:pt x="3866667" y="1868779"/>
                  </a:moveTo>
                  <a:lnTo>
                    <a:pt x="3809339" y="1865833"/>
                  </a:lnTo>
                  <a:lnTo>
                    <a:pt x="3806469" y="1868779"/>
                  </a:lnTo>
                  <a:lnTo>
                    <a:pt x="3806469" y="1924634"/>
                  </a:lnTo>
                  <a:lnTo>
                    <a:pt x="3863886" y="1927504"/>
                  </a:lnTo>
                  <a:lnTo>
                    <a:pt x="3866667" y="1868779"/>
                  </a:lnTo>
                  <a:close/>
                </a:path>
                <a:path w="10690225" h="6438900">
                  <a:moveTo>
                    <a:pt x="3866667" y="1777441"/>
                  </a:moveTo>
                  <a:lnTo>
                    <a:pt x="3809339" y="1774482"/>
                  </a:lnTo>
                  <a:lnTo>
                    <a:pt x="3806469" y="1777441"/>
                  </a:lnTo>
                  <a:lnTo>
                    <a:pt x="3806469" y="1833206"/>
                  </a:lnTo>
                  <a:lnTo>
                    <a:pt x="3863886" y="1836166"/>
                  </a:lnTo>
                  <a:lnTo>
                    <a:pt x="3866667" y="1777441"/>
                  </a:lnTo>
                  <a:close/>
                </a:path>
                <a:path w="10690225" h="6438900">
                  <a:moveTo>
                    <a:pt x="3866667" y="1686090"/>
                  </a:moveTo>
                  <a:lnTo>
                    <a:pt x="3809339" y="1683131"/>
                  </a:lnTo>
                  <a:lnTo>
                    <a:pt x="3806469" y="1686090"/>
                  </a:lnTo>
                  <a:lnTo>
                    <a:pt x="3806469" y="1741855"/>
                  </a:lnTo>
                  <a:lnTo>
                    <a:pt x="3863886" y="1744814"/>
                  </a:lnTo>
                  <a:lnTo>
                    <a:pt x="3866667" y="1686090"/>
                  </a:lnTo>
                  <a:close/>
                </a:path>
                <a:path w="10690225" h="6438900">
                  <a:moveTo>
                    <a:pt x="3866667" y="1594662"/>
                  </a:moveTo>
                  <a:lnTo>
                    <a:pt x="3809339" y="1591792"/>
                  </a:lnTo>
                  <a:lnTo>
                    <a:pt x="3806469" y="1594662"/>
                  </a:lnTo>
                  <a:lnTo>
                    <a:pt x="3806469" y="1650504"/>
                  </a:lnTo>
                  <a:lnTo>
                    <a:pt x="3863886" y="1653374"/>
                  </a:lnTo>
                  <a:lnTo>
                    <a:pt x="3866667" y="1594662"/>
                  </a:lnTo>
                  <a:close/>
                </a:path>
                <a:path w="10690225" h="6438900">
                  <a:moveTo>
                    <a:pt x="3866667" y="1503311"/>
                  </a:moveTo>
                  <a:lnTo>
                    <a:pt x="3809339" y="1500352"/>
                  </a:lnTo>
                  <a:lnTo>
                    <a:pt x="3806469" y="1503311"/>
                  </a:lnTo>
                  <a:lnTo>
                    <a:pt x="3806469" y="1559077"/>
                  </a:lnTo>
                  <a:lnTo>
                    <a:pt x="3863886" y="1562036"/>
                  </a:lnTo>
                  <a:lnTo>
                    <a:pt x="3866667" y="1503311"/>
                  </a:lnTo>
                  <a:close/>
                </a:path>
                <a:path w="10690225" h="6438900">
                  <a:moveTo>
                    <a:pt x="3866667" y="1411960"/>
                  </a:moveTo>
                  <a:lnTo>
                    <a:pt x="3809339" y="1409001"/>
                  </a:lnTo>
                  <a:lnTo>
                    <a:pt x="3806469" y="1411960"/>
                  </a:lnTo>
                  <a:lnTo>
                    <a:pt x="3806469" y="1467726"/>
                  </a:lnTo>
                  <a:lnTo>
                    <a:pt x="3863886" y="1470685"/>
                  </a:lnTo>
                  <a:lnTo>
                    <a:pt x="3866667" y="1411960"/>
                  </a:lnTo>
                  <a:close/>
                </a:path>
                <a:path w="10690225" h="6438900">
                  <a:moveTo>
                    <a:pt x="3866667" y="1320622"/>
                  </a:moveTo>
                  <a:lnTo>
                    <a:pt x="3809339" y="1317663"/>
                  </a:lnTo>
                  <a:lnTo>
                    <a:pt x="3806469" y="1320622"/>
                  </a:lnTo>
                  <a:lnTo>
                    <a:pt x="3806469" y="1376387"/>
                  </a:lnTo>
                  <a:lnTo>
                    <a:pt x="3863886" y="1379334"/>
                  </a:lnTo>
                  <a:lnTo>
                    <a:pt x="3866667" y="1320622"/>
                  </a:lnTo>
                  <a:close/>
                </a:path>
                <a:path w="10690225" h="6438900">
                  <a:moveTo>
                    <a:pt x="3866667" y="1229271"/>
                  </a:moveTo>
                  <a:lnTo>
                    <a:pt x="3809339" y="1226312"/>
                  </a:lnTo>
                  <a:lnTo>
                    <a:pt x="3806469" y="1229271"/>
                  </a:lnTo>
                  <a:lnTo>
                    <a:pt x="3806469" y="1285036"/>
                  </a:lnTo>
                  <a:lnTo>
                    <a:pt x="3863886" y="1287907"/>
                  </a:lnTo>
                  <a:lnTo>
                    <a:pt x="3866667" y="1229271"/>
                  </a:lnTo>
                  <a:close/>
                </a:path>
                <a:path w="10690225" h="6438900">
                  <a:moveTo>
                    <a:pt x="3866667" y="1137831"/>
                  </a:moveTo>
                  <a:lnTo>
                    <a:pt x="3809339" y="1134960"/>
                  </a:lnTo>
                  <a:lnTo>
                    <a:pt x="3806469" y="1137831"/>
                  </a:lnTo>
                  <a:lnTo>
                    <a:pt x="3806469" y="1193685"/>
                  </a:lnTo>
                  <a:lnTo>
                    <a:pt x="3863886" y="1196555"/>
                  </a:lnTo>
                  <a:lnTo>
                    <a:pt x="3866667" y="1137831"/>
                  </a:lnTo>
                  <a:close/>
                </a:path>
                <a:path w="10690225" h="6438900">
                  <a:moveTo>
                    <a:pt x="3866667" y="1046492"/>
                  </a:moveTo>
                  <a:lnTo>
                    <a:pt x="3809339" y="1043622"/>
                  </a:lnTo>
                  <a:lnTo>
                    <a:pt x="3806469" y="1046492"/>
                  </a:lnTo>
                  <a:lnTo>
                    <a:pt x="3806469" y="1102258"/>
                  </a:lnTo>
                  <a:lnTo>
                    <a:pt x="3863886" y="1105217"/>
                  </a:lnTo>
                  <a:lnTo>
                    <a:pt x="3866667" y="1046492"/>
                  </a:lnTo>
                  <a:close/>
                </a:path>
                <a:path w="10690225" h="6438900">
                  <a:moveTo>
                    <a:pt x="3969588" y="4883836"/>
                  </a:moveTo>
                  <a:lnTo>
                    <a:pt x="3912260" y="4880876"/>
                  </a:lnTo>
                  <a:lnTo>
                    <a:pt x="3909390" y="4883836"/>
                  </a:lnTo>
                  <a:lnTo>
                    <a:pt x="3909390" y="4939601"/>
                  </a:lnTo>
                  <a:lnTo>
                    <a:pt x="3966718" y="4942560"/>
                  </a:lnTo>
                  <a:lnTo>
                    <a:pt x="3969588" y="4883836"/>
                  </a:lnTo>
                  <a:close/>
                </a:path>
                <a:path w="10690225" h="6438900">
                  <a:moveTo>
                    <a:pt x="3969588" y="4792497"/>
                  </a:moveTo>
                  <a:lnTo>
                    <a:pt x="3912260" y="4789538"/>
                  </a:lnTo>
                  <a:lnTo>
                    <a:pt x="3909390" y="4792497"/>
                  </a:lnTo>
                  <a:lnTo>
                    <a:pt x="3909390" y="4848263"/>
                  </a:lnTo>
                  <a:lnTo>
                    <a:pt x="3966718" y="4851222"/>
                  </a:lnTo>
                  <a:lnTo>
                    <a:pt x="3969588" y="4792497"/>
                  </a:lnTo>
                  <a:close/>
                </a:path>
                <a:path w="10690225" h="6438900">
                  <a:moveTo>
                    <a:pt x="3969588" y="4701146"/>
                  </a:moveTo>
                  <a:lnTo>
                    <a:pt x="3912260" y="4698187"/>
                  </a:lnTo>
                  <a:lnTo>
                    <a:pt x="3909390" y="4701146"/>
                  </a:lnTo>
                  <a:lnTo>
                    <a:pt x="3909390" y="4756912"/>
                  </a:lnTo>
                  <a:lnTo>
                    <a:pt x="3966718" y="4759782"/>
                  </a:lnTo>
                  <a:lnTo>
                    <a:pt x="3969588" y="4701146"/>
                  </a:lnTo>
                  <a:close/>
                </a:path>
                <a:path w="10690225" h="6438900">
                  <a:moveTo>
                    <a:pt x="3969588" y="4061549"/>
                  </a:moveTo>
                  <a:lnTo>
                    <a:pt x="3912260" y="4058589"/>
                  </a:lnTo>
                  <a:lnTo>
                    <a:pt x="3909390" y="4061549"/>
                  </a:lnTo>
                  <a:lnTo>
                    <a:pt x="3909390" y="4117314"/>
                  </a:lnTo>
                  <a:lnTo>
                    <a:pt x="3966718" y="4120273"/>
                  </a:lnTo>
                  <a:lnTo>
                    <a:pt x="3969588" y="4061549"/>
                  </a:lnTo>
                  <a:close/>
                </a:path>
                <a:path w="10690225" h="6438900">
                  <a:moveTo>
                    <a:pt x="3969588" y="3970197"/>
                  </a:moveTo>
                  <a:lnTo>
                    <a:pt x="3912260" y="3967238"/>
                  </a:lnTo>
                  <a:lnTo>
                    <a:pt x="3909390" y="3970197"/>
                  </a:lnTo>
                  <a:lnTo>
                    <a:pt x="3909390" y="4025963"/>
                  </a:lnTo>
                  <a:lnTo>
                    <a:pt x="3966718" y="4028922"/>
                  </a:lnTo>
                  <a:lnTo>
                    <a:pt x="3969588" y="3970197"/>
                  </a:lnTo>
                  <a:close/>
                </a:path>
                <a:path w="10690225" h="6438900">
                  <a:moveTo>
                    <a:pt x="3969588" y="3878770"/>
                  </a:moveTo>
                  <a:lnTo>
                    <a:pt x="3912260" y="3875887"/>
                  </a:lnTo>
                  <a:lnTo>
                    <a:pt x="3909390" y="3878770"/>
                  </a:lnTo>
                  <a:lnTo>
                    <a:pt x="3909390" y="3934612"/>
                  </a:lnTo>
                  <a:lnTo>
                    <a:pt x="3966718" y="3937571"/>
                  </a:lnTo>
                  <a:lnTo>
                    <a:pt x="3969588" y="3878770"/>
                  </a:lnTo>
                  <a:close/>
                </a:path>
                <a:path w="10690225" h="6438900">
                  <a:moveTo>
                    <a:pt x="3969588" y="3696068"/>
                  </a:moveTo>
                  <a:lnTo>
                    <a:pt x="3912260" y="3693109"/>
                  </a:lnTo>
                  <a:lnTo>
                    <a:pt x="3909390" y="3696068"/>
                  </a:lnTo>
                  <a:lnTo>
                    <a:pt x="3909390" y="3751923"/>
                  </a:lnTo>
                  <a:lnTo>
                    <a:pt x="3966718" y="3754793"/>
                  </a:lnTo>
                  <a:lnTo>
                    <a:pt x="3969588" y="3696068"/>
                  </a:lnTo>
                  <a:close/>
                </a:path>
                <a:path w="10690225" h="6438900">
                  <a:moveTo>
                    <a:pt x="3969588" y="3604730"/>
                  </a:moveTo>
                  <a:lnTo>
                    <a:pt x="3912260" y="3601770"/>
                  </a:lnTo>
                  <a:lnTo>
                    <a:pt x="3909390" y="3604730"/>
                  </a:lnTo>
                  <a:lnTo>
                    <a:pt x="3909390" y="3660483"/>
                  </a:lnTo>
                  <a:lnTo>
                    <a:pt x="3966718" y="3663442"/>
                  </a:lnTo>
                  <a:lnTo>
                    <a:pt x="3969588" y="3604730"/>
                  </a:lnTo>
                  <a:close/>
                </a:path>
                <a:path w="10690225" h="6438900">
                  <a:moveTo>
                    <a:pt x="3969588" y="3513378"/>
                  </a:moveTo>
                  <a:lnTo>
                    <a:pt x="3912260" y="3510419"/>
                  </a:lnTo>
                  <a:lnTo>
                    <a:pt x="3909390" y="3513378"/>
                  </a:lnTo>
                  <a:lnTo>
                    <a:pt x="3909390" y="3569144"/>
                  </a:lnTo>
                  <a:lnTo>
                    <a:pt x="3966718" y="3572103"/>
                  </a:lnTo>
                  <a:lnTo>
                    <a:pt x="3969588" y="3513378"/>
                  </a:lnTo>
                  <a:close/>
                </a:path>
                <a:path w="10690225" h="6438900">
                  <a:moveTo>
                    <a:pt x="3969588" y="3422027"/>
                  </a:moveTo>
                  <a:lnTo>
                    <a:pt x="3912260" y="3419068"/>
                  </a:lnTo>
                  <a:lnTo>
                    <a:pt x="3909390" y="3422027"/>
                  </a:lnTo>
                  <a:lnTo>
                    <a:pt x="3909390" y="3477793"/>
                  </a:lnTo>
                  <a:lnTo>
                    <a:pt x="3966718" y="3480663"/>
                  </a:lnTo>
                  <a:lnTo>
                    <a:pt x="3969588" y="3422027"/>
                  </a:lnTo>
                  <a:close/>
                </a:path>
                <a:path w="10690225" h="6438900">
                  <a:moveTo>
                    <a:pt x="3969588" y="3330600"/>
                  </a:moveTo>
                  <a:lnTo>
                    <a:pt x="3912260" y="3327730"/>
                  </a:lnTo>
                  <a:lnTo>
                    <a:pt x="3909390" y="3330600"/>
                  </a:lnTo>
                  <a:lnTo>
                    <a:pt x="3909390" y="3386442"/>
                  </a:lnTo>
                  <a:lnTo>
                    <a:pt x="3966718" y="3389325"/>
                  </a:lnTo>
                  <a:lnTo>
                    <a:pt x="3969588" y="3330600"/>
                  </a:lnTo>
                  <a:close/>
                </a:path>
                <a:path w="10690225" h="6438900">
                  <a:moveTo>
                    <a:pt x="3969588" y="3239249"/>
                  </a:moveTo>
                  <a:lnTo>
                    <a:pt x="3912260" y="3236379"/>
                  </a:lnTo>
                  <a:lnTo>
                    <a:pt x="3909390" y="3239249"/>
                  </a:lnTo>
                  <a:lnTo>
                    <a:pt x="3909390" y="3295015"/>
                  </a:lnTo>
                  <a:lnTo>
                    <a:pt x="3966718" y="3297974"/>
                  </a:lnTo>
                  <a:lnTo>
                    <a:pt x="3969588" y="3239249"/>
                  </a:lnTo>
                  <a:close/>
                </a:path>
                <a:path w="10690225" h="6438900">
                  <a:moveTo>
                    <a:pt x="3969588" y="3147898"/>
                  </a:moveTo>
                  <a:lnTo>
                    <a:pt x="3912260" y="3144939"/>
                  </a:lnTo>
                  <a:lnTo>
                    <a:pt x="3909390" y="3147898"/>
                  </a:lnTo>
                  <a:lnTo>
                    <a:pt x="3909390" y="3203664"/>
                  </a:lnTo>
                  <a:lnTo>
                    <a:pt x="3966718" y="3206623"/>
                  </a:lnTo>
                  <a:lnTo>
                    <a:pt x="3969588" y="3147898"/>
                  </a:lnTo>
                  <a:close/>
                </a:path>
                <a:path w="10690225" h="6438900">
                  <a:moveTo>
                    <a:pt x="3969588" y="3056559"/>
                  </a:moveTo>
                  <a:lnTo>
                    <a:pt x="3912260" y="3053600"/>
                  </a:lnTo>
                  <a:lnTo>
                    <a:pt x="3909390" y="3056559"/>
                  </a:lnTo>
                  <a:lnTo>
                    <a:pt x="3909390" y="3112325"/>
                  </a:lnTo>
                  <a:lnTo>
                    <a:pt x="3966718" y="3115284"/>
                  </a:lnTo>
                  <a:lnTo>
                    <a:pt x="3969588" y="3056559"/>
                  </a:lnTo>
                  <a:close/>
                </a:path>
                <a:path w="10690225" h="6438900">
                  <a:moveTo>
                    <a:pt x="3969588" y="2965208"/>
                  </a:moveTo>
                  <a:lnTo>
                    <a:pt x="3912260" y="2962249"/>
                  </a:lnTo>
                  <a:lnTo>
                    <a:pt x="3909390" y="2965208"/>
                  </a:lnTo>
                  <a:lnTo>
                    <a:pt x="3909390" y="3020974"/>
                  </a:lnTo>
                  <a:lnTo>
                    <a:pt x="3966718" y="3023844"/>
                  </a:lnTo>
                  <a:lnTo>
                    <a:pt x="3969588" y="2965208"/>
                  </a:lnTo>
                  <a:close/>
                </a:path>
                <a:path w="10690225" h="6438900">
                  <a:moveTo>
                    <a:pt x="3969588" y="2873768"/>
                  </a:moveTo>
                  <a:lnTo>
                    <a:pt x="3912260" y="2870898"/>
                  </a:lnTo>
                  <a:lnTo>
                    <a:pt x="3909390" y="2873768"/>
                  </a:lnTo>
                  <a:lnTo>
                    <a:pt x="3909390" y="2929623"/>
                  </a:lnTo>
                  <a:lnTo>
                    <a:pt x="3966718" y="2932493"/>
                  </a:lnTo>
                  <a:lnTo>
                    <a:pt x="3969588" y="2873768"/>
                  </a:lnTo>
                  <a:close/>
                </a:path>
                <a:path w="10690225" h="6438900">
                  <a:moveTo>
                    <a:pt x="3969588" y="2782430"/>
                  </a:moveTo>
                  <a:lnTo>
                    <a:pt x="3912260" y="2779560"/>
                  </a:lnTo>
                  <a:lnTo>
                    <a:pt x="3909390" y="2782430"/>
                  </a:lnTo>
                  <a:lnTo>
                    <a:pt x="3909390" y="2838285"/>
                  </a:lnTo>
                  <a:lnTo>
                    <a:pt x="3966718" y="2841155"/>
                  </a:lnTo>
                  <a:lnTo>
                    <a:pt x="3969588" y="2782430"/>
                  </a:lnTo>
                  <a:close/>
                </a:path>
                <a:path w="10690225" h="6438900">
                  <a:moveTo>
                    <a:pt x="3969588" y="2691079"/>
                  </a:moveTo>
                  <a:lnTo>
                    <a:pt x="3912260" y="2688120"/>
                  </a:lnTo>
                  <a:lnTo>
                    <a:pt x="3909390" y="2691079"/>
                  </a:lnTo>
                  <a:lnTo>
                    <a:pt x="3909390" y="2746845"/>
                  </a:lnTo>
                  <a:lnTo>
                    <a:pt x="3966718" y="2749804"/>
                  </a:lnTo>
                  <a:lnTo>
                    <a:pt x="3969588" y="2691079"/>
                  </a:lnTo>
                  <a:close/>
                </a:path>
                <a:path w="10690225" h="6438900">
                  <a:moveTo>
                    <a:pt x="3969588" y="2599728"/>
                  </a:moveTo>
                  <a:lnTo>
                    <a:pt x="3912260" y="2596781"/>
                  </a:lnTo>
                  <a:lnTo>
                    <a:pt x="3909390" y="2599728"/>
                  </a:lnTo>
                  <a:lnTo>
                    <a:pt x="3909390" y="2655493"/>
                  </a:lnTo>
                  <a:lnTo>
                    <a:pt x="3966718" y="2658453"/>
                  </a:lnTo>
                  <a:lnTo>
                    <a:pt x="3969588" y="2599728"/>
                  </a:lnTo>
                  <a:close/>
                </a:path>
                <a:path w="10690225" h="6438900">
                  <a:moveTo>
                    <a:pt x="3969588" y="2508389"/>
                  </a:moveTo>
                  <a:lnTo>
                    <a:pt x="3912260" y="2505430"/>
                  </a:lnTo>
                  <a:lnTo>
                    <a:pt x="3909390" y="2508389"/>
                  </a:lnTo>
                  <a:lnTo>
                    <a:pt x="3909390" y="2564155"/>
                  </a:lnTo>
                  <a:lnTo>
                    <a:pt x="3966718" y="2567025"/>
                  </a:lnTo>
                  <a:lnTo>
                    <a:pt x="3969588" y="2508389"/>
                  </a:lnTo>
                  <a:close/>
                </a:path>
                <a:path w="10690225" h="6438900">
                  <a:moveTo>
                    <a:pt x="3969588" y="2416949"/>
                  </a:moveTo>
                  <a:lnTo>
                    <a:pt x="3912260" y="2414079"/>
                  </a:lnTo>
                  <a:lnTo>
                    <a:pt x="3909390" y="2416949"/>
                  </a:lnTo>
                  <a:lnTo>
                    <a:pt x="3909390" y="2472804"/>
                  </a:lnTo>
                  <a:lnTo>
                    <a:pt x="3966718" y="2475674"/>
                  </a:lnTo>
                  <a:lnTo>
                    <a:pt x="3969588" y="2416949"/>
                  </a:lnTo>
                  <a:close/>
                </a:path>
                <a:path w="10690225" h="6438900">
                  <a:moveTo>
                    <a:pt x="3969588" y="2325611"/>
                  </a:moveTo>
                  <a:lnTo>
                    <a:pt x="3912260" y="2322652"/>
                  </a:lnTo>
                  <a:lnTo>
                    <a:pt x="3909390" y="2325611"/>
                  </a:lnTo>
                  <a:lnTo>
                    <a:pt x="3909390" y="2381377"/>
                  </a:lnTo>
                  <a:lnTo>
                    <a:pt x="3966718" y="2384323"/>
                  </a:lnTo>
                  <a:lnTo>
                    <a:pt x="3969588" y="2325611"/>
                  </a:lnTo>
                  <a:close/>
                </a:path>
                <a:path w="10690225" h="6438900">
                  <a:moveTo>
                    <a:pt x="3969588" y="2234260"/>
                  </a:moveTo>
                  <a:lnTo>
                    <a:pt x="3912260" y="2231301"/>
                  </a:lnTo>
                  <a:lnTo>
                    <a:pt x="3909390" y="2234260"/>
                  </a:lnTo>
                  <a:lnTo>
                    <a:pt x="3909390" y="2290026"/>
                  </a:lnTo>
                  <a:lnTo>
                    <a:pt x="3966718" y="2292985"/>
                  </a:lnTo>
                  <a:lnTo>
                    <a:pt x="3969588" y="2234260"/>
                  </a:lnTo>
                  <a:close/>
                </a:path>
                <a:path w="10690225" h="6438900">
                  <a:moveTo>
                    <a:pt x="3969588" y="2142909"/>
                  </a:moveTo>
                  <a:lnTo>
                    <a:pt x="3912260" y="2139950"/>
                  </a:lnTo>
                  <a:lnTo>
                    <a:pt x="3909390" y="2142909"/>
                  </a:lnTo>
                  <a:lnTo>
                    <a:pt x="3909390" y="2198674"/>
                  </a:lnTo>
                  <a:lnTo>
                    <a:pt x="3966718" y="2201634"/>
                  </a:lnTo>
                  <a:lnTo>
                    <a:pt x="3969588" y="2142909"/>
                  </a:lnTo>
                  <a:close/>
                </a:path>
                <a:path w="10690225" h="6438900">
                  <a:moveTo>
                    <a:pt x="3969588" y="2051570"/>
                  </a:moveTo>
                  <a:lnTo>
                    <a:pt x="3912260" y="2048611"/>
                  </a:lnTo>
                  <a:lnTo>
                    <a:pt x="3909390" y="2051570"/>
                  </a:lnTo>
                  <a:lnTo>
                    <a:pt x="3909390" y="2107336"/>
                  </a:lnTo>
                  <a:lnTo>
                    <a:pt x="3966718" y="2110206"/>
                  </a:lnTo>
                  <a:lnTo>
                    <a:pt x="3969588" y="2051570"/>
                  </a:lnTo>
                  <a:close/>
                </a:path>
                <a:path w="10690225" h="6438900">
                  <a:moveTo>
                    <a:pt x="3969588" y="1960130"/>
                  </a:moveTo>
                  <a:lnTo>
                    <a:pt x="3912260" y="1957260"/>
                  </a:lnTo>
                  <a:lnTo>
                    <a:pt x="3909390" y="1960130"/>
                  </a:lnTo>
                  <a:lnTo>
                    <a:pt x="3909390" y="2015985"/>
                  </a:lnTo>
                  <a:lnTo>
                    <a:pt x="3966718" y="2018855"/>
                  </a:lnTo>
                  <a:lnTo>
                    <a:pt x="3969588" y="1960130"/>
                  </a:lnTo>
                  <a:close/>
                </a:path>
                <a:path w="10690225" h="6438900">
                  <a:moveTo>
                    <a:pt x="3969588" y="1868779"/>
                  </a:moveTo>
                  <a:lnTo>
                    <a:pt x="3912260" y="1865833"/>
                  </a:lnTo>
                  <a:lnTo>
                    <a:pt x="3909390" y="1868779"/>
                  </a:lnTo>
                  <a:lnTo>
                    <a:pt x="3909390" y="1924634"/>
                  </a:lnTo>
                  <a:lnTo>
                    <a:pt x="3966718" y="1927504"/>
                  </a:lnTo>
                  <a:lnTo>
                    <a:pt x="3969588" y="1868779"/>
                  </a:lnTo>
                  <a:close/>
                </a:path>
                <a:path w="10690225" h="6438900">
                  <a:moveTo>
                    <a:pt x="3969588" y="1777441"/>
                  </a:moveTo>
                  <a:lnTo>
                    <a:pt x="3912260" y="1774482"/>
                  </a:lnTo>
                  <a:lnTo>
                    <a:pt x="3909390" y="1777441"/>
                  </a:lnTo>
                  <a:lnTo>
                    <a:pt x="3909390" y="1833206"/>
                  </a:lnTo>
                  <a:lnTo>
                    <a:pt x="3966718" y="1836166"/>
                  </a:lnTo>
                  <a:lnTo>
                    <a:pt x="3969588" y="1777441"/>
                  </a:lnTo>
                  <a:close/>
                </a:path>
                <a:path w="10690225" h="6438900">
                  <a:moveTo>
                    <a:pt x="3969588" y="1686090"/>
                  </a:moveTo>
                  <a:lnTo>
                    <a:pt x="3912260" y="1683131"/>
                  </a:lnTo>
                  <a:lnTo>
                    <a:pt x="3909390" y="1686090"/>
                  </a:lnTo>
                  <a:lnTo>
                    <a:pt x="3909390" y="1741855"/>
                  </a:lnTo>
                  <a:lnTo>
                    <a:pt x="3966718" y="1744814"/>
                  </a:lnTo>
                  <a:lnTo>
                    <a:pt x="3969588" y="1686090"/>
                  </a:lnTo>
                  <a:close/>
                </a:path>
                <a:path w="10690225" h="6438900">
                  <a:moveTo>
                    <a:pt x="3969588" y="1594662"/>
                  </a:moveTo>
                  <a:lnTo>
                    <a:pt x="3912260" y="1591792"/>
                  </a:lnTo>
                  <a:lnTo>
                    <a:pt x="3909390" y="1594662"/>
                  </a:lnTo>
                  <a:lnTo>
                    <a:pt x="3909390" y="1650504"/>
                  </a:lnTo>
                  <a:lnTo>
                    <a:pt x="3966718" y="1653374"/>
                  </a:lnTo>
                  <a:lnTo>
                    <a:pt x="3969588" y="1594662"/>
                  </a:lnTo>
                  <a:close/>
                </a:path>
                <a:path w="10690225" h="6438900">
                  <a:moveTo>
                    <a:pt x="3969588" y="1503311"/>
                  </a:moveTo>
                  <a:lnTo>
                    <a:pt x="3912260" y="1500352"/>
                  </a:lnTo>
                  <a:lnTo>
                    <a:pt x="3909390" y="1503311"/>
                  </a:lnTo>
                  <a:lnTo>
                    <a:pt x="3909390" y="1559077"/>
                  </a:lnTo>
                  <a:lnTo>
                    <a:pt x="3966718" y="1562036"/>
                  </a:lnTo>
                  <a:lnTo>
                    <a:pt x="3969588" y="1503311"/>
                  </a:lnTo>
                  <a:close/>
                </a:path>
                <a:path w="10690225" h="6438900">
                  <a:moveTo>
                    <a:pt x="3969588" y="1411960"/>
                  </a:moveTo>
                  <a:lnTo>
                    <a:pt x="3912260" y="1409001"/>
                  </a:lnTo>
                  <a:lnTo>
                    <a:pt x="3909390" y="1411960"/>
                  </a:lnTo>
                  <a:lnTo>
                    <a:pt x="3909390" y="1467726"/>
                  </a:lnTo>
                  <a:lnTo>
                    <a:pt x="3966718" y="1470685"/>
                  </a:lnTo>
                  <a:lnTo>
                    <a:pt x="3969588" y="1411960"/>
                  </a:lnTo>
                  <a:close/>
                </a:path>
                <a:path w="10690225" h="6438900">
                  <a:moveTo>
                    <a:pt x="3969588" y="1320622"/>
                  </a:moveTo>
                  <a:lnTo>
                    <a:pt x="3912260" y="1317663"/>
                  </a:lnTo>
                  <a:lnTo>
                    <a:pt x="3909390" y="1320622"/>
                  </a:lnTo>
                  <a:lnTo>
                    <a:pt x="3909390" y="1376387"/>
                  </a:lnTo>
                  <a:lnTo>
                    <a:pt x="3966718" y="1379334"/>
                  </a:lnTo>
                  <a:lnTo>
                    <a:pt x="3969588" y="1320622"/>
                  </a:lnTo>
                  <a:close/>
                </a:path>
                <a:path w="10690225" h="6438900">
                  <a:moveTo>
                    <a:pt x="4072420" y="5157965"/>
                  </a:moveTo>
                  <a:lnTo>
                    <a:pt x="4015092" y="5155006"/>
                  </a:lnTo>
                  <a:lnTo>
                    <a:pt x="4012222" y="5157965"/>
                  </a:lnTo>
                  <a:lnTo>
                    <a:pt x="4012222" y="5213731"/>
                  </a:lnTo>
                  <a:lnTo>
                    <a:pt x="4069638" y="5216690"/>
                  </a:lnTo>
                  <a:lnTo>
                    <a:pt x="4072420" y="5157965"/>
                  </a:lnTo>
                  <a:close/>
                </a:path>
                <a:path w="10690225" h="6438900">
                  <a:moveTo>
                    <a:pt x="4072420" y="5066538"/>
                  </a:moveTo>
                  <a:lnTo>
                    <a:pt x="4015092" y="5063668"/>
                  </a:lnTo>
                  <a:lnTo>
                    <a:pt x="4012222" y="5066538"/>
                  </a:lnTo>
                  <a:lnTo>
                    <a:pt x="4012222" y="5122392"/>
                  </a:lnTo>
                  <a:lnTo>
                    <a:pt x="4069638" y="5125263"/>
                  </a:lnTo>
                  <a:lnTo>
                    <a:pt x="4072420" y="5066538"/>
                  </a:lnTo>
                  <a:close/>
                </a:path>
                <a:path w="10690225" h="6438900">
                  <a:moveTo>
                    <a:pt x="4072420" y="4975187"/>
                  </a:moveTo>
                  <a:lnTo>
                    <a:pt x="4015092" y="4972316"/>
                  </a:lnTo>
                  <a:lnTo>
                    <a:pt x="4012222" y="4975187"/>
                  </a:lnTo>
                  <a:lnTo>
                    <a:pt x="4012222" y="5031041"/>
                  </a:lnTo>
                  <a:lnTo>
                    <a:pt x="4069638" y="5033911"/>
                  </a:lnTo>
                  <a:lnTo>
                    <a:pt x="4072420" y="4975187"/>
                  </a:lnTo>
                  <a:close/>
                </a:path>
                <a:path w="10690225" h="6438900">
                  <a:moveTo>
                    <a:pt x="4072420" y="4883836"/>
                  </a:moveTo>
                  <a:lnTo>
                    <a:pt x="4015092" y="4880876"/>
                  </a:lnTo>
                  <a:lnTo>
                    <a:pt x="4012222" y="4883836"/>
                  </a:lnTo>
                  <a:lnTo>
                    <a:pt x="4012222" y="4939601"/>
                  </a:lnTo>
                  <a:lnTo>
                    <a:pt x="4069638" y="4942560"/>
                  </a:lnTo>
                  <a:lnTo>
                    <a:pt x="4072420" y="4883836"/>
                  </a:lnTo>
                  <a:close/>
                </a:path>
                <a:path w="10690225" h="6438900">
                  <a:moveTo>
                    <a:pt x="4072420" y="4792497"/>
                  </a:moveTo>
                  <a:lnTo>
                    <a:pt x="4015092" y="4789538"/>
                  </a:lnTo>
                  <a:lnTo>
                    <a:pt x="4012222" y="4792497"/>
                  </a:lnTo>
                  <a:lnTo>
                    <a:pt x="4012222" y="4848263"/>
                  </a:lnTo>
                  <a:lnTo>
                    <a:pt x="4069638" y="4851222"/>
                  </a:lnTo>
                  <a:lnTo>
                    <a:pt x="4072420" y="4792497"/>
                  </a:lnTo>
                  <a:close/>
                </a:path>
                <a:path w="10690225" h="6438900">
                  <a:moveTo>
                    <a:pt x="4072420" y="4152887"/>
                  </a:moveTo>
                  <a:lnTo>
                    <a:pt x="4015092" y="4150017"/>
                  </a:lnTo>
                  <a:lnTo>
                    <a:pt x="4012222" y="4152887"/>
                  </a:lnTo>
                  <a:lnTo>
                    <a:pt x="4012222" y="4208742"/>
                  </a:lnTo>
                  <a:lnTo>
                    <a:pt x="4069638" y="4211612"/>
                  </a:lnTo>
                  <a:lnTo>
                    <a:pt x="4072420" y="4152887"/>
                  </a:lnTo>
                  <a:close/>
                </a:path>
                <a:path w="10690225" h="6438900">
                  <a:moveTo>
                    <a:pt x="4072420" y="4061549"/>
                  </a:moveTo>
                  <a:lnTo>
                    <a:pt x="4015092" y="4058589"/>
                  </a:lnTo>
                  <a:lnTo>
                    <a:pt x="4012222" y="4061549"/>
                  </a:lnTo>
                  <a:lnTo>
                    <a:pt x="4012222" y="4117314"/>
                  </a:lnTo>
                  <a:lnTo>
                    <a:pt x="4069638" y="4120273"/>
                  </a:lnTo>
                  <a:lnTo>
                    <a:pt x="4072420" y="4061549"/>
                  </a:lnTo>
                  <a:close/>
                </a:path>
                <a:path w="10690225" h="6438900">
                  <a:moveTo>
                    <a:pt x="4072420" y="3970197"/>
                  </a:moveTo>
                  <a:lnTo>
                    <a:pt x="4015092" y="3967238"/>
                  </a:lnTo>
                  <a:lnTo>
                    <a:pt x="4012222" y="3970197"/>
                  </a:lnTo>
                  <a:lnTo>
                    <a:pt x="4012222" y="4025963"/>
                  </a:lnTo>
                  <a:lnTo>
                    <a:pt x="4069638" y="4028922"/>
                  </a:lnTo>
                  <a:lnTo>
                    <a:pt x="4072420" y="3970197"/>
                  </a:lnTo>
                  <a:close/>
                </a:path>
                <a:path w="10690225" h="6438900">
                  <a:moveTo>
                    <a:pt x="4072420" y="3787508"/>
                  </a:moveTo>
                  <a:lnTo>
                    <a:pt x="4015092" y="3784549"/>
                  </a:lnTo>
                  <a:lnTo>
                    <a:pt x="4012222" y="3787508"/>
                  </a:lnTo>
                  <a:lnTo>
                    <a:pt x="4012222" y="3843274"/>
                  </a:lnTo>
                  <a:lnTo>
                    <a:pt x="4069638" y="3846144"/>
                  </a:lnTo>
                  <a:lnTo>
                    <a:pt x="4072420" y="3787508"/>
                  </a:lnTo>
                  <a:close/>
                </a:path>
                <a:path w="10690225" h="6438900">
                  <a:moveTo>
                    <a:pt x="4072420" y="3696068"/>
                  </a:moveTo>
                  <a:lnTo>
                    <a:pt x="4015092" y="3693109"/>
                  </a:lnTo>
                  <a:lnTo>
                    <a:pt x="4012222" y="3696068"/>
                  </a:lnTo>
                  <a:lnTo>
                    <a:pt x="4012222" y="3751923"/>
                  </a:lnTo>
                  <a:lnTo>
                    <a:pt x="4069638" y="3754793"/>
                  </a:lnTo>
                  <a:lnTo>
                    <a:pt x="4072420" y="3696068"/>
                  </a:lnTo>
                  <a:close/>
                </a:path>
                <a:path w="10690225" h="6438900">
                  <a:moveTo>
                    <a:pt x="4072420" y="3604730"/>
                  </a:moveTo>
                  <a:lnTo>
                    <a:pt x="4015092" y="3601770"/>
                  </a:lnTo>
                  <a:lnTo>
                    <a:pt x="4012222" y="3604730"/>
                  </a:lnTo>
                  <a:lnTo>
                    <a:pt x="4012222" y="3660483"/>
                  </a:lnTo>
                  <a:lnTo>
                    <a:pt x="4069638" y="3663442"/>
                  </a:lnTo>
                  <a:lnTo>
                    <a:pt x="4072420" y="3604730"/>
                  </a:lnTo>
                  <a:close/>
                </a:path>
                <a:path w="10690225" h="6438900">
                  <a:moveTo>
                    <a:pt x="4072420" y="3513378"/>
                  </a:moveTo>
                  <a:lnTo>
                    <a:pt x="4015092" y="3510419"/>
                  </a:lnTo>
                  <a:lnTo>
                    <a:pt x="4012222" y="3513378"/>
                  </a:lnTo>
                  <a:lnTo>
                    <a:pt x="4012222" y="3569144"/>
                  </a:lnTo>
                  <a:lnTo>
                    <a:pt x="4069638" y="3572103"/>
                  </a:lnTo>
                  <a:lnTo>
                    <a:pt x="4072420" y="3513378"/>
                  </a:lnTo>
                  <a:close/>
                </a:path>
                <a:path w="10690225" h="6438900">
                  <a:moveTo>
                    <a:pt x="4072420" y="3422027"/>
                  </a:moveTo>
                  <a:lnTo>
                    <a:pt x="4015092" y="3419068"/>
                  </a:lnTo>
                  <a:lnTo>
                    <a:pt x="4012222" y="3422027"/>
                  </a:lnTo>
                  <a:lnTo>
                    <a:pt x="4012222" y="3477793"/>
                  </a:lnTo>
                  <a:lnTo>
                    <a:pt x="4069638" y="3480663"/>
                  </a:lnTo>
                  <a:lnTo>
                    <a:pt x="4072420" y="3422027"/>
                  </a:lnTo>
                  <a:close/>
                </a:path>
                <a:path w="10690225" h="6438900">
                  <a:moveTo>
                    <a:pt x="4072420" y="3330600"/>
                  </a:moveTo>
                  <a:lnTo>
                    <a:pt x="4015092" y="3327730"/>
                  </a:lnTo>
                  <a:lnTo>
                    <a:pt x="4012222" y="3330600"/>
                  </a:lnTo>
                  <a:lnTo>
                    <a:pt x="4012222" y="3386442"/>
                  </a:lnTo>
                  <a:lnTo>
                    <a:pt x="4069638" y="3389325"/>
                  </a:lnTo>
                  <a:lnTo>
                    <a:pt x="4072420" y="3330600"/>
                  </a:lnTo>
                  <a:close/>
                </a:path>
                <a:path w="10690225" h="6438900">
                  <a:moveTo>
                    <a:pt x="4072420" y="3239249"/>
                  </a:moveTo>
                  <a:lnTo>
                    <a:pt x="4015092" y="3236379"/>
                  </a:lnTo>
                  <a:lnTo>
                    <a:pt x="4012222" y="3239249"/>
                  </a:lnTo>
                  <a:lnTo>
                    <a:pt x="4012222" y="3295015"/>
                  </a:lnTo>
                  <a:lnTo>
                    <a:pt x="4069638" y="3297974"/>
                  </a:lnTo>
                  <a:lnTo>
                    <a:pt x="4072420" y="3239249"/>
                  </a:lnTo>
                  <a:close/>
                </a:path>
                <a:path w="10690225" h="6438900">
                  <a:moveTo>
                    <a:pt x="4072420" y="3147898"/>
                  </a:moveTo>
                  <a:lnTo>
                    <a:pt x="4015092" y="3144939"/>
                  </a:lnTo>
                  <a:lnTo>
                    <a:pt x="4012222" y="3147898"/>
                  </a:lnTo>
                  <a:lnTo>
                    <a:pt x="4012222" y="3203664"/>
                  </a:lnTo>
                  <a:lnTo>
                    <a:pt x="4069638" y="3206623"/>
                  </a:lnTo>
                  <a:lnTo>
                    <a:pt x="4072420" y="3147898"/>
                  </a:lnTo>
                  <a:close/>
                </a:path>
                <a:path w="10690225" h="6438900">
                  <a:moveTo>
                    <a:pt x="4072420" y="3056559"/>
                  </a:moveTo>
                  <a:lnTo>
                    <a:pt x="4015092" y="3053600"/>
                  </a:lnTo>
                  <a:lnTo>
                    <a:pt x="4012222" y="3056559"/>
                  </a:lnTo>
                  <a:lnTo>
                    <a:pt x="4012222" y="3112325"/>
                  </a:lnTo>
                  <a:lnTo>
                    <a:pt x="4069638" y="3115284"/>
                  </a:lnTo>
                  <a:lnTo>
                    <a:pt x="4072420" y="3056559"/>
                  </a:lnTo>
                  <a:close/>
                </a:path>
                <a:path w="10690225" h="6438900">
                  <a:moveTo>
                    <a:pt x="4072420" y="2965208"/>
                  </a:moveTo>
                  <a:lnTo>
                    <a:pt x="4015092" y="2962249"/>
                  </a:lnTo>
                  <a:lnTo>
                    <a:pt x="4012222" y="2965208"/>
                  </a:lnTo>
                  <a:lnTo>
                    <a:pt x="4012222" y="3020974"/>
                  </a:lnTo>
                  <a:lnTo>
                    <a:pt x="4069638" y="3023844"/>
                  </a:lnTo>
                  <a:lnTo>
                    <a:pt x="4072420" y="2965208"/>
                  </a:lnTo>
                  <a:close/>
                </a:path>
                <a:path w="10690225" h="6438900">
                  <a:moveTo>
                    <a:pt x="4072420" y="2873768"/>
                  </a:moveTo>
                  <a:lnTo>
                    <a:pt x="4015092" y="2870898"/>
                  </a:lnTo>
                  <a:lnTo>
                    <a:pt x="4012222" y="2873768"/>
                  </a:lnTo>
                  <a:lnTo>
                    <a:pt x="4012222" y="2929623"/>
                  </a:lnTo>
                  <a:lnTo>
                    <a:pt x="4069638" y="2932493"/>
                  </a:lnTo>
                  <a:lnTo>
                    <a:pt x="4072420" y="2873768"/>
                  </a:lnTo>
                  <a:close/>
                </a:path>
                <a:path w="10690225" h="6438900">
                  <a:moveTo>
                    <a:pt x="4072420" y="2782430"/>
                  </a:moveTo>
                  <a:lnTo>
                    <a:pt x="4015092" y="2779560"/>
                  </a:lnTo>
                  <a:lnTo>
                    <a:pt x="4012222" y="2782430"/>
                  </a:lnTo>
                  <a:lnTo>
                    <a:pt x="4012222" y="2838285"/>
                  </a:lnTo>
                  <a:lnTo>
                    <a:pt x="4069638" y="2841155"/>
                  </a:lnTo>
                  <a:lnTo>
                    <a:pt x="4072420" y="2782430"/>
                  </a:lnTo>
                  <a:close/>
                </a:path>
                <a:path w="10690225" h="6438900">
                  <a:moveTo>
                    <a:pt x="4072420" y="2691079"/>
                  </a:moveTo>
                  <a:lnTo>
                    <a:pt x="4015092" y="2688120"/>
                  </a:lnTo>
                  <a:lnTo>
                    <a:pt x="4012222" y="2691079"/>
                  </a:lnTo>
                  <a:lnTo>
                    <a:pt x="4012222" y="2746845"/>
                  </a:lnTo>
                  <a:lnTo>
                    <a:pt x="4069638" y="2749804"/>
                  </a:lnTo>
                  <a:lnTo>
                    <a:pt x="4072420" y="2691079"/>
                  </a:lnTo>
                  <a:close/>
                </a:path>
                <a:path w="10690225" h="6438900">
                  <a:moveTo>
                    <a:pt x="4072420" y="2599728"/>
                  </a:moveTo>
                  <a:lnTo>
                    <a:pt x="4015092" y="2596781"/>
                  </a:lnTo>
                  <a:lnTo>
                    <a:pt x="4012222" y="2599728"/>
                  </a:lnTo>
                  <a:lnTo>
                    <a:pt x="4012222" y="2655493"/>
                  </a:lnTo>
                  <a:lnTo>
                    <a:pt x="4069638" y="2658453"/>
                  </a:lnTo>
                  <a:lnTo>
                    <a:pt x="4072420" y="2599728"/>
                  </a:lnTo>
                  <a:close/>
                </a:path>
                <a:path w="10690225" h="6438900">
                  <a:moveTo>
                    <a:pt x="4072420" y="2508389"/>
                  </a:moveTo>
                  <a:lnTo>
                    <a:pt x="4015092" y="2505430"/>
                  </a:lnTo>
                  <a:lnTo>
                    <a:pt x="4012222" y="2508389"/>
                  </a:lnTo>
                  <a:lnTo>
                    <a:pt x="4012222" y="2564155"/>
                  </a:lnTo>
                  <a:lnTo>
                    <a:pt x="4069638" y="2567025"/>
                  </a:lnTo>
                  <a:lnTo>
                    <a:pt x="4072420" y="2508389"/>
                  </a:lnTo>
                  <a:close/>
                </a:path>
                <a:path w="10690225" h="6438900">
                  <a:moveTo>
                    <a:pt x="4072420" y="2416949"/>
                  </a:moveTo>
                  <a:lnTo>
                    <a:pt x="4015092" y="2414079"/>
                  </a:lnTo>
                  <a:lnTo>
                    <a:pt x="4012222" y="2416949"/>
                  </a:lnTo>
                  <a:lnTo>
                    <a:pt x="4012222" y="2472804"/>
                  </a:lnTo>
                  <a:lnTo>
                    <a:pt x="4069638" y="2475674"/>
                  </a:lnTo>
                  <a:lnTo>
                    <a:pt x="4072420" y="2416949"/>
                  </a:lnTo>
                  <a:close/>
                </a:path>
                <a:path w="10690225" h="6438900">
                  <a:moveTo>
                    <a:pt x="4072420" y="2325611"/>
                  </a:moveTo>
                  <a:lnTo>
                    <a:pt x="4015092" y="2322652"/>
                  </a:lnTo>
                  <a:lnTo>
                    <a:pt x="4012222" y="2325611"/>
                  </a:lnTo>
                  <a:lnTo>
                    <a:pt x="4012222" y="2381377"/>
                  </a:lnTo>
                  <a:lnTo>
                    <a:pt x="4069638" y="2384323"/>
                  </a:lnTo>
                  <a:lnTo>
                    <a:pt x="4072420" y="2325611"/>
                  </a:lnTo>
                  <a:close/>
                </a:path>
                <a:path w="10690225" h="6438900">
                  <a:moveTo>
                    <a:pt x="4072420" y="2234260"/>
                  </a:moveTo>
                  <a:lnTo>
                    <a:pt x="4015092" y="2231301"/>
                  </a:lnTo>
                  <a:lnTo>
                    <a:pt x="4012222" y="2234260"/>
                  </a:lnTo>
                  <a:lnTo>
                    <a:pt x="4012222" y="2290026"/>
                  </a:lnTo>
                  <a:lnTo>
                    <a:pt x="4069638" y="2292985"/>
                  </a:lnTo>
                  <a:lnTo>
                    <a:pt x="4072420" y="2234260"/>
                  </a:lnTo>
                  <a:close/>
                </a:path>
                <a:path w="10690225" h="6438900">
                  <a:moveTo>
                    <a:pt x="4072420" y="2142909"/>
                  </a:moveTo>
                  <a:lnTo>
                    <a:pt x="4015092" y="2139950"/>
                  </a:lnTo>
                  <a:lnTo>
                    <a:pt x="4012222" y="2142909"/>
                  </a:lnTo>
                  <a:lnTo>
                    <a:pt x="4012222" y="2198674"/>
                  </a:lnTo>
                  <a:lnTo>
                    <a:pt x="4069638" y="2201634"/>
                  </a:lnTo>
                  <a:lnTo>
                    <a:pt x="4072420" y="2142909"/>
                  </a:lnTo>
                  <a:close/>
                </a:path>
                <a:path w="10690225" h="6438900">
                  <a:moveTo>
                    <a:pt x="4072420" y="2051570"/>
                  </a:moveTo>
                  <a:lnTo>
                    <a:pt x="4015092" y="2048611"/>
                  </a:lnTo>
                  <a:lnTo>
                    <a:pt x="4012222" y="2051570"/>
                  </a:lnTo>
                  <a:lnTo>
                    <a:pt x="4012222" y="2107336"/>
                  </a:lnTo>
                  <a:lnTo>
                    <a:pt x="4069638" y="2110206"/>
                  </a:lnTo>
                  <a:lnTo>
                    <a:pt x="4072420" y="2051570"/>
                  </a:lnTo>
                  <a:close/>
                </a:path>
                <a:path w="10690225" h="6438900">
                  <a:moveTo>
                    <a:pt x="4072420" y="1960130"/>
                  </a:moveTo>
                  <a:lnTo>
                    <a:pt x="4015092" y="1957260"/>
                  </a:lnTo>
                  <a:lnTo>
                    <a:pt x="4012222" y="1960130"/>
                  </a:lnTo>
                  <a:lnTo>
                    <a:pt x="4012222" y="2015985"/>
                  </a:lnTo>
                  <a:lnTo>
                    <a:pt x="4069638" y="2018855"/>
                  </a:lnTo>
                  <a:lnTo>
                    <a:pt x="4072420" y="1960130"/>
                  </a:lnTo>
                  <a:close/>
                </a:path>
                <a:path w="10690225" h="6438900">
                  <a:moveTo>
                    <a:pt x="4072420" y="1868779"/>
                  </a:moveTo>
                  <a:lnTo>
                    <a:pt x="4015092" y="1865833"/>
                  </a:lnTo>
                  <a:lnTo>
                    <a:pt x="4012222" y="1868779"/>
                  </a:lnTo>
                  <a:lnTo>
                    <a:pt x="4012222" y="1924634"/>
                  </a:lnTo>
                  <a:lnTo>
                    <a:pt x="4069638" y="1927504"/>
                  </a:lnTo>
                  <a:lnTo>
                    <a:pt x="4072420" y="1868779"/>
                  </a:lnTo>
                  <a:close/>
                </a:path>
                <a:path w="10690225" h="6438900">
                  <a:moveTo>
                    <a:pt x="4072420" y="1777441"/>
                  </a:moveTo>
                  <a:lnTo>
                    <a:pt x="4015092" y="1774482"/>
                  </a:lnTo>
                  <a:lnTo>
                    <a:pt x="4012222" y="1777441"/>
                  </a:lnTo>
                  <a:lnTo>
                    <a:pt x="4012222" y="1833206"/>
                  </a:lnTo>
                  <a:lnTo>
                    <a:pt x="4069638" y="1836166"/>
                  </a:lnTo>
                  <a:lnTo>
                    <a:pt x="4072420" y="1777441"/>
                  </a:lnTo>
                  <a:close/>
                </a:path>
                <a:path w="10690225" h="6438900">
                  <a:moveTo>
                    <a:pt x="4072420" y="1686090"/>
                  </a:moveTo>
                  <a:lnTo>
                    <a:pt x="4015092" y="1683131"/>
                  </a:lnTo>
                  <a:lnTo>
                    <a:pt x="4012222" y="1686090"/>
                  </a:lnTo>
                  <a:lnTo>
                    <a:pt x="4012222" y="1741855"/>
                  </a:lnTo>
                  <a:lnTo>
                    <a:pt x="4069638" y="1744814"/>
                  </a:lnTo>
                  <a:lnTo>
                    <a:pt x="4072420" y="1686090"/>
                  </a:lnTo>
                  <a:close/>
                </a:path>
                <a:path w="10690225" h="6438900">
                  <a:moveTo>
                    <a:pt x="4072420" y="1594662"/>
                  </a:moveTo>
                  <a:lnTo>
                    <a:pt x="4015092" y="1591792"/>
                  </a:lnTo>
                  <a:lnTo>
                    <a:pt x="4012222" y="1594662"/>
                  </a:lnTo>
                  <a:lnTo>
                    <a:pt x="4012222" y="1650504"/>
                  </a:lnTo>
                  <a:lnTo>
                    <a:pt x="4069638" y="1653374"/>
                  </a:lnTo>
                  <a:lnTo>
                    <a:pt x="4072420" y="1594662"/>
                  </a:lnTo>
                  <a:close/>
                </a:path>
                <a:path w="10690225" h="6438900">
                  <a:moveTo>
                    <a:pt x="4072420" y="1503311"/>
                  </a:moveTo>
                  <a:lnTo>
                    <a:pt x="4015092" y="1500352"/>
                  </a:lnTo>
                  <a:lnTo>
                    <a:pt x="4012222" y="1503311"/>
                  </a:lnTo>
                  <a:lnTo>
                    <a:pt x="4012222" y="1559077"/>
                  </a:lnTo>
                  <a:lnTo>
                    <a:pt x="4069638" y="1562036"/>
                  </a:lnTo>
                  <a:lnTo>
                    <a:pt x="4072420" y="1503311"/>
                  </a:lnTo>
                  <a:close/>
                </a:path>
                <a:path w="10690225" h="6438900">
                  <a:moveTo>
                    <a:pt x="4072420" y="1411960"/>
                  </a:moveTo>
                  <a:lnTo>
                    <a:pt x="4015092" y="1409001"/>
                  </a:lnTo>
                  <a:lnTo>
                    <a:pt x="4012222" y="1411960"/>
                  </a:lnTo>
                  <a:lnTo>
                    <a:pt x="4012222" y="1467726"/>
                  </a:lnTo>
                  <a:lnTo>
                    <a:pt x="4069638" y="1470685"/>
                  </a:lnTo>
                  <a:lnTo>
                    <a:pt x="4072420" y="1411960"/>
                  </a:lnTo>
                  <a:close/>
                </a:path>
                <a:path w="10690225" h="6438900">
                  <a:moveTo>
                    <a:pt x="4072420" y="1320622"/>
                  </a:moveTo>
                  <a:lnTo>
                    <a:pt x="4015092" y="1317663"/>
                  </a:lnTo>
                  <a:lnTo>
                    <a:pt x="4012222" y="1320622"/>
                  </a:lnTo>
                  <a:lnTo>
                    <a:pt x="4012222" y="1376387"/>
                  </a:lnTo>
                  <a:lnTo>
                    <a:pt x="4069638" y="1379334"/>
                  </a:lnTo>
                  <a:lnTo>
                    <a:pt x="4072420" y="1320622"/>
                  </a:lnTo>
                  <a:close/>
                </a:path>
                <a:path w="10690225" h="6438900">
                  <a:moveTo>
                    <a:pt x="4072420" y="863714"/>
                  </a:moveTo>
                  <a:lnTo>
                    <a:pt x="4015092" y="860844"/>
                  </a:lnTo>
                  <a:lnTo>
                    <a:pt x="4012222" y="863714"/>
                  </a:lnTo>
                  <a:lnTo>
                    <a:pt x="4012222" y="919556"/>
                  </a:lnTo>
                  <a:lnTo>
                    <a:pt x="4069638" y="922515"/>
                  </a:lnTo>
                  <a:lnTo>
                    <a:pt x="4072420" y="863714"/>
                  </a:lnTo>
                  <a:close/>
                </a:path>
                <a:path w="10690225" h="6438900">
                  <a:moveTo>
                    <a:pt x="4072420" y="772363"/>
                  </a:moveTo>
                  <a:lnTo>
                    <a:pt x="4015092" y="769493"/>
                  </a:lnTo>
                  <a:lnTo>
                    <a:pt x="4012222" y="772363"/>
                  </a:lnTo>
                  <a:lnTo>
                    <a:pt x="4012222" y="828217"/>
                  </a:lnTo>
                  <a:lnTo>
                    <a:pt x="4069638" y="831088"/>
                  </a:lnTo>
                  <a:lnTo>
                    <a:pt x="4072420" y="772363"/>
                  </a:lnTo>
                  <a:close/>
                </a:path>
                <a:path w="10690225" h="6438900">
                  <a:moveTo>
                    <a:pt x="4175341" y="5066538"/>
                  </a:moveTo>
                  <a:lnTo>
                    <a:pt x="4118013" y="5063668"/>
                  </a:lnTo>
                  <a:lnTo>
                    <a:pt x="4115130" y="5066538"/>
                  </a:lnTo>
                  <a:lnTo>
                    <a:pt x="4115130" y="5122392"/>
                  </a:lnTo>
                  <a:lnTo>
                    <a:pt x="4172470" y="5125263"/>
                  </a:lnTo>
                  <a:lnTo>
                    <a:pt x="4175341" y="5066538"/>
                  </a:lnTo>
                  <a:close/>
                </a:path>
                <a:path w="10690225" h="6438900">
                  <a:moveTo>
                    <a:pt x="4175341" y="4975187"/>
                  </a:moveTo>
                  <a:lnTo>
                    <a:pt x="4118013" y="4972316"/>
                  </a:lnTo>
                  <a:lnTo>
                    <a:pt x="4115130" y="4975187"/>
                  </a:lnTo>
                  <a:lnTo>
                    <a:pt x="4115130" y="5031041"/>
                  </a:lnTo>
                  <a:lnTo>
                    <a:pt x="4172470" y="5033911"/>
                  </a:lnTo>
                  <a:lnTo>
                    <a:pt x="4175341" y="4975187"/>
                  </a:lnTo>
                  <a:close/>
                </a:path>
                <a:path w="10690225" h="6438900">
                  <a:moveTo>
                    <a:pt x="4175341" y="4244327"/>
                  </a:moveTo>
                  <a:lnTo>
                    <a:pt x="4118013" y="4241368"/>
                  </a:lnTo>
                  <a:lnTo>
                    <a:pt x="4115130" y="4244327"/>
                  </a:lnTo>
                  <a:lnTo>
                    <a:pt x="4115130" y="4300093"/>
                  </a:lnTo>
                  <a:lnTo>
                    <a:pt x="4172470" y="4302963"/>
                  </a:lnTo>
                  <a:lnTo>
                    <a:pt x="4175341" y="4244327"/>
                  </a:lnTo>
                  <a:close/>
                </a:path>
                <a:path w="10690225" h="6438900">
                  <a:moveTo>
                    <a:pt x="4175341" y="4152887"/>
                  </a:moveTo>
                  <a:lnTo>
                    <a:pt x="4118013" y="4150017"/>
                  </a:lnTo>
                  <a:lnTo>
                    <a:pt x="4115130" y="4152887"/>
                  </a:lnTo>
                  <a:lnTo>
                    <a:pt x="4115130" y="4208742"/>
                  </a:lnTo>
                  <a:lnTo>
                    <a:pt x="4172470" y="4211612"/>
                  </a:lnTo>
                  <a:lnTo>
                    <a:pt x="4175341" y="4152887"/>
                  </a:lnTo>
                  <a:close/>
                </a:path>
                <a:path w="10690225" h="6438900">
                  <a:moveTo>
                    <a:pt x="4175341" y="4061549"/>
                  </a:moveTo>
                  <a:lnTo>
                    <a:pt x="4118013" y="4058589"/>
                  </a:lnTo>
                  <a:lnTo>
                    <a:pt x="4115130" y="4061549"/>
                  </a:lnTo>
                  <a:lnTo>
                    <a:pt x="4115130" y="4117314"/>
                  </a:lnTo>
                  <a:lnTo>
                    <a:pt x="4172470" y="4120273"/>
                  </a:lnTo>
                  <a:lnTo>
                    <a:pt x="4175341" y="4061549"/>
                  </a:lnTo>
                  <a:close/>
                </a:path>
                <a:path w="10690225" h="6438900">
                  <a:moveTo>
                    <a:pt x="4175341" y="3970197"/>
                  </a:moveTo>
                  <a:lnTo>
                    <a:pt x="4118013" y="3967238"/>
                  </a:lnTo>
                  <a:lnTo>
                    <a:pt x="4115130" y="3970197"/>
                  </a:lnTo>
                  <a:lnTo>
                    <a:pt x="4115130" y="4025963"/>
                  </a:lnTo>
                  <a:lnTo>
                    <a:pt x="4172470" y="4028922"/>
                  </a:lnTo>
                  <a:lnTo>
                    <a:pt x="4175341" y="3970197"/>
                  </a:lnTo>
                  <a:close/>
                </a:path>
                <a:path w="10690225" h="6438900">
                  <a:moveTo>
                    <a:pt x="4175341" y="3878770"/>
                  </a:moveTo>
                  <a:lnTo>
                    <a:pt x="4118013" y="3875887"/>
                  </a:lnTo>
                  <a:lnTo>
                    <a:pt x="4115130" y="3878770"/>
                  </a:lnTo>
                  <a:lnTo>
                    <a:pt x="4115130" y="3934612"/>
                  </a:lnTo>
                  <a:lnTo>
                    <a:pt x="4172470" y="3937571"/>
                  </a:lnTo>
                  <a:lnTo>
                    <a:pt x="4175341" y="3878770"/>
                  </a:lnTo>
                  <a:close/>
                </a:path>
                <a:path w="10690225" h="6438900">
                  <a:moveTo>
                    <a:pt x="4175341" y="3787508"/>
                  </a:moveTo>
                  <a:lnTo>
                    <a:pt x="4118013" y="3784549"/>
                  </a:lnTo>
                  <a:lnTo>
                    <a:pt x="4115130" y="3787508"/>
                  </a:lnTo>
                  <a:lnTo>
                    <a:pt x="4115130" y="3843274"/>
                  </a:lnTo>
                  <a:lnTo>
                    <a:pt x="4172470" y="3846144"/>
                  </a:lnTo>
                  <a:lnTo>
                    <a:pt x="4175341" y="3787508"/>
                  </a:lnTo>
                  <a:close/>
                </a:path>
                <a:path w="10690225" h="6438900">
                  <a:moveTo>
                    <a:pt x="4175341" y="3696068"/>
                  </a:moveTo>
                  <a:lnTo>
                    <a:pt x="4118013" y="3693109"/>
                  </a:lnTo>
                  <a:lnTo>
                    <a:pt x="4115130" y="3696068"/>
                  </a:lnTo>
                  <a:lnTo>
                    <a:pt x="4115130" y="3751923"/>
                  </a:lnTo>
                  <a:lnTo>
                    <a:pt x="4172470" y="3754793"/>
                  </a:lnTo>
                  <a:lnTo>
                    <a:pt x="4175341" y="3696068"/>
                  </a:lnTo>
                  <a:close/>
                </a:path>
                <a:path w="10690225" h="6438900">
                  <a:moveTo>
                    <a:pt x="4175341" y="3604730"/>
                  </a:moveTo>
                  <a:lnTo>
                    <a:pt x="4118013" y="3601770"/>
                  </a:lnTo>
                  <a:lnTo>
                    <a:pt x="4115130" y="3604730"/>
                  </a:lnTo>
                  <a:lnTo>
                    <a:pt x="4115130" y="3660483"/>
                  </a:lnTo>
                  <a:lnTo>
                    <a:pt x="4172470" y="3663442"/>
                  </a:lnTo>
                  <a:lnTo>
                    <a:pt x="4175341" y="3604730"/>
                  </a:lnTo>
                  <a:close/>
                </a:path>
                <a:path w="10690225" h="6438900">
                  <a:moveTo>
                    <a:pt x="4175341" y="3513378"/>
                  </a:moveTo>
                  <a:lnTo>
                    <a:pt x="4118013" y="3510419"/>
                  </a:lnTo>
                  <a:lnTo>
                    <a:pt x="4115130" y="3513378"/>
                  </a:lnTo>
                  <a:lnTo>
                    <a:pt x="4115130" y="3569144"/>
                  </a:lnTo>
                  <a:lnTo>
                    <a:pt x="4172470" y="3572103"/>
                  </a:lnTo>
                  <a:lnTo>
                    <a:pt x="4175341" y="3513378"/>
                  </a:lnTo>
                  <a:close/>
                </a:path>
                <a:path w="10690225" h="6438900">
                  <a:moveTo>
                    <a:pt x="4175341" y="3422027"/>
                  </a:moveTo>
                  <a:lnTo>
                    <a:pt x="4118013" y="3419068"/>
                  </a:lnTo>
                  <a:lnTo>
                    <a:pt x="4115130" y="3422027"/>
                  </a:lnTo>
                  <a:lnTo>
                    <a:pt x="4115130" y="3477793"/>
                  </a:lnTo>
                  <a:lnTo>
                    <a:pt x="4172470" y="3480663"/>
                  </a:lnTo>
                  <a:lnTo>
                    <a:pt x="4175341" y="3422027"/>
                  </a:lnTo>
                  <a:close/>
                </a:path>
                <a:path w="10690225" h="6438900">
                  <a:moveTo>
                    <a:pt x="4175341" y="3330600"/>
                  </a:moveTo>
                  <a:lnTo>
                    <a:pt x="4118013" y="3327730"/>
                  </a:lnTo>
                  <a:lnTo>
                    <a:pt x="4115130" y="3330600"/>
                  </a:lnTo>
                  <a:lnTo>
                    <a:pt x="4115130" y="3386442"/>
                  </a:lnTo>
                  <a:lnTo>
                    <a:pt x="4172470" y="3389325"/>
                  </a:lnTo>
                  <a:lnTo>
                    <a:pt x="4175341" y="3330600"/>
                  </a:lnTo>
                  <a:close/>
                </a:path>
                <a:path w="10690225" h="6438900">
                  <a:moveTo>
                    <a:pt x="4175341" y="3239249"/>
                  </a:moveTo>
                  <a:lnTo>
                    <a:pt x="4118013" y="3236379"/>
                  </a:lnTo>
                  <a:lnTo>
                    <a:pt x="4115130" y="3239249"/>
                  </a:lnTo>
                  <a:lnTo>
                    <a:pt x="4115130" y="3295015"/>
                  </a:lnTo>
                  <a:lnTo>
                    <a:pt x="4172470" y="3297974"/>
                  </a:lnTo>
                  <a:lnTo>
                    <a:pt x="4175341" y="3239249"/>
                  </a:lnTo>
                  <a:close/>
                </a:path>
                <a:path w="10690225" h="6438900">
                  <a:moveTo>
                    <a:pt x="4175341" y="3147898"/>
                  </a:moveTo>
                  <a:lnTo>
                    <a:pt x="4118013" y="3144939"/>
                  </a:lnTo>
                  <a:lnTo>
                    <a:pt x="4115130" y="3147898"/>
                  </a:lnTo>
                  <a:lnTo>
                    <a:pt x="4115130" y="3203664"/>
                  </a:lnTo>
                  <a:lnTo>
                    <a:pt x="4172470" y="3206623"/>
                  </a:lnTo>
                  <a:lnTo>
                    <a:pt x="4175341" y="3147898"/>
                  </a:lnTo>
                  <a:close/>
                </a:path>
                <a:path w="10690225" h="6438900">
                  <a:moveTo>
                    <a:pt x="4175341" y="3056559"/>
                  </a:moveTo>
                  <a:lnTo>
                    <a:pt x="4118013" y="3053600"/>
                  </a:lnTo>
                  <a:lnTo>
                    <a:pt x="4115130" y="3056559"/>
                  </a:lnTo>
                  <a:lnTo>
                    <a:pt x="4115130" y="3112325"/>
                  </a:lnTo>
                  <a:lnTo>
                    <a:pt x="4172470" y="3115284"/>
                  </a:lnTo>
                  <a:lnTo>
                    <a:pt x="4175341" y="3056559"/>
                  </a:lnTo>
                  <a:close/>
                </a:path>
                <a:path w="10690225" h="6438900">
                  <a:moveTo>
                    <a:pt x="4175341" y="2965208"/>
                  </a:moveTo>
                  <a:lnTo>
                    <a:pt x="4118013" y="2962249"/>
                  </a:lnTo>
                  <a:lnTo>
                    <a:pt x="4115130" y="2965208"/>
                  </a:lnTo>
                  <a:lnTo>
                    <a:pt x="4115130" y="3020974"/>
                  </a:lnTo>
                  <a:lnTo>
                    <a:pt x="4172470" y="3023844"/>
                  </a:lnTo>
                  <a:lnTo>
                    <a:pt x="4175341" y="2965208"/>
                  </a:lnTo>
                  <a:close/>
                </a:path>
                <a:path w="10690225" h="6438900">
                  <a:moveTo>
                    <a:pt x="4175341" y="2873768"/>
                  </a:moveTo>
                  <a:lnTo>
                    <a:pt x="4118013" y="2870898"/>
                  </a:lnTo>
                  <a:lnTo>
                    <a:pt x="4115130" y="2873768"/>
                  </a:lnTo>
                  <a:lnTo>
                    <a:pt x="4115130" y="2929623"/>
                  </a:lnTo>
                  <a:lnTo>
                    <a:pt x="4172470" y="2932493"/>
                  </a:lnTo>
                  <a:lnTo>
                    <a:pt x="4175341" y="2873768"/>
                  </a:lnTo>
                  <a:close/>
                </a:path>
                <a:path w="10690225" h="6438900">
                  <a:moveTo>
                    <a:pt x="4175341" y="2782430"/>
                  </a:moveTo>
                  <a:lnTo>
                    <a:pt x="4118013" y="2779560"/>
                  </a:lnTo>
                  <a:lnTo>
                    <a:pt x="4115130" y="2782430"/>
                  </a:lnTo>
                  <a:lnTo>
                    <a:pt x="4115130" y="2838285"/>
                  </a:lnTo>
                  <a:lnTo>
                    <a:pt x="4172470" y="2841155"/>
                  </a:lnTo>
                  <a:lnTo>
                    <a:pt x="4175341" y="2782430"/>
                  </a:lnTo>
                  <a:close/>
                </a:path>
                <a:path w="10690225" h="6438900">
                  <a:moveTo>
                    <a:pt x="4175341" y="2691079"/>
                  </a:moveTo>
                  <a:lnTo>
                    <a:pt x="4118013" y="2688120"/>
                  </a:lnTo>
                  <a:lnTo>
                    <a:pt x="4115130" y="2691079"/>
                  </a:lnTo>
                  <a:lnTo>
                    <a:pt x="4115130" y="2746845"/>
                  </a:lnTo>
                  <a:lnTo>
                    <a:pt x="4172470" y="2749804"/>
                  </a:lnTo>
                  <a:lnTo>
                    <a:pt x="4175341" y="2691079"/>
                  </a:lnTo>
                  <a:close/>
                </a:path>
                <a:path w="10690225" h="6438900">
                  <a:moveTo>
                    <a:pt x="4175341" y="2599728"/>
                  </a:moveTo>
                  <a:lnTo>
                    <a:pt x="4118013" y="2596781"/>
                  </a:lnTo>
                  <a:lnTo>
                    <a:pt x="4115130" y="2599728"/>
                  </a:lnTo>
                  <a:lnTo>
                    <a:pt x="4115130" y="2655493"/>
                  </a:lnTo>
                  <a:lnTo>
                    <a:pt x="4172470" y="2658453"/>
                  </a:lnTo>
                  <a:lnTo>
                    <a:pt x="4175341" y="2599728"/>
                  </a:lnTo>
                  <a:close/>
                </a:path>
                <a:path w="10690225" h="6438900">
                  <a:moveTo>
                    <a:pt x="4175341" y="2508389"/>
                  </a:moveTo>
                  <a:lnTo>
                    <a:pt x="4118013" y="2505430"/>
                  </a:lnTo>
                  <a:lnTo>
                    <a:pt x="4115130" y="2508389"/>
                  </a:lnTo>
                  <a:lnTo>
                    <a:pt x="4115130" y="2564155"/>
                  </a:lnTo>
                  <a:lnTo>
                    <a:pt x="4172470" y="2567025"/>
                  </a:lnTo>
                  <a:lnTo>
                    <a:pt x="4175341" y="2508389"/>
                  </a:lnTo>
                  <a:close/>
                </a:path>
                <a:path w="10690225" h="6438900">
                  <a:moveTo>
                    <a:pt x="4175341" y="2416949"/>
                  </a:moveTo>
                  <a:lnTo>
                    <a:pt x="4118013" y="2414079"/>
                  </a:lnTo>
                  <a:lnTo>
                    <a:pt x="4115130" y="2416949"/>
                  </a:lnTo>
                  <a:lnTo>
                    <a:pt x="4115130" y="2472804"/>
                  </a:lnTo>
                  <a:lnTo>
                    <a:pt x="4172470" y="2475674"/>
                  </a:lnTo>
                  <a:lnTo>
                    <a:pt x="4175341" y="2416949"/>
                  </a:lnTo>
                  <a:close/>
                </a:path>
                <a:path w="10690225" h="6438900">
                  <a:moveTo>
                    <a:pt x="4175341" y="2325611"/>
                  </a:moveTo>
                  <a:lnTo>
                    <a:pt x="4118013" y="2322652"/>
                  </a:lnTo>
                  <a:lnTo>
                    <a:pt x="4115130" y="2325611"/>
                  </a:lnTo>
                  <a:lnTo>
                    <a:pt x="4115130" y="2381377"/>
                  </a:lnTo>
                  <a:lnTo>
                    <a:pt x="4172470" y="2384323"/>
                  </a:lnTo>
                  <a:lnTo>
                    <a:pt x="4175341" y="2325611"/>
                  </a:lnTo>
                  <a:close/>
                </a:path>
                <a:path w="10690225" h="6438900">
                  <a:moveTo>
                    <a:pt x="4175341" y="2234260"/>
                  </a:moveTo>
                  <a:lnTo>
                    <a:pt x="4118013" y="2231301"/>
                  </a:lnTo>
                  <a:lnTo>
                    <a:pt x="4115130" y="2234260"/>
                  </a:lnTo>
                  <a:lnTo>
                    <a:pt x="4115130" y="2290026"/>
                  </a:lnTo>
                  <a:lnTo>
                    <a:pt x="4172470" y="2292985"/>
                  </a:lnTo>
                  <a:lnTo>
                    <a:pt x="4175341" y="2234260"/>
                  </a:lnTo>
                  <a:close/>
                </a:path>
                <a:path w="10690225" h="6438900">
                  <a:moveTo>
                    <a:pt x="4175341" y="2142909"/>
                  </a:moveTo>
                  <a:lnTo>
                    <a:pt x="4118013" y="2139950"/>
                  </a:lnTo>
                  <a:lnTo>
                    <a:pt x="4115130" y="2142909"/>
                  </a:lnTo>
                  <a:lnTo>
                    <a:pt x="4115130" y="2198674"/>
                  </a:lnTo>
                  <a:lnTo>
                    <a:pt x="4172470" y="2201634"/>
                  </a:lnTo>
                  <a:lnTo>
                    <a:pt x="4175341" y="2142909"/>
                  </a:lnTo>
                  <a:close/>
                </a:path>
                <a:path w="10690225" h="6438900">
                  <a:moveTo>
                    <a:pt x="4175341" y="2051570"/>
                  </a:moveTo>
                  <a:lnTo>
                    <a:pt x="4118013" y="2048611"/>
                  </a:lnTo>
                  <a:lnTo>
                    <a:pt x="4115130" y="2051570"/>
                  </a:lnTo>
                  <a:lnTo>
                    <a:pt x="4115130" y="2107336"/>
                  </a:lnTo>
                  <a:lnTo>
                    <a:pt x="4172470" y="2110206"/>
                  </a:lnTo>
                  <a:lnTo>
                    <a:pt x="4175341" y="2051570"/>
                  </a:lnTo>
                  <a:close/>
                </a:path>
                <a:path w="10690225" h="6438900">
                  <a:moveTo>
                    <a:pt x="4175341" y="1960130"/>
                  </a:moveTo>
                  <a:lnTo>
                    <a:pt x="4118013" y="1957260"/>
                  </a:lnTo>
                  <a:lnTo>
                    <a:pt x="4115130" y="1960130"/>
                  </a:lnTo>
                  <a:lnTo>
                    <a:pt x="4115130" y="2015985"/>
                  </a:lnTo>
                  <a:lnTo>
                    <a:pt x="4172470" y="2018855"/>
                  </a:lnTo>
                  <a:lnTo>
                    <a:pt x="4175341" y="1960130"/>
                  </a:lnTo>
                  <a:close/>
                </a:path>
                <a:path w="10690225" h="6438900">
                  <a:moveTo>
                    <a:pt x="4175341" y="1868779"/>
                  </a:moveTo>
                  <a:lnTo>
                    <a:pt x="4118013" y="1865833"/>
                  </a:lnTo>
                  <a:lnTo>
                    <a:pt x="4115130" y="1868779"/>
                  </a:lnTo>
                  <a:lnTo>
                    <a:pt x="4115130" y="1924634"/>
                  </a:lnTo>
                  <a:lnTo>
                    <a:pt x="4172470" y="1927504"/>
                  </a:lnTo>
                  <a:lnTo>
                    <a:pt x="4175341" y="1868779"/>
                  </a:lnTo>
                  <a:close/>
                </a:path>
                <a:path w="10690225" h="6438900">
                  <a:moveTo>
                    <a:pt x="4175341" y="1777441"/>
                  </a:moveTo>
                  <a:lnTo>
                    <a:pt x="4118013" y="1774482"/>
                  </a:lnTo>
                  <a:lnTo>
                    <a:pt x="4115130" y="1777441"/>
                  </a:lnTo>
                  <a:lnTo>
                    <a:pt x="4115130" y="1833206"/>
                  </a:lnTo>
                  <a:lnTo>
                    <a:pt x="4172470" y="1836166"/>
                  </a:lnTo>
                  <a:lnTo>
                    <a:pt x="4175341" y="1777441"/>
                  </a:lnTo>
                  <a:close/>
                </a:path>
                <a:path w="10690225" h="6438900">
                  <a:moveTo>
                    <a:pt x="4175341" y="1686090"/>
                  </a:moveTo>
                  <a:lnTo>
                    <a:pt x="4118013" y="1683131"/>
                  </a:lnTo>
                  <a:lnTo>
                    <a:pt x="4115130" y="1686090"/>
                  </a:lnTo>
                  <a:lnTo>
                    <a:pt x="4115130" y="1741855"/>
                  </a:lnTo>
                  <a:lnTo>
                    <a:pt x="4172470" y="1744814"/>
                  </a:lnTo>
                  <a:lnTo>
                    <a:pt x="4175341" y="1686090"/>
                  </a:lnTo>
                  <a:close/>
                </a:path>
                <a:path w="10690225" h="6438900">
                  <a:moveTo>
                    <a:pt x="4175341" y="1594662"/>
                  </a:moveTo>
                  <a:lnTo>
                    <a:pt x="4118013" y="1591792"/>
                  </a:lnTo>
                  <a:lnTo>
                    <a:pt x="4115130" y="1594662"/>
                  </a:lnTo>
                  <a:lnTo>
                    <a:pt x="4115130" y="1650504"/>
                  </a:lnTo>
                  <a:lnTo>
                    <a:pt x="4172470" y="1653374"/>
                  </a:lnTo>
                  <a:lnTo>
                    <a:pt x="4175341" y="1594662"/>
                  </a:lnTo>
                  <a:close/>
                </a:path>
                <a:path w="10690225" h="6438900">
                  <a:moveTo>
                    <a:pt x="4175341" y="1503311"/>
                  </a:moveTo>
                  <a:lnTo>
                    <a:pt x="4118013" y="1500352"/>
                  </a:lnTo>
                  <a:lnTo>
                    <a:pt x="4115130" y="1503311"/>
                  </a:lnTo>
                  <a:lnTo>
                    <a:pt x="4115130" y="1559077"/>
                  </a:lnTo>
                  <a:lnTo>
                    <a:pt x="4172470" y="1562036"/>
                  </a:lnTo>
                  <a:lnTo>
                    <a:pt x="4175341" y="1503311"/>
                  </a:lnTo>
                  <a:close/>
                </a:path>
                <a:path w="10690225" h="6438900">
                  <a:moveTo>
                    <a:pt x="4175341" y="1411960"/>
                  </a:moveTo>
                  <a:lnTo>
                    <a:pt x="4118013" y="1409001"/>
                  </a:lnTo>
                  <a:lnTo>
                    <a:pt x="4115130" y="1411960"/>
                  </a:lnTo>
                  <a:lnTo>
                    <a:pt x="4115130" y="1467726"/>
                  </a:lnTo>
                  <a:lnTo>
                    <a:pt x="4172470" y="1470685"/>
                  </a:lnTo>
                  <a:lnTo>
                    <a:pt x="4175341" y="1411960"/>
                  </a:lnTo>
                  <a:close/>
                </a:path>
                <a:path w="10690225" h="6438900">
                  <a:moveTo>
                    <a:pt x="4175341" y="1320622"/>
                  </a:moveTo>
                  <a:lnTo>
                    <a:pt x="4118013" y="1317663"/>
                  </a:lnTo>
                  <a:lnTo>
                    <a:pt x="4115130" y="1320622"/>
                  </a:lnTo>
                  <a:lnTo>
                    <a:pt x="4115130" y="1376387"/>
                  </a:lnTo>
                  <a:lnTo>
                    <a:pt x="4172470" y="1379334"/>
                  </a:lnTo>
                  <a:lnTo>
                    <a:pt x="4175341" y="1320622"/>
                  </a:lnTo>
                  <a:close/>
                </a:path>
                <a:path w="10690225" h="6438900">
                  <a:moveTo>
                    <a:pt x="4175341" y="1229271"/>
                  </a:moveTo>
                  <a:lnTo>
                    <a:pt x="4118013" y="1226312"/>
                  </a:lnTo>
                  <a:lnTo>
                    <a:pt x="4115130" y="1229271"/>
                  </a:lnTo>
                  <a:lnTo>
                    <a:pt x="4115130" y="1285036"/>
                  </a:lnTo>
                  <a:lnTo>
                    <a:pt x="4172470" y="1287907"/>
                  </a:lnTo>
                  <a:lnTo>
                    <a:pt x="4175341" y="1229271"/>
                  </a:lnTo>
                  <a:close/>
                </a:path>
                <a:path w="10690225" h="6438900">
                  <a:moveTo>
                    <a:pt x="4175341" y="1137831"/>
                  </a:moveTo>
                  <a:lnTo>
                    <a:pt x="4118013" y="1134960"/>
                  </a:lnTo>
                  <a:lnTo>
                    <a:pt x="4115130" y="1137831"/>
                  </a:lnTo>
                  <a:lnTo>
                    <a:pt x="4115130" y="1193685"/>
                  </a:lnTo>
                  <a:lnTo>
                    <a:pt x="4172470" y="1196555"/>
                  </a:lnTo>
                  <a:lnTo>
                    <a:pt x="4175341" y="1137831"/>
                  </a:lnTo>
                  <a:close/>
                </a:path>
                <a:path w="10690225" h="6438900">
                  <a:moveTo>
                    <a:pt x="4175341" y="1046492"/>
                  </a:moveTo>
                  <a:lnTo>
                    <a:pt x="4118013" y="1043622"/>
                  </a:lnTo>
                  <a:lnTo>
                    <a:pt x="4115130" y="1046492"/>
                  </a:lnTo>
                  <a:lnTo>
                    <a:pt x="4115130" y="1102258"/>
                  </a:lnTo>
                  <a:lnTo>
                    <a:pt x="4172470" y="1105217"/>
                  </a:lnTo>
                  <a:lnTo>
                    <a:pt x="4175341" y="1046492"/>
                  </a:lnTo>
                  <a:close/>
                </a:path>
                <a:path w="10690225" h="6438900">
                  <a:moveTo>
                    <a:pt x="4175341" y="955141"/>
                  </a:moveTo>
                  <a:lnTo>
                    <a:pt x="4118013" y="952182"/>
                  </a:lnTo>
                  <a:lnTo>
                    <a:pt x="4115130" y="955141"/>
                  </a:lnTo>
                  <a:lnTo>
                    <a:pt x="4115130" y="1010907"/>
                  </a:lnTo>
                  <a:lnTo>
                    <a:pt x="4172470" y="1013866"/>
                  </a:lnTo>
                  <a:lnTo>
                    <a:pt x="4175341" y="955141"/>
                  </a:lnTo>
                  <a:close/>
                </a:path>
                <a:path w="10690225" h="6438900">
                  <a:moveTo>
                    <a:pt x="4175341" y="863714"/>
                  </a:moveTo>
                  <a:lnTo>
                    <a:pt x="4118013" y="860844"/>
                  </a:lnTo>
                  <a:lnTo>
                    <a:pt x="4115130" y="863714"/>
                  </a:lnTo>
                  <a:lnTo>
                    <a:pt x="4115130" y="919556"/>
                  </a:lnTo>
                  <a:lnTo>
                    <a:pt x="4172470" y="922515"/>
                  </a:lnTo>
                  <a:lnTo>
                    <a:pt x="4175341" y="863714"/>
                  </a:lnTo>
                  <a:close/>
                </a:path>
                <a:path w="10690225" h="6438900">
                  <a:moveTo>
                    <a:pt x="4278261" y="4792497"/>
                  </a:moveTo>
                  <a:lnTo>
                    <a:pt x="4220832" y="4789538"/>
                  </a:lnTo>
                  <a:lnTo>
                    <a:pt x="4217962" y="4792497"/>
                  </a:lnTo>
                  <a:lnTo>
                    <a:pt x="4217962" y="4848263"/>
                  </a:lnTo>
                  <a:lnTo>
                    <a:pt x="4275379" y="4851222"/>
                  </a:lnTo>
                  <a:lnTo>
                    <a:pt x="4278261" y="4792497"/>
                  </a:lnTo>
                  <a:close/>
                </a:path>
                <a:path w="10690225" h="6438900">
                  <a:moveTo>
                    <a:pt x="4278261" y="4701146"/>
                  </a:moveTo>
                  <a:lnTo>
                    <a:pt x="4220832" y="4698187"/>
                  </a:lnTo>
                  <a:lnTo>
                    <a:pt x="4217962" y="4701146"/>
                  </a:lnTo>
                  <a:lnTo>
                    <a:pt x="4217962" y="4756912"/>
                  </a:lnTo>
                  <a:lnTo>
                    <a:pt x="4275379" y="4759782"/>
                  </a:lnTo>
                  <a:lnTo>
                    <a:pt x="4278261" y="4701146"/>
                  </a:lnTo>
                  <a:close/>
                </a:path>
                <a:path w="10690225" h="6438900">
                  <a:moveTo>
                    <a:pt x="4278261" y="4609719"/>
                  </a:moveTo>
                  <a:lnTo>
                    <a:pt x="4220832" y="4606836"/>
                  </a:lnTo>
                  <a:lnTo>
                    <a:pt x="4217962" y="4609719"/>
                  </a:lnTo>
                  <a:lnTo>
                    <a:pt x="4217962" y="4665561"/>
                  </a:lnTo>
                  <a:lnTo>
                    <a:pt x="4275379" y="4668431"/>
                  </a:lnTo>
                  <a:lnTo>
                    <a:pt x="4278261" y="4609719"/>
                  </a:lnTo>
                  <a:close/>
                </a:path>
                <a:path w="10690225" h="6438900">
                  <a:moveTo>
                    <a:pt x="4278261" y="4335678"/>
                  </a:moveTo>
                  <a:lnTo>
                    <a:pt x="4220832" y="4332719"/>
                  </a:lnTo>
                  <a:lnTo>
                    <a:pt x="4217962" y="4335678"/>
                  </a:lnTo>
                  <a:lnTo>
                    <a:pt x="4217962" y="4391431"/>
                  </a:lnTo>
                  <a:lnTo>
                    <a:pt x="4275379" y="4394390"/>
                  </a:lnTo>
                  <a:lnTo>
                    <a:pt x="4278261" y="4335678"/>
                  </a:lnTo>
                  <a:close/>
                </a:path>
                <a:path w="10690225" h="6438900">
                  <a:moveTo>
                    <a:pt x="4278261" y="4244327"/>
                  </a:moveTo>
                  <a:lnTo>
                    <a:pt x="4220832" y="4241368"/>
                  </a:lnTo>
                  <a:lnTo>
                    <a:pt x="4217962" y="4244327"/>
                  </a:lnTo>
                  <a:lnTo>
                    <a:pt x="4217962" y="4300093"/>
                  </a:lnTo>
                  <a:lnTo>
                    <a:pt x="4275379" y="4302963"/>
                  </a:lnTo>
                  <a:lnTo>
                    <a:pt x="4278261" y="4244327"/>
                  </a:lnTo>
                  <a:close/>
                </a:path>
                <a:path w="10690225" h="6438900">
                  <a:moveTo>
                    <a:pt x="4278261" y="4152887"/>
                  </a:moveTo>
                  <a:lnTo>
                    <a:pt x="4220832" y="4150017"/>
                  </a:lnTo>
                  <a:lnTo>
                    <a:pt x="4217962" y="4152887"/>
                  </a:lnTo>
                  <a:lnTo>
                    <a:pt x="4217962" y="4208742"/>
                  </a:lnTo>
                  <a:lnTo>
                    <a:pt x="4275379" y="4211612"/>
                  </a:lnTo>
                  <a:lnTo>
                    <a:pt x="4278261" y="4152887"/>
                  </a:lnTo>
                  <a:close/>
                </a:path>
                <a:path w="10690225" h="6438900">
                  <a:moveTo>
                    <a:pt x="4278261" y="4061549"/>
                  </a:moveTo>
                  <a:lnTo>
                    <a:pt x="4220832" y="4058589"/>
                  </a:lnTo>
                  <a:lnTo>
                    <a:pt x="4217962" y="4061549"/>
                  </a:lnTo>
                  <a:lnTo>
                    <a:pt x="4217962" y="4117314"/>
                  </a:lnTo>
                  <a:lnTo>
                    <a:pt x="4275379" y="4120273"/>
                  </a:lnTo>
                  <a:lnTo>
                    <a:pt x="4278261" y="4061549"/>
                  </a:lnTo>
                  <a:close/>
                </a:path>
                <a:path w="10690225" h="6438900">
                  <a:moveTo>
                    <a:pt x="4278261" y="3970197"/>
                  </a:moveTo>
                  <a:lnTo>
                    <a:pt x="4220832" y="3967238"/>
                  </a:lnTo>
                  <a:lnTo>
                    <a:pt x="4217962" y="3970197"/>
                  </a:lnTo>
                  <a:lnTo>
                    <a:pt x="4217962" y="4025963"/>
                  </a:lnTo>
                  <a:lnTo>
                    <a:pt x="4275379" y="4028922"/>
                  </a:lnTo>
                  <a:lnTo>
                    <a:pt x="4278261" y="3970197"/>
                  </a:lnTo>
                  <a:close/>
                </a:path>
                <a:path w="10690225" h="6438900">
                  <a:moveTo>
                    <a:pt x="4278261" y="3878770"/>
                  </a:moveTo>
                  <a:lnTo>
                    <a:pt x="4220832" y="3875887"/>
                  </a:lnTo>
                  <a:lnTo>
                    <a:pt x="4217962" y="3878770"/>
                  </a:lnTo>
                  <a:lnTo>
                    <a:pt x="4217962" y="3934612"/>
                  </a:lnTo>
                  <a:lnTo>
                    <a:pt x="4275379" y="3937571"/>
                  </a:lnTo>
                  <a:lnTo>
                    <a:pt x="4278261" y="3878770"/>
                  </a:lnTo>
                  <a:close/>
                </a:path>
                <a:path w="10690225" h="6438900">
                  <a:moveTo>
                    <a:pt x="4278261" y="3787508"/>
                  </a:moveTo>
                  <a:lnTo>
                    <a:pt x="4220832" y="3784549"/>
                  </a:lnTo>
                  <a:lnTo>
                    <a:pt x="4217962" y="3787508"/>
                  </a:lnTo>
                  <a:lnTo>
                    <a:pt x="4217962" y="3843274"/>
                  </a:lnTo>
                  <a:lnTo>
                    <a:pt x="4275379" y="3846144"/>
                  </a:lnTo>
                  <a:lnTo>
                    <a:pt x="4278261" y="3787508"/>
                  </a:lnTo>
                  <a:close/>
                </a:path>
                <a:path w="10690225" h="6438900">
                  <a:moveTo>
                    <a:pt x="4278261" y="3696068"/>
                  </a:moveTo>
                  <a:lnTo>
                    <a:pt x="4220832" y="3693109"/>
                  </a:lnTo>
                  <a:lnTo>
                    <a:pt x="4217962" y="3696068"/>
                  </a:lnTo>
                  <a:lnTo>
                    <a:pt x="4217962" y="3751923"/>
                  </a:lnTo>
                  <a:lnTo>
                    <a:pt x="4275379" y="3754793"/>
                  </a:lnTo>
                  <a:lnTo>
                    <a:pt x="4278261" y="3696068"/>
                  </a:lnTo>
                  <a:close/>
                </a:path>
                <a:path w="10690225" h="6438900">
                  <a:moveTo>
                    <a:pt x="4278261" y="3604730"/>
                  </a:moveTo>
                  <a:lnTo>
                    <a:pt x="4220832" y="3601770"/>
                  </a:lnTo>
                  <a:lnTo>
                    <a:pt x="4217962" y="3604730"/>
                  </a:lnTo>
                  <a:lnTo>
                    <a:pt x="4217962" y="3660483"/>
                  </a:lnTo>
                  <a:lnTo>
                    <a:pt x="4275379" y="3663442"/>
                  </a:lnTo>
                  <a:lnTo>
                    <a:pt x="4278261" y="3604730"/>
                  </a:lnTo>
                  <a:close/>
                </a:path>
                <a:path w="10690225" h="6438900">
                  <a:moveTo>
                    <a:pt x="4278261" y="3513378"/>
                  </a:moveTo>
                  <a:lnTo>
                    <a:pt x="4220832" y="3510419"/>
                  </a:lnTo>
                  <a:lnTo>
                    <a:pt x="4217962" y="3513378"/>
                  </a:lnTo>
                  <a:lnTo>
                    <a:pt x="4217962" y="3569144"/>
                  </a:lnTo>
                  <a:lnTo>
                    <a:pt x="4275379" y="3572103"/>
                  </a:lnTo>
                  <a:lnTo>
                    <a:pt x="4278261" y="3513378"/>
                  </a:lnTo>
                  <a:close/>
                </a:path>
                <a:path w="10690225" h="6438900">
                  <a:moveTo>
                    <a:pt x="4278261" y="3422027"/>
                  </a:moveTo>
                  <a:lnTo>
                    <a:pt x="4220832" y="3419068"/>
                  </a:lnTo>
                  <a:lnTo>
                    <a:pt x="4217962" y="3422027"/>
                  </a:lnTo>
                  <a:lnTo>
                    <a:pt x="4217962" y="3477793"/>
                  </a:lnTo>
                  <a:lnTo>
                    <a:pt x="4275379" y="3480663"/>
                  </a:lnTo>
                  <a:lnTo>
                    <a:pt x="4278261" y="3422027"/>
                  </a:lnTo>
                  <a:close/>
                </a:path>
                <a:path w="10690225" h="6438900">
                  <a:moveTo>
                    <a:pt x="4278261" y="3330600"/>
                  </a:moveTo>
                  <a:lnTo>
                    <a:pt x="4220832" y="3327730"/>
                  </a:lnTo>
                  <a:lnTo>
                    <a:pt x="4217962" y="3330600"/>
                  </a:lnTo>
                  <a:lnTo>
                    <a:pt x="4217962" y="3386442"/>
                  </a:lnTo>
                  <a:lnTo>
                    <a:pt x="4275379" y="3389325"/>
                  </a:lnTo>
                  <a:lnTo>
                    <a:pt x="4278261" y="3330600"/>
                  </a:lnTo>
                  <a:close/>
                </a:path>
                <a:path w="10690225" h="6438900">
                  <a:moveTo>
                    <a:pt x="4278261" y="3239249"/>
                  </a:moveTo>
                  <a:lnTo>
                    <a:pt x="4220832" y="3236379"/>
                  </a:lnTo>
                  <a:lnTo>
                    <a:pt x="4217962" y="3239249"/>
                  </a:lnTo>
                  <a:lnTo>
                    <a:pt x="4217962" y="3295015"/>
                  </a:lnTo>
                  <a:lnTo>
                    <a:pt x="4275379" y="3297974"/>
                  </a:lnTo>
                  <a:lnTo>
                    <a:pt x="4278261" y="3239249"/>
                  </a:lnTo>
                  <a:close/>
                </a:path>
                <a:path w="10690225" h="6438900">
                  <a:moveTo>
                    <a:pt x="4278261" y="3147898"/>
                  </a:moveTo>
                  <a:lnTo>
                    <a:pt x="4220832" y="3144939"/>
                  </a:lnTo>
                  <a:lnTo>
                    <a:pt x="4217962" y="3147898"/>
                  </a:lnTo>
                  <a:lnTo>
                    <a:pt x="4217962" y="3203664"/>
                  </a:lnTo>
                  <a:lnTo>
                    <a:pt x="4275379" y="3206623"/>
                  </a:lnTo>
                  <a:lnTo>
                    <a:pt x="4278261" y="3147898"/>
                  </a:lnTo>
                  <a:close/>
                </a:path>
                <a:path w="10690225" h="6438900">
                  <a:moveTo>
                    <a:pt x="4278261" y="3056559"/>
                  </a:moveTo>
                  <a:lnTo>
                    <a:pt x="4220832" y="3053600"/>
                  </a:lnTo>
                  <a:lnTo>
                    <a:pt x="4217962" y="3056559"/>
                  </a:lnTo>
                  <a:lnTo>
                    <a:pt x="4217962" y="3112325"/>
                  </a:lnTo>
                  <a:lnTo>
                    <a:pt x="4275379" y="3115284"/>
                  </a:lnTo>
                  <a:lnTo>
                    <a:pt x="4278261" y="3056559"/>
                  </a:lnTo>
                  <a:close/>
                </a:path>
                <a:path w="10690225" h="6438900">
                  <a:moveTo>
                    <a:pt x="4278261" y="2965208"/>
                  </a:moveTo>
                  <a:lnTo>
                    <a:pt x="4220832" y="2962249"/>
                  </a:lnTo>
                  <a:lnTo>
                    <a:pt x="4217962" y="2965208"/>
                  </a:lnTo>
                  <a:lnTo>
                    <a:pt x="4217962" y="3020974"/>
                  </a:lnTo>
                  <a:lnTo>
                    <a:pt x="4275379" y="3023844"/>
                  </a:lnTo>
                  <a:lnTo>
                    <a:pt x="4278261" y="2965208"/>
                  </a:lnTo>
                  <a:close/>
                </a:path>
                <a:path w="10690225" h="6438900">
                  <a:moveTo>
                    <a:pt x="4278261" y="2873768"/>
                  </a:moveTo>
                  <a:lnTo>
                    <a:pt x="4220832" y="2870898"/>
                  </a:lnTo>
                  <a:lnTo>
                    <a:pt x="4217962" y="2873768"/>
                  </a:lnTo>
                  <a:lnTo>
                    <a:pt x="4217962" y="2929623"/>
                  </a:lnTo>
                  <a:lnTo>
                    <a:pt x="4275379" y="2932493"/>
                  </a:lnTo>
                  <a:lnTo>
                    <a:pt x="4278261" y="2873768"/>
                  </a:lnTo>
                  <a:close/>
                </a:path>
                <a:path w="10690225" h="6438900">
                  <a:moveTo>
                    <a:pt x="4278261" y="2782430"/>
                  </a:moveTo>
                  <a:lnTo>
                    <a:pt x="4220832" y="2779560"/>
                  </a:lnTo>
                  <a:lnTo>
                    <a:pt x="4217962" y="2782430"/>
                  </a:lnTo>
                  <a:lnTo>
                    <a:pt x="4217962" y="2838285"/>
                  </a:lnTo>
                  <a:lnTo>
                    <a:pt x="4275379" y="2841155"/>
                  </a:lnTo>
                  <a:lnTo>
                    <a:pt x="4278261" y="2782430"/>
                  </a:lnTo>
                  <a:close/>
                </a:path>
                <a:path w="10690225" h="6438900">
                  <a:moveTo>
                    <a:pt x="4278261" y="2691079"/>
                  </a:moveTo>
                  <a:lnTo>
                    <a:pt x="4220832" y="2688120"/>
                  </a:lnTo>
                  <a:lnTo>
                    <a:pt x="4217962" y="2691079"/>
                  </a:lnTo>
                  <a:lnTo>
                    <a:pt x="4217962" y="2746845"/>
                  </a:lnTo>
                  <a:lnTo>
                    <a:pt x="4275379" y="2749804"/>
                  </a:lnTo>
                  <a:lnTo>
                    <a:pt x="4278261" y="2691079"/>
                  </a:lnTo>
                  <a:close/>
                </a:path>
                <a:path w="10690225" h="6438900">
                  <a:moveTo>
                    <a:pt x="4278261" y="2599728"/>
                  </a:moveTo>
                  <a:lnTo>
                    <a:pt x="4220832" y="2596781"/>
                  </a:lnTo>
                  <a:lnTo>
                    <a:pt x="4217962" y="2599728"/>
                  </a:lnTo>
                  <a:lnTo>
                    <a:pt x="4217962" y="2655493"/>
                  </a:lnTo>
                  <a:lnTo>
                    <a:pt x="4275379" y="2658453"/>
                  </a:lnTo>
                  <a:lnTo>
                    <a:pt x="4278261" y="2599728"/>
                  </a:lnTo>
                  <a:close/>
                </a:path>
                <a:path w="10690225" h="6438900">
                  <a:moveTo>
                    <a:pt x="4278261" y="2508389"/>
                  </a:moveTo>
                  <a:lnTo>
                    <a:pt x="4220832" y="2505430"/>
                  </a:lnTo>
                  <a:lnTo>
                    <a:pt x="4217962" y="2508389"/>
                  </a:lnTo>
                  <a:lnTo>
                    <a:pt x="4217962" y="2564155"/>
                  </a:lnTo>
                  <a:lnTo>
                    <a:pt x="4275379" y="2567025"/>
                  </a:lnTo>
                  <a:lnTo>
                    <a:pt x="4278261" y="2508389"/>
                  </a:lnTo>
                  <a:close/>
                </a:path>
                <a:path w="10690225" h="6438900">
                  <a:moveTo>
                    <a:pt x="4278261" y="2416949"/>
                  </a:moveTo>
                  <a:lnTo>
                    <a:pt x="4220832" y="2414079"/>
                  </a:lnTo>
                  <a:lnTo>
                    <a:pt x="4217962" y="2416949"/>
                  </a:lnTo>
                  <a:lnTo>
                    <a:pt x="4217962" y="2472804"/>
                  </a:lnTo>
                  <a:lnTo>
                    <a:pt x="4275379" y="2475674"/>
                  </a:lnTo>
                  <a:lnTo>
                    <a:pt x="4278261" y="2416949"/>
                  </a:lnTo>
                  <a:close/>
                </a:path>
                <a:path w="10690225" h="6438900">
                  <a:moveTo>
                    <a:pt x="4278261" y="2325611"/>
                  </a:moveTo>
                  <a:lnTo>
                    <a:pt x="4220832" y="2322652"/>
                  </a:lnTo>
                  <a:lnTo>
                    <a:pt x="4217962" y="2325611"/>
                  </a:lnTo>
                  <a:lnTo>
                    <a:pt x="4217962" y="2381377"/>
                  </a:lnTo>
                  <a:lnTo>
                    <a:pt x="4275379" y="2384323"/>
                  </a:lnTo>
                  <a:lnTo>
                    <a:pt x="4278261" y="2325611"/>
                  </a:lnTo>
                  <a:close/>
                </a:path>
                <a:path w="10690225" h="6438900">
                  <a:moveTo>
                    <a:pt x="4278261" y="2234260"/>
                  </a:moveTo>
                  <a:lnTo>
                    <a:pt x="4220832" y="2231301"/>
                  </a:lnTo>
                  <a:lnTo>
                    <a:pt x="4217962" y="2234260"/>
                  </a:lnTo>
                  <a:lnTo>
                    <a:pt x="4217962" y="2290026"/>
                  </a:lnTo>
                  <a:lnTo>
                    <a:pt x="4275379" y="2292985"/>
                  </a:lnTo>
                  <a:lnTo>
                    <a:pt x="4278261" y="2234260"/>
                  </a:lnTo>
                  <a:close/>
                </a:path>
                <a:path w="10690225" h="6438900">
                  <a:moveTo>
                    <a:pt x="4278261" y="2142909"/>
                  </a:moveTo>
                  <a:lnTo>
                    <a:pt x="4220832" y="2139950"/>
                  </a:lnTo>
                  <a:lnTo>
                    <a:pt x="4217962" y="2142909"/>
                  </a:lnTo>
                  <a:lnTo>
                    <a:pt x="4217962" y="2198674"/>
                  </a:lnTo>
                  <a:lnTo>
                    <a:pt x="4275379" y="2201634"/>
                  </a:lnTo>
                  <a:lnTo>
                    <a:pt x="4278261" y="2142909"/>
                  </a:lnTo>
                  <a:close/>
                </a:path>
                <a:path w="10690225" h="6438900">
                  <a:moveTo>
                    <a:pt x="4278261" y="2051570"/>
                  </a:moveTo>
                  <a:lnTo>
                    <a:pt x="4220832" y="2048611"/>
                  </a:lnTo>
                  <a:lnTo>
                    <a:pt x="4217962" y="2051570"/>
                  </a:lnTo>
                  <a:lnTo>
                    <a:pt x="4217962" y="2107336"/>
                  </a:lnTo>
                  <a:lnTo>
                    <a:pt x="4275379" y="2110206"/>
                  </a:lnTo>
                  <a:lnTo>
                    <a:pt x="4278261" y="2051570"/>
                  </a:lnTo>
                  <a:close/>
                </a:path>
                <a:path w="10690225" h="6438900">
                  <a:moveTo>
                    <a:pt x="4278261" y="1960130"/>
                  </a:moveTo>
                  <a:lnTo>
                    <a:pt x="4220832" y="1957260"/>
                  </a:lnTo>
                  <a:lnTo>
                    <a:pt x="4217962" y="1960130"/>
                  </a:lnTo>
                  <a:lnTo>
                    <a:pt x="4217962" y="2015985"/>
                  </a:lnTo>
                  <a:lnTo>
                    <a:pt x="4275379" y="2018855"/>
                  </a:lnTo>
                  <a:lnTo>
                    <a:pt x="4278261" y="1960130"/>
                  </a:lnTo>
                  <a:close/>
                </a:path>
                <a:path w="10690225" h="6438900">
                  <a:moveTo>
                    <a:pt x="4278261" y="1868779"/>
                  </a:moveTo>
                  <a:lnTo>
                    <a:pt x="4220832" y="1865833"/>
                  </a:lnTo>
                  <a:lnTo>
                    <a:pt x="4217962" y="1868779"/>
                  </a:lnTo>
                  <a:lnTo>
                    <a:pt x="4217962" y="1924634"/>
                  </a:lnTo>
                  <a:lnTo>
                    <a:pt x="4275379" y="1927504"/>
                  </a:lnTo>
                  <a:lnTo>
                    <a:pt x="4278261" y="1868779"/>
                  </a:lnTo>
                  <a:close/>
                </a:path>
                <a:path w="10690225" h="6438900">
                  <a:moveTo>
                    <a:pt x="4278261" y="1777441"/>
                  </a:moveTo>
                  <a:lnTo>
                    <a:pt x="4220832" y="1774482"/>
                  </a:lnTo>
                  <a:lnTo>
                    <a:pt x="4217962" y="1777441"/>
                  </a:lnTo>
                  <a:lnTo>
                    <a:pt x="4217962" y="1833206"/>
                  </a:lnTo>
                  <a:lnTo>
                    <a:pt x="4275379" y="1836166"/>
                  </a:lnTo>
                  <a:lnTo>
                    <a:pt x="4278261" y="1777441"/>
                  </a:lnTo>
                  <a:close/>
                </a:path>
                <a:path w="10690225" h="6438900">
                  <a:moveTo>
                    <a:pt x="4278261" y="1686090"/>
                  </a:moveTo>
                  <a:lnTo>
                    <a:pt x="4220832" y="1683131"/>
                  </a:lnTo>
                  <a:lnTo>
                    <a:pt x="4217962" y="1686090"/>
                  </a:lnTo>
                  <a:lnTo>
                    <a:pt x="4217962" y="1741855"/>
                  </a:lnTo>
                  <a:lnTo>
                    <a:pt x="4275379" y="1744814"/>
                  </a:lnTo>
                  <a:lnTo>
                    <a:pt x="4278261" y="1686090"/>
                  </a:lnTo>
                  <a:close/>
                </a:path>
                <a:path w="10690225" h="6438900">
                  <a:moveTo>
                    <a:pt x="4278261" y="1594662"/>
                  </a:moveTo>
                  <a:lnTo>
                    <a:pt x="4220832" y="1591792"/>
                  </a:lnTo>
                  <a:lnTo>
                    <a:pt x="4217962" y="1594662"/>
                  </a:lnTo>
                  <a:lnTo>
                    <a:pt x="4217962" y="1650504"/>
                  </a:lnTo>
                  <a:lnTo>
                    <a:pt x="4275379" y="1653374"/>
                  </a:lnTo>
                  <a:lnTo>
                    <a:pt x="4278261" y="1594662"/>
                  </a:lnTo>
                  <a:close/>
                </a:path>
                <a:path w="10690225" h="6438900">
                  <a:moveTo>
                    <a:pt x="4278261" y="1503311"/>
                  </a:moveTo>
                  <a:lnTo>
                    <a:pt x="4220832" y="1500352"/>
                  </a:lnTo>
                  <a:lnTo>
                    <a:pt x="4217962" y="1503311"/>
                  </a:lnTo>
                  <a:lnTo>
                    <a:pt x="4217962" y="1559077"/>
                  </a:lnTo>
                  <a:lnTo>
                    <a:pt x="4275379" y="1562036"/>
                  </a:lnTo>
                  <a:lnTo>
                    <a:pt x="4278261" y="1503311"/>
                  </a:lnTo>
                  <a:close/>
                </a:path>
                <a:path w="10690225" h="6438900">
                  <a:moveTo>
                    <a:pt x="4278261" y="1411960"/>
                  </a:moveTo>
                  <a:lnTo>
                    <a:pt x="4220832" y="1409001"/>
                  </a:lnTo>
                  <a:lnTo>
                    <a:pt x="4217962" y="1411960"/>
                  </a:lnTo>
                  <a:lnTo>
                    <a:pt x="4217962" y="1467726"/>
                  </a:lnTo>
                  <a:lnTo>
                    <a:pt x="4275379" y="1470685"/>
                  </a:lnTo>
                  <a:lnTo>
                    <a:pt x="4278261" y="1411960"/>
                  </a:lnTo>
                  <a:close/>
                </a:path>
                <a:path w="10690225" h="6438900">
                  <a:moveTo>
                    <a:pt x="4278261" y="1320622"/>
                  </a:moveTo>
                  <a:lnTo>
                    <a:pt x="4220832" y="1317663"/>
                  </a:lnTo>
                  <a:lnTo>
                    <a:pt x="4217962" y="1320622"/>
                  </a:lnTo>
                  <a:lnTo>
                    <a:pt x="4217962" y="1376387"/>
                  </a:lnTo>
                  <a:lnTo>
                    <a:pt x="4275379" y="1379334"/>
                  </a:lnTo>
                  <a:lnTo>
                    <a:pt x="4278261" y="1320622"/>
                  </a:lnTo>
                  <a:close/>
                </a:path>
                <a:path w="10690225" h="6438900">
                  <a:moveTo>
                    <a:pt x="4278261" y="1229271"/>
                  </a:moveTo>
                  <a:lnTo>
                    <a:pt x="4220832" y="1226312"/>
                  </a:lnTo>
                  <a:lnTo>
                    <a:pt x="4217962" y="1229271"/>
                  </a:lnTo>
                  <a:lnTo>
                    <a:pt x="4217962" y="1285036"/>
                  </a:lnTo>
                  <a:lnTo>
                    <a:pt x="4275379" y="1287907"/>
                  </a:lnTo>
                  <a:lnTo>
                    <a:pt x="4278261" y="1229271"/>
                  </a:lnTo>
                  <a:close/>
                </a:path>
                <a:path w="10690225" h="6438900">
                  <a:moveTo>
                    <a:pt x="4278261" y="1137831"/>
                  </a:moveTo>
                  <a:lnTo>
                    <a:pt x="4220832" y="1134960"/>
                  </a:lnTo>
                  <a:lnTo>
                    <a:pt x="4217962" y="1137831"/>
                  </a:lnTo>
                  <a:lnTo>
                    <a:pt x="4217962" y="1193685"/>
                  </a:lnTo>
                  <a:lnTo>
                    <a:pt x="4275379" y="1196555"/>
                  </a:lnTo>
                  <a:lnTo>
                    <a:pt x="4278261" y="1137831"/>
                  </a:lnTo>
                  <a:close/>
                </a:path>
                <a:path w="10690225" h="6438900">
                  <a:moveTo>
                    <a:pt x="4278261" y="1046492"/>
                  </a:moveTo>
                  <a:lnTo>
                    <a:pt x="4220832" y="1043622"/>
                  </a:lnTo>
                  <a:lnTo>
                    <a:pt x="4217962" y="1046492"/>
                  </a:lnTo>
                  <a:lnTo>
                    <a:pt x="4217962" y="1102258"/>
                  </a:lnTo>
                  <a:lnTo>
                    <a:pt x="4275379" y="1105217"/>
                  </a:lnTo>
                  <a:lnTo>
                    <a:pt x="4278261" y="1046492"/>
                  </a:lnTo>
                  <a:close/>
                </a:path>
                <a:path w="10690225" h="6438900">
                  <a:moveTo>
                    <a:pt x="4278261" y="955141"/>
                  </a:moveTo>
                  <a:lnTo>
                    <a:pt x="4220832" y="952182"/>
                  </a:lnTo>
                  <a:lnTo>
                    <a:pt x="4217962" y="955141"/>
                  </a:lnTo>
                  <a:lnTo>
                    <a:pt x="4217962" y="1010907"/>
                  </a:lnTo>
                  <a:lnTo>
                    <a:pt x="4275379" y="1013866"/>
                  </a:lnTo>
                  <a:lnTo>
                    <a:pt x="4278261" y="955141"/>
                  </a:lnTo>
                  <a:close/>
                </a:path>
                <a:path w="10690225" h="6438900">
                  <a:moveTo>
                    <a:pt x="4278261" y="406971"/>
                  </a:moveTo>
                  <a:lnTo>
                    <a:pt x="4220832" y="404012"/>
                  </a:lnTo>
                  <a:lnTo>
                    <a:pt x="4217962" y="406971"/>
                  </a:lnTo>
                  <a:lnTo>
                    <a:pt x="4217962" y="462737"/>
                  </a:lnTo>
                  <a:lnTo>
                    <a:pt x="4275379" y="465607"/>
                  </a:lnTo>
                  <a:lnTo>
                    <a:pt x="4278261" y="406971"/>
                  </a:lnTo>
                  <a:close/>
                </a:path>
                <a:path w="10690225" h="6438900">
                  <a:moveTo>
                    <a:pt x="4278261" y="315544"/>
                  </a:moveTo>
                  <a:lnTo>
                    <a:pt x="4220832" y="312674"/>
                  </a:lnTo>
                  <a:lnTo>
                    <a:pt x="4217962" y="315544"/>
                  </a:lnTo>
                  <a:lnTo>
                    <a:pt x="4217962" y="371398"/>
                  </a:lnTo>
                  <a:lnTo>
                    <a:pt x="4275379" y="374269"/>
                  </a:lnTo>
                  <a:lnTo>
                    <a:pt x="4278261" y="315544"/>
                  </a:lnTo>
                  <a:close/>
                </a:path>
                <a:path w="10690225" h="6438900">
                  <a:moveTo>
                    <a:pt x="4381081" y="4883836"/>
                  </a:moveTo>
                  <a:lnTo>
                    <a:pt x="4323753" y="4880876"/>
                  </a:lnTo>
                  <a:lnTo>
                    <a:pt x="4320883" y="4883836"/>
                  </a:lnTo>
                  <a:lnTo>
                    <a:pt x="4320883" y="4939601"/>
                  </a:lnTo>
                  <a:lnTo>
                    <a:pt x="4378210" y="4942560"/>
                  </a:lnTo>
                  <a:lnTo>
                    <a:pt x="4381081" y="4883836"/>
                  </a:lnTo>
                  <a:close/>
                </a:path>
                <a:path w="10690225" h="6438900">
                  <a:moveTo>
                    <a:pt x="4381081" y="4792497"/>
                  </a:moveTo>
                  <a:lnTo>
                    <a:pt x="4323753" y="4789538"/>
                  </a:lnTo>
                  <a:lnTo>
                    <a:pt x="4320883" y="4792497"/>
                  </a:lnTo>
                  <a:lnTo>
                    <a:pt x="4320883" y="4848263"/>
                  </a:lnTo>
                  <a:lnTo>
                    <a:pt x="4378210" y="4851222"/>
                  </a:lnTo>
                  <a:lnTo>
                    <a:pt x="4381081" y="4792497"/>
                  </a:lnTo>
                  <a:close/>
                </a:path>
                <a:path w="10690225" h="6438900">
                  <a:moveTo>
                    <a:pt x="4381081" y="4701146"/>
                  </a:moveTo>
                  <a:lnTo>
                    <a:pt x="4323753" y="4698187"/>
                  </a:lnTo>
                  <a:lnTo>
                    <a:pt x="4320883" y="4701146"/>
                  </a:lnTo>
                  <a:lnTo>
                    <a:pt x="4320883" y="4756912"/>
                  </a:lnTo>
                  <a:lnTo>
                    <a:pt x="4378210" y="4759782"/>
                  </a:lnTo>
                  <a:lnTo>
                    <a:pt x="4381081" y="4701146"/>
                  </a:lnTo>
                  <a:close/>
                </a:path>
                <a:path w="10690225" h="6438900">
                  <a:moveTo>
                    <a:pt x="4381081" y="4609719"/>
                  </a:moveTo>
                  <a:lnTo>
                    <a:pt x="4323753" y="4606836"/>
                  </a:lnTo>
                  <a:lnTo>
                    <a:pt x="4320883" y="4609719"/>
                  </a:lnTo>
                  <a:lnTo>
                    <a:pt x="4320883" y="4665561"/>
                  </a:lnTo>
                  <a:lnTo>
                    <a:pt x="4378210" y="4668431"/>
                  </a:lnTo>
                  <a:lnTo>
                    <a:pt x="4381081" y="4609719"/>
                  </a:lnTo>
                  <a:close/>
                </a:path>
                <a:path w="10690225" h="6438900">
                  <a:moveTo>
                    <a:pt x="4381081" y="4518368"/>
                  </a:moveTo>
                  <a:lnTo>
                    <a:pt x="4323753" y="4515497"/>
                  </a:lnTo>
                  <a:lnTo>
                    <a:pt x="4320883" y="4518368"/>
                  </a:lnTo>
                  <a:lnTo>
                    <a:pt x="4320883" y="4574133"/>
                  </a:lnTo>
                  <a:lnTo>
                    <a:pt x="4378210" y="4577092"/>
                  </a:lnTo>
                  <a:lnTo>
                    <a:pt x="4381081" y="4518368"/>
                  </a:lnTo>
                  <a:close/>
                </a:path>
                <a:path w="10690225" h="6438900">
                  <a:moveTo>
                    <a:pt x="4381081" y="4427017"/>
                  </a:moveTo>
                  <a:lnTo>
                    <a:pt x="4323753" y="4424057"/>
                  </a:lnTo>
                  <a:lnTo>
                    <a:pt x="4320883" y="4427017"/>
                  </a:lnTo>
                  <a:lnTo>
                    <a:pt x="4320883" y="4482782"/>
                  </a:lnTo>
                  <a:lnTo>
                    <a:pt x="4378210" y="4485741"/>
                  </a:lnTo>
                  <a:lnTo>
                    <a:pt x="4381081" y="4427017"/>
                  </a:lnTo>
                  <a:close/>
                </a:path>
                <a:path w="10690225" h="6438900">
                  <a:moveTo>
                    <a:pt x="4381081" y="4335678"/>
                  </a:moveTo>
                  <a:lnTo>
                    <a:pt x="4323753" y="4332719"/>
                  </a:lnTo>
                  <a:lnTo>
                    <a:pt x="4320883" y="4335678"/>
                  </a:lnTo>
                  <a:lnTo>
                    <a:pt x="4320883" y="4391431"/>
                  </a:lnTo>
                  <a:lnTo>
                    <a:pt x="4378210" y="4394390"/>
                  </a:lnTo>
                  <a:lnTo>
                    <a:pt x="4381081" y="4335678"/>
                  </a:lnTo>
                  <a:close/>
                </a:path>
                <a:path w="10690225" h="6438900">
                  <a:moveTo>
                    <a:pt x="4381081" y="4244327"/>
                  </a:moveTo>
                  <a:lnTo>
                    <a:pt x="4323753" y="4241368"/>
                  </a:lnTo>
                  <a:lnTo>
                    <a:pt x="4320883" y="4244327"/>
                  </a:lnTo>
                  <a:lnTo>
                    <a:pt x="4320883" y="4300093"/>
                  </a:lnTo>
                  <a:lnTo>
                    <a:pt x="4378210" y="4302963"/>
                  </a:lnTo>
                  <a:lnTo>
                    <a:pt x="4381081" y="4244327"/>
                  </a:lnTo>
                  <a:close/>
                </a:path>
                <a:path w="10690225" h="6438900">
                  <a:moveTo>
                    <a:pt x="4381081" y="4152887"/>
                  </a:moveTo>
                  <a:lnTo>
                    <a:pt x="4323753" y="4150017"/>
                  </a:lnTo>
                  <a:lnTo>
                    <a:pt x="4320883" y="4152887"/>
                  </a:lnTo>
                  <a:lnTo>
                    <a:pt x="4320883" y="4208742"/>
                  </a:lnTo>
                  <a:lnTo>
                    <a:pt x="4378210" y="4211612"/>
                  </a:lnTo>
                  <a:lnTo>
                    <a:pt x="4381081" y="4152887"/>
                  </a:lnTo>
                  <a:close/>
                </a:path>
                <a:path w="10690225" h="6438900">
                  <a:moveTo>
                    <a:pt x="4381081" y="4061549"/>
                  </a:moveTo>
                  <a:lnTo>
                    <a:pt x="4323753" y="4058589"/>
                  </a:lnTo>
                  <a:lnTo>
                    <a:pt x="4320883" y="4061549"/>
                  </a:lnTo>
                  <a:lnTo>
                    <a:pt x="4320883" y="4117314"/>
                  </a:lnTo>
                  <a:lnTo>
                    <a:pt x="4378210" y="4120273"/>
                  </a:lnTo>
                  <a:lnTo>
                    <a:pt x="4381081" y="4061549"/>
                  </a:lnTo>
                  <a:close/>
                </a:path>
                <a:path w="10690225" h="6438900">
                  <a:moveTo>
                    <a:pt x="4381081" y="3970197"/>
                  </a:moveTo>
                  <a:lnTo>
                    <a:pt x="4323753" y="3967238"/>
                  </a:lnTo>
                  <a:lnTo>
                    <a:pt x="4320883" y="3970197"/>
                  </a:lnTo>
                  <a:lnTo>
                    <a:pt x="4320883" y="4025963"/>
                  </a:lnTo>
                  <a:lnTo>
                    <a:pt x="4378210" y="4028922"/>
                  </a:lnTo>
                  <a:lnTo>
                    <a:pt x="4381081" y="3970197"/>
                  </a:lnTo>
                  <a:close/>
                </a:path>
                <a:path w="10690225" h="6438900">
                  <a:moveTo>
                    <a:pt x="4381081" y="3878770"/>
                  </a:moveTo>
                  <a:lnTo>
                    <a:pt x="4323753" y="3875887"/>
                  </a:lnTo>
                  <a:lnTo>
                    <a:pt x="4320883" y="3878770"/>
                  </a:lnTo>
                  <a:lnTo>
                    <a:pt x="4320883" y="3934612"/>
                  </a:lnTo>
                  <a:lnTo>
                    <a:pt x="4378210" y="3937571"/>
                  </a:lnTo>
                  <a:lnTo>
                    <a:pt x="4381081" y="3878770"/>
                  </a:lnTo>
                  <a:close/>
                </a:path>
                <a:path w="10690225" h="6438900">
                  <a:moveTo>
                    <a:pt x="4381081" y="3787508"/>
                  </a:moveTo>
                  <a:lnTo>
                    <a:pt x="4323753" y="3784549"/>
                  </a:lnTo>
                  <a:lnTo>
                    <a:pt x="4320883" y="3787508"/>
                  </a:lnTo>
                  <a:lnTo>
                    <a:pt x="4320883" y="3843274"/>
                  </a:lnTo>
                  <a:lnTo>
                    <a:pt x="4378210" y="3846144"/>
                  </a:lnTo>
                  <a:lnTo>
                    <a:pt x="4381081" y="3787508"/>
                  </a:lnTo>
                  <a:close/>
                </a:path>
                <a:path w="10690225" h="6438900">
                  <a:moveTo>
                    <a:pt x="4381081" y="3696068"/>
                  </a:moveTo>
                  <a:lnTo>
                    <a:pt x="4323753" y="3693109"/>
                  </a:lnTo>
                  <a:lnTo>
                    <a:pt x="4320883" y="3696068"/>
                  </a:lnTo>
                  <a:lnTo>
                    <a:pt x="4320883" y="3751923"/>
                  </a:lnTo>
                  <a:lnTo>
                    <a:pt x="4378210" y="3754793"/>
                  </a:lnTo>
                  <a:lnTo>
                    <a:pt x="4381081" y="3696068"/>
                  </a:lnTo>
                  <a:close/>
                </a:path>
                <a:path w="10690225" h="6438900">
                  <a:moveTo>
                    <a:pt x="4381081" y="3604730"/>
                  </a:moveTo>
                  <a:lnTo>
                    <a:pt x="4323753" y="3601770"/>
                  </a:lnTo>
                  <a:lnTo>
                    <a:pt x="4320883" y="3604730"/>
                  </a:lnTo>
                  <a:lnTo>
                    <a:pt x="4320883" y="3660483"/>
                  </a:lnTo>
                  <a:lnTo>
                    <a:pt x="4378210" y="3663442"/>
                  </a:lnTo>
                  <a:lnTo>
                    <a:pt x="4381081" y="3604730"/>
                  </a:lnTo>
                  <a:close/>
                </a:path>
                <a:path w="10690225" h="6438900">
                  <a:moveTo>
                    <a:pt x="4381081" y="3513378"/>
                  </a:moveTo>
                  <a:lnTo>
                    <a:pt x="4323753" y="3510419"/>
                  </a:lnTo>
                  <a:lnTo>
                    <a:pt x="4320883" y="3513378"/>
                  </a:lnTo>
                  <a:lnTo>
                    <a:pt x="4320883" y="3569144"/>
                  </a:lnTo>
                  <a:lnTo>
                    <a:pt x="4378210" y="3572103"/>
                  </a:lnTo>
                  <a:lnTo>
                    <a:pt x="4381081" y="3513378"/>
                  </a:lnTo>
                  <a:close/>
                </a:path>
                <a:path w="10690225" h="6438900">
                  <a:moveTo>
                    <a:pt x="4381081" y="3422027"/>
                  </a:moveTo>
                  <a:lnTo>
                    <a:pt x="4323753" y="3419068"/>
                  </a:lnTo>
                  <a:lnTo>
                    <a:pt x="4320883" y="3422027"/>
                  </a:lnTo>
                  <a:lnTo>
                    <a:pt x="4320883" y="3477793"/>
                  </a:lnTo>
                  <a:lnTo>
                    <a:pt x="4378210" y="3480663"/>
                  </a:lnTo>
                  <a:lnTo>
                    <a:pt x="4381081" y="3422027"/>
                  </a:lnTo>
                  <a:close/>
                </a:path>
                <a:path w="10690225" h="6438900">
                  <a:moveTo>
                    <a:pt x="4381081" y="3330600"/>
                  </a:moveTo>
                  <a:lnTo>
                    <a:pt x="4323753" y="3327730"/>
                  </a:lnTo>
                  <a:lnTo>
                    <a:pt x="4320883" y="3330600"/>
                  </a:lnTo>
                  <a:lnTo>
                    <a:pt x="4320883" y="3386442"/>
                  </a:lnTo>
                  <a:lnTo>
                    <a:pt x="4378210" y="3389325"/>
                  </a:lnTo>
                  <a:lnTo>
                    <a:pt x="4381081" y="3330600"/>
                  </a:lnTo>
                  <a:close/>
                </a:path>
                <a:path w="10690225" h="6438900">
                  <a:moveTo>
                    <a:pt x="4381081" y="3239249"/>
                  </a:moveTo>
                  <a:lnTo>
                    <a:pt x="4323753" y="3236379"/>
                  </a:lnTo>
                  <a:lnTo>
                    <a:pt x="4320883" y="3239249"/>
                  </a:lnTo>
                  <a:lnTo>
                    <a:pt x="4320883" y="3295015"/>
                  </a:lnTo>
                  <a:lnTo>
                    <a:pt x="4378210" y="3297974"/>
                  </a:lnTo>
                  <a:lnTo>
                    <a:pt x="4381081" y="3239249"/>
                  </a:lnTo>
                  <a:close/>
                </a:path>
                <a:path w="10690225" h="6438900">
                  <a:moveTo>
                    <a:pt x="4381081" y="3147898"/>
                  </a:moveTo>
                  <a:lnTo>
                    <a:pt x="4323753" y="3144939"/>
                  </a:lnTo>
                  <a:lnTo>
                    <a:pt x="4320883" y="3147898"/>
                  </a:lnTo>
                  <a:lnTo>
                    <a:pt x="4320883" y="3203664"/>
                  </a:lnTo>
                  <a:lnTo>
                    <a:pt x="4378210" y="3206623"/>
                  </a:lnTo>
                  <a:lnTo>
                    <a:pt x="4381081" y="3147898"/>
                  </a:lnTo>
                  <a:close/>
                </a:path>
                <a:path w="10690225" h="6438900">
                  <a:moveTo>
                    <a:pt x="4381081" y="3056559"/>
                  </a:moveTo>
                  <a:lnTo>
                    <a:pt x="4323753" y="3053600"/>
                  </a:lnTo>
                  <a:lnTo>
                    <a:pt x="4320883" y="3056559"/>
                  </a:lnTo>
                  <a:lnTo>
                    <a:pt x="4320883" y="3112325"/>
                  </a:lnTo>
                  <a:lnTo>
                    <a:pt x="4378210" y="3115284"/>
                  </a:lnTo>
                  <a:lnTo>
                    <a:pt x="4381081" y="3056559"/>
                  </a:lnTo>
                  <a:close/>
                </a:path>
                <a:path w="10690225" h="6438900">
                  <a:moveTo>
                    <a:pt x="4381081" y="2965208"/>
                  </a:moveTo>
                  <a:lnTo>
                    <a:pt x="4323753" y="2962249"/>
                  </a:lnTo>
                  <a:lnTo>
                    <a:pt x="4320883" y="2965208"/>
                  </a:lnTo>
                  <a:lnTo>
                    <a:pt x="4320883" y="3020974"/>
                  </a:lnTo>
                  <a:lnTo>
                    <a:pt x="4378210" y="3023844"/>
                  </a:lnTo>
                  <a:lnTo>
                    <a:pt x="4381081" y="2965208"/>
                  </a:lnTo>
                  <a:close/>
                </a:path>
                <a:path w="10690225" h="6438900">
                  <a:moveTo>
                    <a:pt x="4381081" y="2873768"/>
                  </a:moveTo>
                  <a:lnTo>
                    <a:pt x="4323753" y="2870898"/>
                  </a:lnTo>
                  <a:lnTo>
                    <a:pt x="4320883" y="2873768"/>
                  </a:lnTo>
                  <a:lnTo>
                    <a:pt x="4320883" y="2929623"/>
                  </a:lnTo>
                  <a:lnTo>
                    <a:pt x="4378210" y="2932493"/>
                  </a:lnTo>
                  <a:lnTo>
                    <a:pt x="4381081" y="2873768"/>
                  </a:lnTo>
                  <a:close/>
                </a:path>
                <a:path w="10690225" h="6438900">
                  <a:moveTo>
                    <a:pt x="4381081" y="2782430"/>
                  </a:moveTo>
                  <a:lnTo>
                    <a:pt x="4323753" y="2779560"/>
                  </a:lnTo>
                  <a:lnTo>
                    <a:pt x="4320883" y="2782430"/>
                  </a:lnTo>
                  <a:lnTo>
                    <a:pt x="4320883" y="2838285"/>
                  </a:lnTo>
                  <a:lnTo>
                    <a:pt x="4378210" y="2841155"/>
                  </a:lnTo>
                  <a:lnTo>
                    <a:pt x="4381081" y="2782430"/>
                  </a:lnTo>
                  <a:close/>
                </a:path>
                <a:path w="10690225" h="6438900">
                  <a:moveTo>
                    <a:pt x="4381081" y="2691079"/>
                  </a:moveTo>
                  <a:lnTo>
                    <a:pt x="4323753" y="2688120"/>
                  </a:lnTo>
                  <a:lnTo>
                    <a:pt x="4320883" y="2691079"/>
                  </a:lnTo>
                  <a:lnTo>
                    <a:pt x="4320883" y="2746845"/>
                  </a:lnTo>
                  <a:lnTo>
                    <a:pt x="4378210" y="2749804"/>
                  </a:lnTo>
                  <a:lnTo>
                    <a:pt x="4381081" y="2691079"/>
                  </a:lnTo>
                  <a:close/>
                </a:path>
                <a:path w="10690225" h="6438900">
                  <a:moveTo>
                    <a:pt x="4381081" y="2599728"/>
                  </a:moveTo>
                  <a:lnTo>
                    <a:pt x="4323753" y="2596781"/>
                  </a:lnTo>
                  <a:lnTo>
                    <a:pt x="4320883" y="2599728"/>
                  </a:lnTo>
                  <a:lnTo>
                    <a:pt x="4320883" y="2655493"/>
                  </a:lnTo>
                  <a:lnTo>
                    <a:pt x="4378210" y="2658453"/>
                  </a:lnTo>
                  <a:lnTo>
                    <a:pt x="4381081" y="2599728"/>
                  </a:lnTo>
                  <a:close/>
                </a:path>
                <a:path w="10690225" h="6438900">
                  <a:moveTo>
                    <a:pt x="4381081" y="2508389"/>
                  </a:moveTo>
                  <a:lnTo>
                    <a:pt x="4323753" y="2505430"/>
                  </a:lnTo>
                  <a:lnTo>
                    <a:pt x="4320883" y="2508389"/>
                  </a:lnTo>
                  <a:lnTo>
                    <a:pt x="4320883" y="2564155"/>
                  </a:lnTo>
                  <a:lnTo>
                    <a:pt x="4378210" y="2567025"/>
                  </a:lnTo>
                  <a:lnTo>
                    <a:pt x="4381081" y="2508389"/>
                  </a:lnTo>
                  <a:close/>
                </a:path>
                <a:path w="10690225" h="6438900">
                  <a:moveTo>
                    <a:pt x="4381081" y="2416949"/>
                  </a:moveTo>
                  <a:lnTo>
                    <a:pt x="4323753" y="2414079"/>
                  </a:lnTo>
                  <a:lnTo>
                    <a:pt x="4320883" y="2416949"/>
                  </a:lnTo>
                  <a:lnTo>
                    <a:pt x="4320883" y="2472804"/>
                  </a:lnTo>
                  <a:lnTo>
                    <a:pt x="4378210" y="2475674"/>
                  </a:lnTo>
                  <a:lnTo>
                    <a:pt x="4381081" y="2416949"/>
                  </a:lnTo>
                  <a:close/>
                </a:path>
                <a:path w="10690225" h="6438900">
                  <a:moveTo>
                    <a:pt x="4381081" y="2325611"/>
                  </a:moveTo>
                  <a:lnTo>
                    <a:pt x="4323753" y="2322652"/>
                  </a:lnTo>
                  <a:lnTo>
                    <a:pt x="4320883" y="2325611"/>
                  </a:lnTo>
                  <a:lnTo>
                    <a:pt x="4320883" y="2381377"/>
                  </a:lnTo>
                  <a:lnTo>
                    <a:pt x="4378210" y="2384323"/>
                  </a:lnTo>
                  <a:lnTo>
                    <a:pt x="4381081" y="2325611"/>
                  </a:lnTo>
                  <a:close/>
                </a:path>
                <a:path w="10690225" h="6438900">
                  <a:moveTo>
                    <a:pt x="4381081" y="2234260"/>
                  </a:moveTo>
                  <a:lnTo>
                    <a:pt x="4323753" y="2231301"/>
                  </a:lnTo>
                  <a:lnTo>
                    <a:pt x="4320883" y="2234260"/>
                  </a:lnTo>
                  <a:lnTo>
                    <a:pt x="4320883" y="2290026"/>
                  </a:lnTo>
                  <a:lnTo>
                    <a:pt x="4378210" y="2292985"/>
                  </a:lnTo>
                  <a:lnTo>
                    <a:pt x="4381081" y="2234260"/>
                  </a:lnTo>
                  <a:close/>
                </a:path>
                <a:path w="10690225" h="6438900">
                  <a:moveTo>
                    <a:pt x="4381081" y="2142909"/>
                  </a:moveTo>
                  <a:lnTo>
                    <a:pt x="4323753" y="2139950"/>
                  </a:lnTo>
                  <a:lnTo>
                    <a:pt x="4320883" y="2142909"/>
                  </a:lnTo>
                  <a:lnTo>
                    <a:pt x="4320883" y="2198674"/>
                  </a:lnTo>
                  <a:lnTo>
                    <a:pt x="4378210" y="2201634"/>
                  </a:lnTo>
                  <a:lnTo>
                    <a:pt x="4381081" y="2142909"/>
                  </a:lnTo>
                  <a:close/>
                </a:path>
                <a:path w="10690225" h="6438900">
                  <a:moveTo>
                    <a:pt x="4381081" y="2051570"/>
                  </a:moveTo>
                  <a:lnTo>
                    <a:pt x="4323753" y="2048611"/>
                  </a:lnTo>
                  <a:lnTo>
                    <a:pt x="4320883" y="2051570"/>
                  </a:lnTo>
                  <a:lnTo>
                    <a:pt x="4320883" y="2107336"/>
                  </a:lnTo>
                  <a:lnTo>
                    <a:pt x="4378210" y="2110206"/>
                  </a:lnTo>
                  <a:lnTo>
                    <a:pt x="4381081" y="2051570"/>
                  </a:lnTo>
                  <a:close/>
                </a:path>
                <a:path w="10690225" h="6438900">
                  <a:moveTo>
                    <a:pt x="4381081" y="1960130"/>
                  </a:moveTo>
                  <a:lnTo>
                    <a:pt x="4323753" y="1957260"/>
                  </a:lnTo>
                  <a:lnTo>
                    <a:pt x="4320883" y="1960130"/>
                  </a:lnTo>
                  <a:lnTo>
                    <a:pt x="4320883" y="2015985"/>
                  </a:lnTo>
                  <a:lnTo>
                    <a:pt x="4378210" y="2018855"/>
                  </a:lnTo>
                  <a:lnTo>
                    <a:pt x="4381081" y="1960130"/>
                  </a:lnTo>
                  <a:close/>
                </a:path>
                <a:path w="10690225" h="6438900">
                  <a:moveTo>
                    <a:pt x="4381081" y="1868779"/>
                  </a:moveTo>
                  <a:lnTo>
                    <a:pt x="4323753" y="1865833"/>
                  </a:lnTo>
                  <a:lnTo>
                    <a:pt x="4320883" y="1868779"/>
                  </a:lnTo>
                  <a:lnTo>
                    <a:pt x="4320883" y="1924634"/>
                  </a:lnTo>
                  <a:lnTo>
                    <a:pt x="4378210" y="1927504"/>
                  </a:lnTo>
                  <a:lnTo>
                    <a:pt x="4381081" y="1868779"/>
                  </a:lnTo>
                  <a:close/>
                </a:path>
                <a:path w="10690225" h="6438900">
                  <a:moveTo>
                    <a:pt x="4381081" y="1777441"/>
                  </a:moveTo>
                  <a:lnTo>
                    <a:pt x="4323753" y="1774482"/>
                  </a:lnTo>
                  <a:lnTo>
                    <a:pt x="4320883" y="1777441"/>
                  </a:lnTo>
                  <a:lnTo>
                    <a:pt x="4320883" y="1833206"/>
                  </a:lnTo>
                  <a:lnTo>
                    <a:pt x="4378210" y="1836166"/>
                  </a:lnTo>
                  <a:lnTo>
                    <a:pt x="4381081" y="1777441"/>
                  </a:lnTo>
                  <a:close/>
                </a:path>
                <a:path w="10690225" h="6438900">
                  <a:moveTo>
                    <a:pt x="4381081" y="1686090"/>
                  </a:moveTo>
                  <a:lnTo>
                    <a:pt x="4323753" y="1683131"/>
                  </a:lnTo>
                  <a:lnTo>
                    <a:pt x="4320883" y="1686090"/>
                  </a:lnTo>
                  <a:lnTo>
                    <a:pt x="4320883" y="1741855"/>
                  </a:lnTo>
                  <a:lnTo>
                    <a:pt x="4378210" y="1744814"/>
                  </a:lnTo>
                  <a:lnTo>
                    <a:pt x="4381081" y="1686090"/>
                  </a:lnTo>
                  <a:close/>
                </a:path>
                <a:path w="10690225" h="6438900">
                  <a:moveTo>
                    <a:pt x="4381081" y="1594662"/>
                  </a:moveTo>
                  <a:lnTo>
                    <a:pt x="4323753" y="1591792"/>
                  </a:lnTo>
                  <a:lnTo>
                    <a:pt x="4320883" y="1594662"/>
                  </a:lnTo>
                  <a:lnTo>
                    <a:pt x="4320883" y="1650504"/>
                  </a:lnTo>
                  <a:lnTo>
                    <a:pt x="4378210" y="1653374"/>
                  </a:lnTo>
                  <a:lnTo>
                    <a:pt x="4381081" y="1594662"/>
                  </a:lnTo>
                  <a:close/>
                </a:path>
                <a:path w="10690225" h="6438900">
                  <a:moveTo>
                    <a:pt x="4381081" y="1503311"/>
                  </a:moveTo>
                  <a:lnTo>
                    <a:pt x="4323753" y="1500352"/>
                  </a:lnTo>
                  <a:lnTo>
                    <a:pt x="4320883" y="1503311"/>
                  </a:lnTo>
                  <a:lnTo>
                    <a:pt x="4320883" y="1559077"/>
                  </a:lnTo>
                  <a:lnTo>
                    <a:pt x="4378210" y="1562036"/>
                  </a:lnTo>
                  <a:lnTo>
                    <a:pt x="4381081" y="1503311"/>
                  </a:lnTo>
                  <a:close/>
                </a:path>
                <a:path w="10690225" h="6438900">
                  <a:moveTo>
                    <a:pt x="4381081" y="1411960"/>
                  </a:moveTo>
                  <a:lnTo>
                    <a:pt x="4323753" y="1409001"/>
                  </a:lnTo>
                  <a:lnTo>
                    <a:pt x="4320883" y="1411960"/>
                  </a:lnTo>
                  <a:lnTo>
                    <a:pt x="4320883" y="1467726"/>
                  </a:lnTo>
                  <a:lnTo>
                    <a:pt x="4378210" y="1470685"/>
                  </a:lnTo>
                  <a:lnTo>
                    <a:pt x="4381081" y="1411960"/>
                  </a:lnTo>
                  <a:close/>
                </a:path>
                <a:path w="10690225" h="6438900">
                  <a:moveTo>
                    <a:pt x="4381081" y="498322"/>
                  </a:moveTo>
                  <a:lnTo>
                    <a:pt x="4323753" y="495363"/>
                  </a:lnTo>
                  <a:lnTo>
                    <a:pt x="4320883" y="498322"/>
                  </a:lnTo>
                  <a:lnTo>
                    <a:pt x="4320883" y="554088"/>
                  </a:lnTo>
                  <a:lnTo>
                    <a:pt x="4378210" y="557047"/>
                  </a:lnTo>
                  <a:lnTo>
                    <a:pt x="4381081" y="498322"/>
                  </a:lnTo>
                  <a:close/>
                </a:path>
                <a:path w="10690225" h="6438900">
                  <a:moveTo>
                    <a:pt x="4381081" y="406971"/>
                  </a:moveTo>
                  <a:lnTo>
                    <a:pt x="4323753" y="404012"/>
                  </a:lnTo>
                  <a:lnTo>
                    <a:pt x="4320883" y="406971"/>
                  </a:lnTo>
                  <a:lnTo>
                    <a:pt x="4320883" y="462737"/>
                  </a:lnTo>
                  <a:lnTo>
                    <a:pt x="4378210" y="465607"/>
                  </a:lnTo>
                  <a:lnTo>
                    <a:pt x="4381081" y="406971"/>
                  </a:lnTo>
                  <a:close/>
                </a:path>
                <a:path w="10690225" h="6438900">
                  <a:moveTo>
                    <a:pt x="4381081" y="315544"/>
                  </a:moveTo>
                  <a:lnTo>
                    <a:pt x="4323753" y="312674"/>
                  </a:lnTo>
                  <a:lnTo>
                    <a:pt x="4320883" y="315544"/>
                  </a:lnTo>
                  <a:lnTo>
                    <a:pt x="4320883" y="371398"/>
                  </a:lnTo>
                  <a:lnTo>
                    <a:pt x="4378210" y="374269"/>
                  </a:lnTo>
                  <a:lnTo>
                    <a:pt x="4381081" y="315544"/>
                  </a:lnTo>
                  <a:close/>
                </a:path>
                <a:path w="10690225" h="6438900">
                  <a:moveTo>
                    <a:pt x="4484001" y="5157965"/>
                  </a:moveTo>
                  <a:lnTo>
                    <a:pt x="4426585" y="5155006"/>
                  </a:lnTo>
                  <a:lnTo>
                    <a:pt x="4423715" y="5157965"/>
                  </a:lnTo>
                  <a:lnTo>
                    <a:pt x="4423715" y="5213731"/>
                  </a:lnTo>
                  <a:lnTo>
                    <a:pt x="4481131" y="5216690"/>
                  </a:lnTo>
                  <a:lnTo>
                    <a:pt x="4484001" y="5157965"/>
                  </a:lnTo>
                  <a:close/>
                </a:path>
                <a:path w="10690225" h="6438900">
                  <a:moveTo>
                    <a:pt x="4484001" y="5066538"/>
                  </a:moveTo>
                  <a:lnTo>
                    <a:pt x="4426585" y="5063668"/>
                  </a:lnTo>
                  <a:lnTo>
                    <a:pt x="4423715" y="5066538"/>
                  </a:lnTo>
                  <a:lnTo>
                    <a:pt x="4423715" y="5122392"/>
                  </a:lnTo>
                  <a:lnTo>
                    <a:pt x="4481131" y="5125263"/>
                  </a:lnTo>
                  <a:lnTo>
                    <a:pt x="4484001" y="5066538"/>
                  </a:lnTo>
                  <a:close/>
                </a:path>
                <a:path w="10690225" h="6438900">
                  <a:moveTo>
                    <a:pt x="4484001" y="4975187"/>
                  </a:moveTo>
                  <a:lnTo>
                    <a:pt x="4426585" y="4972316"/>
                  </a:lnTo>
                  <a:lnTo>
                    <a:pt x="4423715" y="4975187"/>
                  </a:lnTo>
                  <a:lnTo>
                    <a:pt x="4423715" y="5031041"/>
                  </a:lnTo>
                  <a:lnTo>
                    <a:pt x="4481131" y="5033911"/>
                  </a:lnTo>
                  <a:lnTo>
                    <a:pt x="4484001" y="4975187"/>
                  </a:lnTo>
                  <a:close/>
                </a:path>
                <a:path w="10690225" h="6438900">
                  <a:moveTo>
                    <a:pt x="4484001" y="4883836"/>
                  </a:moveTo>
                  <a:lnTo>
                    <a:pt x="4426585" y="4880876"/>
                  </a:lnTo>
                  <a:lnTo>
                    <a:pt x="4423715" y="4883836"/>
                  </a:lnTo>
                  <a:lnTo>
                    <a:pt x="4423715" y="4939601"/>
                  </a:lnTo>
                  <a:lnTo>
                    <a:pt x="4481131" y="4942560"/>
                  </a:lnTo>
                  <a:lnTo>
                    <a:pt x="4484001" y="4883836"/>
                  </a:lnTo>
                  <a:close/>
                </a:path>
                <a:path w="10690225" h="6438900">
                  <a:moveTo>
                    <a:pt x="4484001" y="4792497"/>
                  </a:moveTo>
                  <a:lnTo>
                    <a:pt x="4426585" y="4789538"/>
                  </a:lnTo>
                  <a:lnTo>
                    <a:pt x="4423715" y="4792497"/>
                  </a:lnTo>
                  <a:lnTo>
                    <a:pt x="4423715" y="4848263"/>
                  </a:lnTo>
                  <a:lnTo>
                    <a:pt x="4481131" y="4851222"/>
                  </a:lnTo>
                  <a:lnTo>
                    <a:pt x="4484001" y="4792497"/>
                  </a:lnTo>
                  <a:close/>
                </a:path>
                <a:path w="10690225" h="6438900">
                  <a:moveTo>
                    <a:pt x="4484001" y="4701146"/>
                  </a:moveTo>
                  <a:lnTo>
                    <a:pt x="4426585" y="4698187"/>
                  </a:lnTo>
                  <a:lnTo>
                    <a:pt x="4423715" y="4701146"/>
                  </a:lnTo>
                  <a:lnTo>
                    <a:pt x="4423715" y="4756912"/>
                  </a:lnTo>
                  <a:lnTo>
                    <a:pt x="4481131" y="4759782"/>
                  </a:lnTo>
                  <a:lnTo>
                    <a:pt x="4484001" y="4701146"/>
                  </a:lnTo>
                  <a:close/>
                </a:path>
                <a:path w="10690225" h="6438900">
                  <a:moveTo>
                    <a:pt x="4484001" y="4609719"/>
                  </a:moveTo>
                  <a:lnTo>
                    <a:pt x="4426585" y="4606836"/>
                  </a:lnTo>
                  <a:lnTo>
                    <a:pt x="4423715" y="4609719"/>
                  </a:lnTo>
                  <a:lnTo>
                    <a:pt x="4423715" y="4665561"/>
                  </a:lnTo>
                  <a:lnTo>
                    <a:pt x="4481131" y="4668431"/>
                  </a:lnTo>
                  <a:lnTo>
                    <a:pt x="4484001" y="4609719"/>
                  </a:lnTo>
                  <a:close/>
                </a:path>
                <a:path w="10690225" h="6438900">
                  <a:moveTo>
                    <a:pt x="4484001" y="4518368"/>
                  </a:moveTo>
                  <a:lnTo>
                    <a:pt x="4426585" y="4515497"/>
                  </a:lnTo>
                  <a:lnTo>
                    <a:pt x="4423715" y="4518368"/>
                  </a:lnTo>
                  <a:lnTo>
                    <a:pt x="4423715" y="4574133"/>
                  </a:lnTo>
                  <a:lnTo>
                    <a:pt x="4481131" y="4577092"/>
                  </a:lnTo>
                  <a:lnTo>
                    <a:pt x="4484001" y="4518368"/>
                  </a:lnTo>
                  <a:close/>
                </a:path>
                <a:path w="10690225" h="6438900">
                  <a:moveTo>
                    <a:pt x="4484001" y="4427017"/>
                  </a:moveTo>
                  <a:lnTo>
                    <a:pt x="4426585" y="4424057"/>
                  </a:lnTo>
                  <a:lnTo>
                    <a:pt x="4423715" y="4427017"/>
                  </a:lnTo>
                  <a:lnTo>
                    <a:pt x="4423715" y="4482782"/>
                  </a:lnTo>
                  <a:lnTo>
                    <a:pt x="4481131" y="4485741"/>
                  </a:lnTo>
                  <a:lnTo>
                    <a:pt x="4484001" y="4427017"/>
                  </a:lnTo>
                  <a:close/>
                </a:path>
                <a:path w="10690225" h="6438900">
                  <a:moveTo>
                    <a:pt x="4484001" y="4335678"/>
                  </a:moveTo>
                  <a:lnTo>
                    <a:pt x="4426585" y="4332719"/>
                  </a:lnTo>
                  <a:lnTo>
                    <a:pt x="4423715" y="4335678"/>
                  </a:lnTo>
                  <a:lnTo>
                    <a:pt x="4423715" y="4391431"/>
                  </a:lnTo>
                  <a:lnTo>
                    <a:pt x="4481131" y="4394390"/>
                  </a:lnTo>
                  <a:lnTo>
                    <a:pt x="4484001" y="4335678"/>
                  </a:lnTo>
                  <a:close/>
                </a:path>
                <a:path w="10690225" h="6438900">
                  <a:moveTo>
                    <a:pt x="4484001" y="4244327"/>
                  </a:moveTo>
                  <a:lnTo>
                    <a:pt x="4426585" y="4241368"/>
                  </a:lnTo>
                  <a:lnTo>
                    <a:pt x="4423715" y="4244327"/>
                  </a:lnTo>
                  <a:lnTo>
                    <a:pt x="4423715" y="4300093"/>
                  </a:lnTo>
                  <a:lnTo>
                    <a:pt x="4481131" y="4302963"/>
                  </a:lnTo>
                  <a:lnTo>
                    <a:pt x="4484001" y="4244327"/>
                  </a:lnTo>
                  <a:close/>
                </a:path>
                <a:path w="10690225" h="6438900">
                  <a:moveTo>
                    <a:pt x="4484001" y="4152887"/>
                  </a:moveTo>
                  <a:lnTo>
                    <a:pt x="4426585" y="4150017"/>
                  </a:lnTo>
                  <a:lnTo>
                    <a:pt x="4423715" y="4152887"/>
                  </a:lnTo>
                  <a:lnTo>
                    <a:pt x="4423715" y="4208742"/>
                  </a:lnTo>
                  <a:lnTo>
                    <a:pt x="4481131" y="4211612"/>
                  </a:lnTo>
                  <a:lnTo>
                    <a:pt x="4484001" y="4152887"/>
                  </a:lnTo>
                  <a:close/>
                </a:path>
                <a:path w="10690225" h="6438900">
                  <a:moveTo>
                    <a:pt x="4484001" y="4061549"/>
                  </a:moveTo>
                  <a:lnTo>
                    <a:pt x="4426585" y="4058589"/>
                  </a:lnTo>
                  <a:lnTo>
                    <a:pt x="4423715" y="4061549"/>
                  </a:lnTo>
                  <a:lnTo>
                    <a:pt x="4423715" y="4117314"/>
                  </a:lnTo>
                  <a:lnTo>
                    <a:pt x="4481131" y="4120273"/>
                  </a:lnTo>
                  <a:lnTo>
                    <a:pt x="4484001" y="4061549"/>
                  </a:lnTo>
                  <a:close/>
                </a:path>
                <a:path w="10690225" h="6438900">
                  <a:moveTo>
                    <a:pt x="4484001" y="3970197"/>
                  </a:moveTo>
                  <a:lnTo>
                    <a:pt x="4426585" y="3967238"/>
                  </a:lnTo>
                  <a:lnTo>
                    <a:pt x="4423715" y="3970197"/>
                  </a:lnTo>
                  <a:lnTo>
                    <a:pt x="4423715" y="4025963"/>
                  </a:lnTo>
                  <a:lnTo>
                    <a:pt x="4481131" y="4028922"/>
                  </a:lnTo>
                  <a:lnTo>
                    <a:pt x="4484001" y="3970197"/>
                  </a:lnTo>
                  <a:close/>
                </a:path>
                <a:path w="10690225" h="6438900">
                  <a:moveTo>
                    <a:pt x="4484001" y="3878770"/>
                  </a:moveTo>
                  <a:lnTo>
                    <a:pt x="4426585" y="3875887"/>
                  </a:lnTo>
                  <a:lnTo>
                    <a:pt x="4423715" y="3878770"/>
                  </a:lnTo>
                  <a:lnTo>
                    <a:pt x="4423715" y="3934612"/>
                  </a:lnTo>
                  <a:lnTo>
                    <a:pt x="4481131" y="3937571"/>
                  </a:lnTo>
                  <a:lnTo>
                    <a:pt x="4484001" y="3878770"/>
                  </a:lnTo>
                  <a:close/>
                </a:path>
                <a:path w="10690225" h="6438900">
                  <a:moveTo>
                    <a:pt x="4484001" y="3787508"/>
                  </a:moveTo>
                  <a:lnTo>
                    <a:pt x="4426585" y="3784549"/>
                  </a:lnTo>
                  <a:lnTo>
                    <a:pt x="4423715" y="3787508"/>
                  </a:lnTo>
                  <a:lnTo>
                    <a:pt x="4423715" y="3843274"/>
                  </a:lnTo>
                  <a:lnTo>
                    <a:pt x="4481131" y="3846144"/>
                  </a:lnTo>
                  <a:lnTo>
                    <a:pt x="4484001" y="3787508"/>
                  </a:lnTo>
                  <a:close/>
                </a:path>
                <a:path w="10690225" h="6438900">
                  <a:moveTo>
                    <a:pt x="4484001" y="3696068"/>
                  </a:moveTo>
                  <a:lnTo>
                    <a:pt x="4426585" y="3693109"/>
                  </a:lnTo>
                  <a:lnTo>
                    <a:pt x="4423715" y="3696068"/>
                  </a:lnTo>
                  <a:lnTo>
                    <a:pt x="4423715" y="3751923"/>
                  </a:lnTo>
                  <a:lnTo>
                    <a:pt x="4481131" y="3754793"/>
                  </a:lnTo>
                  <a:lnTo>
                    <a:pt x="4484001" y="3696068"/>
                  </a:lnTo>
                  <a:close/>
                </a:path>
                <a:path w="10690225" h="6438900">
                  <a:moveTo>
                    <a:pt x="4484001" y="3604730"/>
                  </a:moveTo>
                  <a:lnTo>
                    <a:pt x="4426585" y="3601770"/>
                  </a:lnTo>
                  <a:lnTo>
                    <a:pt x="4423715" y="3604730"/>
                  </a:lnTo>
                  <a:lnTo>
                    <a:pt x="4423715" y="3660483"/>
                  </a:lnTo>
                  <a:lnTo>
                    <a:pt x="4481131" y="3663442"/>
                  </a:lnTo>
                  <a:lnTo>
                    <a:pt x="4484001" y="3604730"/>
                  </a:lnTo>
                  <a:close/>
                </a:path>
                <a:path w="10690225" h="6438900">
                  <a:moveTo>
                    <a:pt x="4484001" y="3513378"/>
                  </a:moveTo>
                  <a:lnTo>
                    <a:pt x="4426585" y="3510419"/>
                  </a:lnTo>
                  <a:lnTo>
                    <a:pt x="4423715" y="3513378"/>
                  </a:lnTo>
                  <a:lnTo>
                    <a:pt x="4423715" y="3569144"/>
                  </a:lnTo>
                  <a:lnTo>
                    <a:pt x="4481131" y="3572103"/>
                  </a:lnTo>
                  <a:lnTo>
                    <a:pt x="4484001" y="3513378"/>
                  </a:lnTo>
                  <a:close/>
                </a:path>
                <a:path w="10690225" h="6438900">
                  <a:moveTo>
                    <a:pt x="4484001" y="3422027"/>
                  </a:moveTo>
                  <a:lnTo>
                    <a:pt x="4426585" y="3419068"/>
                  </a:lnTo>
                  <a:lnTo>
                    <a:pt x="4423715" y="3422027"/>
                  </a:lnTo>
                  <a:lnTo>
                    <a:pt x="4423715" y="3477793"/>
                  </a:lnTo>
                  <a:lnTo>
                    <a:pt x="4481131" y="3480663"/>
                  </a:lnTo>
                  <a:lnTo>
                    <a:pt x="4484001" y="3422027"/>
                  </a:lnTo>
                  <a:close/>
                </a:path>
                <a:path w="10690225" h="6438900">
                  <a:moveTo>
                    <a:pt x="4484001" y="3330600"/>
                  </a:moveTo>
                  <a:lnTo>
                    <a:pt x="4426585" y="3327730"/>
                  </a:lnTo>
                  <a:lnTo>
                    <a:pt x="4423715" y="3330600"/>
                  </a:lnTo>
                  <a:lnTo>
                    <a:pt x="4423715" y="3386442"/>
                  </a:lnTo>
                  <a:lnTo>
                    <a:pt x="4481131" y="3389325"/>
                  </a:lnTo>
                  <a:lnTo>
                    <a:pt x="4484001" y="3330600"/>
                  </a:lnTo>
                  <a:close/>
                </a:path>
                <a:path w="10690225" h="6438900">
                  <a:moveTo>
                    <a:pt x="4484001" y="3239249"/>
                  </a:moveTo>
                  <a:lnTo>
                    <a:pt x="4426585" y="3236379"/>
                  </a:lnTo>
                  <a:lnTo>
                    <a:pt x="4423715" y="3239249"/>
                  </a:lnTo>
                  <a:lnTo>
                    <a:pt x="4423715" y="3295015"/>
                  </a:lnTo>
                  <a:lnTo>
                    <a:pt x="4481131" y="3297974"/>
                  </a:lnTo>
                  <a:lnTo>
                    <a:pt x="4484001" y="3239249"/>
                  </a:lnTo>
                  <a:close/>
                </a:path>
                <a:path w="10690225" h="6438900">
                  <a:moveTo>
                    <a:pt x="4484001" y="3147898"/>
                  </a:moveTo>
                  <a:lnTo>
                    <a:pt x="4426585" y="3144939"/>
                  </a:lnTo>
                  <a:lnTo>
                    <a:pt x="4423715" y="3147898"/>
                  </a:lnTo>
                  <a:lnTo>
                    <a:pt x="4423715" y="3203664"/>
                  </a:lnTo>
                  <a:lnTo>
                    <a:pt x="4481131" y="3206623"/>
                  </a:lnTo>
                  <a:lnTo>
                    <a:pt x="4484001" y="3147898"/>
                  </a:lnTo>
                  <a:close/>
                </a:path>
                <a:path w="10690225" h="6438900">
                  <a:moveTo>
                    <a:pt x="4484001" y="3056559"/>
                  </a:moveTo>
                  <a:lnTo>
                    <a:pt x="4426585" y="3053600"/>
                  </a:lnTo>
                  <a:lnTo>
                    <a:pt x="4423715" y="3056559"/>
                  </a:lnTo>
                  <a:lnTo>
                    <a:pt x="4423715" y="3112325"/>
                  </a:lnTo>
                  <a:lnTo>
                    <a:pt x="4481131" y="3115284"/>
                  </a:lnTo>
                  <a:lnTo>
                    <a:pt x="4484001" y="3056559"/>
                  </a:lnTo>
                  <a:close/>
                </a:path>
                <a:path w="10690225" h="6438900">
                  <a:moveTo>
                    <a:pt x="4484001" y="2965208"/>
                  </a:moveTo>
                  <a:lnTo>
                    <a:pt x="4426585" y="2962249"/>
                  </a:lnTo>
                  <a:lnTo>
                    <a:pt x="4423715" y="2965208"/>
                  </a:lnTo>
                  <a:lnTo>
                    <a:pt x="4423715" y="3020974"/>
                  </a:lnTo>
                  <a:lnTo>
                    <a:pt x="4481131" y="3023844"/>
                  </a:lnTo>
                  <a:lnTo>
                    <a:pt x="4484001" y="2965208"/>
                  </a:lnTo>
                  <a:close/>
                </a:path>
                <a:path w="10690225" h="6438900">
                  <a:moveTo>
                    <a:pt x="4484001" y="2873768"/>
                  </a:moveTo>
                  <a:lnTo>
                    <a:pt x="4426585" y="2870898"/>
                  </a:lnTo>
                  <a:lnTo>
                    <a:pt x="4423715" y="2873768"/>
                  </a:lnTo>
                  <a:lnTo>
                    <a:pt x="4423715" y="2929623"/>
                  </a:lnTo>
                  <a:lnTo>
                    <a:pt x="4481131" y="2932493"/>
                  </a:lnTo>
                  <a:lnTo>
                    <a:pt x="4484001" y="2873768"/>
                  </a:lnTo>
                  <a:close/>
                </a:path>
                <a:path w="10690225" h="6438900">
                  <a:moveTo>
                    <a:pt x="4484001" y="2782430"/>
                  </a:moveTo>
                  <a:lnTo>
                    <a:pt x="4426585" y="2779560"/>
                  </a:lnTo>
                  <a:lnTo>
                    <a:pt x="4423715" y="2782430"/>
                  </a:lnTo>
                  <a:lnTo>
                    <a:pt x="4423715" y="2838285"/>
                  </a:lnTo>
                  <a:lnTo>
                    <a:pt x="4481131" y="2841155"/>
                  </a:lnTo>
                  <a:lnTo>
                    <a:pt x="4484001" y="2782430"/>
                  </a:lnTo>
                  <a:close/>
                </a:path>
                <a:path w="10690225" h="6438900">
                  <a:moveTo>
                    <a:pt x="4484001" y="2691079"/>
                  </a:moveTo>
                  <a:lnTo>
                    <a:pt x="4426585" y="2688120"/>
                  </a:lnTo>
                  <a:lnTo>
                    <a:pt x="4423715" y="2691079"/>
                  </a:lnTo>
                  <a:lnTo>
                    <a:pt x="4423715" y="2746845"/>
                  </a:lnTo>
                  <a:lnTo>
                    <a:pt x="4481131" y="2749804"/>
                  </a:lnTo>
                  <a:lnTo>
                    <a:pt x="4484001" y="2691079"/>
                  </a:lnTo>
                  <a:close/>
                </a:path>
                <a:path w="10690225" h="6438900">
                  <a:moveTo>
                    <a:pt x="4484001" y="2599728"/>
                  </a:moveTo>
                  <a:lnTo>
                    <a:pt x="4426585" y="2596781"/>
                  </a:lnTo>
                  <a:lnTo>
                    <a:pt x="4423715" y="2599728"/>
                  </a:lnTo>
                  <a:lnTo>
                    <a:pt x="4423715" y="2655493"/>
                  </a:lnTo>
                  <a:lnTo>
                    <a:pt x="4481131" y="2658453"/>
                  </a:lnTo>
                  <a:lnTo>
                    <a:pt x="4484001" y="2599728"/>
                  </a:lnTo>
                  <a:close/>
                </a:path>
                <a:path w="10690225" h="6438900">
                  <a:moveTo>
                    <a:pt x="4484001" y="2508389"/>
                  </a:moveTo>
                  <a:lnTo>
                    <a:pt x="4426585" y="2505430"/>
                  </a:lnTo>
                  <a:lnTo>
                    <a:pt x="4423715" y="2508389"/>
                  </a:lnTo>
                  <a:lnTo>
                    <a:pt x="4423715" y="2564155"/>
                  </a:lnTo>
                  <a:lnTo>
                    <a:pt x="4481131" y="2567025"/>
                  </a:lnTo>
                  <a:lnTo>
                    <a:pt x="4484001" y="2508389"/>
                  </a:lnTo>
                  <a:close/>
                </a:path>
                <a:path w="10690225" h="6438900">
                  <a:moveTo>
                    <a:pt x="4484001" y="2416949"/>
                  </a:moveTo>
                  <a:lnTo>
                    <a:pt x="4426585" y="2414079"/>
                  </a:lnTo>
                  <a:lnTo>
                    <a:pt x="4423715" y="2416949"/>
                  </a:lnTo>
                  <a:lnTo>
                    <a:pt x="4423715" y="2472804"/>
                  </a:lnTo>
                  <a:lnTo>
                    <a:pt x="4481131" y="2475674"/>
                  </a:lnTo>
                  <a:lnTo>
                    <a:pt x="4484001" y="2416949"/>
                  </a:lnTo>
                  <a:close/>
                </a:path>
                <a:path w="10690225" h="6438900">
                  <a:moveTo>
                    <a:pt x="4484001" y="2325611"/>
                  </a:moveTo>
                  <a:lnTo>
                    <a:pt x="4426585" y="2322652"/>
                  </a:lnTo>
                  <a:lnTo>
                    <a:pt x="4423715" y="2325611"/>
                  </a:lnTo>
                  <a:lnTo>
                    <a:pt x="4423715" y="2381377"/>
                  </a:lnTo>
                  <a:lnTo>
                    <a:pt x="4481131" y="2384323"/>
                  </a:lnTo>
                  <a:lnTo>
                    <a:pt x="4484001" y="2325611"/>
                  </a:lnTo>
                  <a:close/>
                </a:path>
                <a:path w="10690225" h="6438900">
                  <a:moveTo>
                    <a:pt x="4484001" y="2234260"/>
                  </a:moveTo>
                  <a:lnTo>
                    <a:pt x="4426585" y="2231301"/>
                  </a:lnTo>
                  <a:lnTo>
                    <a:pt x="4423715" y="2234260"/>
                  </a:lnTo>
                  <a:lnTo>
                    <a:pt x="4423715" y="2290026"/>
                  </a:lnTo>
                  <a:lnTo>
                    <a:pt x="4481131" y="2292985"/>
                  </a:lnTo>
                  <a:lnTo>
                    <a:pt x="4484001" y="2234260"/>
                  </a:lnTo>
                  <a:close/>
                </a:path>
                <a:path w="10690225" h="6438900">
                  <a:moveTo>
                    <a:pt x="4484001" y="2142909"/>
                  </a:moveTo>
                  <a:lnTo>
                    <a:pt x="4426585" y="2139950"/>
                  </a:lnTo>
                  <a:lnTo>
                    <a:pt x="4423715" y="2142909"/>
                  </a:lnTo>
                  <a:lnTo>
                    <a:pt x="4423715" y="2198674"/>
                  </a:lnTo>
                  <a:lnTo>
                    <a:pt x="4481131" y="2201634"/>
                  </a:lnTo>
                  <a:lnTo>
                    <a:pt x="4484001" y="2142909"/>
                  </a:lnTo>
                  <a:close/>
                </a:path>
                <a:path w="10690225" h="6438900">
                  <a:moveTo>
                    <a:pt x="4484001" y="2051570"/>
                  </a:moveTo>
                  <a:lnTo>
                    <a:pt x="4426585" y="2048611"/>
                  </a:lnTo>
                  <a:lnTo>
                    <a:pt x="4423715" y="2051570"/>
                  </a:lnTo>
                  <a:lnTo>
                    <a:pt x="4423715" y="2107336"/>
                  </a:lnTo>
                  <a:lnTo>
                    <a:pt x="4481131" y="2110206"/>
                  </a:lnTo>
                  <a:lnTo>
                    <a:pt x="4484001" y="2051570"/>
                  </a:lnTo>
                  <a:close/>
                </a:path>
                <a:path w="10690225" h="6438900">
                  <a:moveTo>
                    <a:pt x="4484001" y="1960130"/>
                  </a:moveTo>
                  <a:lnTo>
                    <a:pt x="4426585" y="1957260"/>
                  </a:lnTo>
                  <a:lnTo>
                    <a:pt x="4423715" y="1960130"/>
                  </a:lnTo>
                  <a:lnTo>
                    <a:pt x="4423715" y="2015985"/>
                  </a:lnTo>
                  <a:lnTo>
                    <a:pt x="4481131" y="2018855"/>
                  </a:lnTo>
                  <a:lnTo>
                    <a:pt x="4484001" y="1960130"/>
                  </a:lnTo>
                  <a:close/>
                </a:path>
                <a:path w="10690225" h="6438900">
                  <a:moveTo>
                    <a:pt x="4484001" y="1868779"/>
                  </a:moveTo>
                  <a:lnTo>
                    <a:pt x="4426585" y="1865833"/>
                  </a:lnTo>
                  <a:lnTo>
                    <a:pt x="4423715" y="1868779"/>
                  </a:lnTo>
                  <a:lnTo>
                    <a:pt x="4423715" y="1924634"/>
                  </a:lnTo>
                  <a:lnTo>
                    <a:pt x="4481131" y="1927504"/>
                  </a:lnTo>
                  <a:lnTo>
                    <a:pt x="4484001" y="1868779"/>
                  </a:lnTo>
                  <a:close/>
                </a:path>
                <a:path w="10690225" h="6438900">
                  <a:moveTo>
                    <a:pt x="4484001" y="1777441"/>
                  </a:moveTo>
                  <a:lnTo>
                    <a:pt x="4426585" y="1774482"/>
                  </a:lnTo>
                  <a:lnTo>
                    <a:pt x="4423715" y="1777441"/>
                  </a:lnTo>
                  <a:lnTo>
                    <a:pt x="4423715" y="1833206"/>
                  </a:lnTo>
                  <a:lnTo>
                    <a:pt x="4481131" y="1836166"/>
                  </a:lnTo>
                  <a:lnTo>
                    <a:pt x="4484001" y="1777441"/>
                  </a:lnTo>
                  <a:close/>
                </a:path>
                <a:path w="10690225" h="6438900">
                  <a:moveTo>
                    <a:pt x="4484001" y="1686090"/>
                  </a:moveTo>
                  <a:lnTo>
                    <a:pt x="4426585" y="1683131"/>
                  </a:lnTo>
                  <a:lnTo>
                    <a:pt x="4423715" y="1686090"/>
                  </a:lnTo>
                  <a:lnTo>
                    <a:pt x="4423715" y="1741855"/>
                  </a:lnTo>
                  <a:lnTo>
                    <a:pt x="4481131" y="1744814"/>
                  </a:lnTo>
                  <a:lnTo>
                    <a:pt x="4484001" y="1686090"/>
                  </a:lnTo>
                  <a:close/>
                </a:path>
                <a:path w="10690225" h="6438900">
                  <a:moveTo>
                    <a:pt x="4484001" y="1594662"/>
                  </a:moveTo>
                  <a:lnTo>
                    <a:pt x="4426585" y="1591792"/>
                  </a:lnTo>
                  <a:lnTo>
                    <a:pt x="4423715" y="1594662"/>
                  </a:lnTo>
                  <a:lnTo>
                    <a:pt x="4423715" y="1650504"/>
                  </a:lnTo>
                  <a:lnTo>
                    <a:pt x="4481131" y="1653374"/>
                  </a:lnTo>
                  <a:lnTo>
                    <a:pt x="4484001" y="1594662"/>
                  </a:lnTo>
                  <a:close/>
                </a:path>
                <a:path w="10690225" h="6438900">
                  <a:moveTo>
                    <a:pt x="4484001" y="1503311"/>
                  </a:moveTo>
                  <a:lnTo>
                    <a:pt x="4426585" y="1500352"/>
                  </a:lnTo>
                  <a:lnTo>
                    <a:pt x="4423715" y="1503311"/>
                  </a:lnTo>
                  <a:lnTo>
                    <a:pt x="4423715" y="1559077"/>
                  </a:lnTo>
                  <a:lnTo>
                    <a:pt x="4481131" y="1562036"/>
                  </a:lnTo>
                  <a:lnTo>
                    <a:pt x="4484001" y="1503311"/>
                  </a:lnTo>
                  <a:close/>
                </a:path>
                <a:path w="10690225" h="6438900">
                  <a:moveTo>
                    <a:pt x="4484001" y="498322"/>
                  </a:moveTo>
                  <a:lnTo>
                    <a:pt x="4426585" y="495363"/>
                  </a:lnTo>
                  <a:lnTo>
                    <a:pt x="4423715" y="498322"/>
                  </a:lnTo>
                  <a:lnTo>
                    <a:pt x="4423715" y="554088"/>
                  </a:lnTo>
                  <a:lnTo>
                    <a:pt x="4481131" y="557047"/>
                  </a:lnTo>
                  <a:lnTo>
                    <a:pt x="4484001" y="498322"/>
                  </a:lnTo>
                  <a:close/>
                </a:path>
                <a:path w="10690225" h="6438900">
                  <a:moveTo>
                    <a:pt x="4484001" y="406971"/>
                  </a:moveTo>
                  <a:lnTo>
                    <a:pt x="4426585" y="404012"/>
                  </a:lnTo>
                  <a:lnTo>
                    <a:pt x="4423715" y="406971"/>
                  </a:lnTo>
                  <a:lnTo>
                    <a:pt x="4423715" y="462737"/>
                  </a:lnTo>
                  <a:lnTo>
                    <a:pt x="4481131" y="465607"/>
                  </a:lnTo>
                  <a:lnTo>
                    <a:pt x="4484001" y="406971"/>
                  </a:lnTo>
                  <a:close/>
                </a:path>
                <a:path w="10690225" h="6438900">
                  <a:moveTo>
                    <a:pt x="4484001" y="315544"/>
                  </a:moveTo>
                  <a:lnTo>
                    <a:pt x="4426585" y="312674"/>
                  </a:lnTo>
                  <a:lnTo>
                    <a:pt x="4423715" y="315544"/>
                  </a:lnTo>
                  <a:lnTo>
                    <a:pt x="4423715" y="371398"/>
                  </a:lnTo>
                  <a:lnTo>
                    <a:pt x="4481131" y="374269"/>
                  </a:lnTo>
                  <a:lnTo>
                    <a:pt x="4484001" y="315544"/>
                  </a:lnTo>
                  <a:close/>
                </a:path>
                <a:path w="10690225" h="6438900">
                  <a:moveTo>
                    <a:pt x="4586833" y="5249316"/>
                  </a:moveTo>
                  <a:lnTo>
                    <a:pt x="4529506" y="5246357"/>
                  </a:lnTo>
                  <a:lnTo>
                    <a:pt x="4526635" y="5249316"/>
                  </a:lnTo>
                  <a:lnTo>
                    <a:pt x="4526635" y="5305082"/>
                  </a:lnTo>
                  <a:lnTo>
                    <a:pt x="4583963" y="5308041"/>
                  </a:lnTo>
                  <a:lnTo>
                    <a:pt x="4586833" y="5249316"/>
                  </a:lnTo>
                  <a:close/>
                </a:path>
                <a:path w="10690225" h="6438900">
                  <a:moveTo>
                    <a:pt x="4586833" y="5157965"/>
                  </a:moveTo>
                  <a:lnTo>
                    <a:pt x="4529506" y="5155006"/>
                  </a:lnTo>
                  <a:lnTo>
                    <a:pt x="4526635" y="5157965"/>
                  </a:lnTo>
                  <a:lnTo>
                    <a:pt x="4526635" y="5213731"/>
                  </a:lnTo>
                  <a:lnTo>
                    <a:pt x="4583963" y="5216690"/>
                  </a:lnTo>
                  <a:lnTo>
                    <a:pt x="4586833" y="5157965"/>
                  </a:lnTo>
                  <a:close/>
                </a:path>
                <a:path w="10690225" h="6438900">
                  <a:moveTo>
                    <a:pt x="4586833" y="5066538"/>
                  </a:moveTo>
                  <a:lnTo>
                    <a:pt x="4529506" y="5063668"/>
                  </a:lnTo>
                  <a:lnTo>
                    <a:pt x="4526635" y="5066538"/>
                  </a:lnTo>
                  <a:lnTo>
                    <a:pt x="4526635" y="5122392"/>
                  </a:lnTo>
                  <a:lnTo>
                    <a:pt x="4583963" y="5125263"/>
                  </a:lnTo>
                  <a:lnTo>
                    <a:pt x="4586833" y="5066538"/>
                  </a:lnTo>
                  <a:close/>
                </a:path>
                <a:path w="10690225" h="6438900">
                  <a:moveTo>
                    <a:pt x="4586833" y="4975187"/>
                  </a:moveTo>
                  <a:lnTo>
                    <a:pt x="4529506" y="4972316"/>
                  </a:lnTo>
                  <a:lnTo>
                    <a:pt x="4526635" y="4975187"/>
                  </a:lnTo>
                  <a:lnTo>
                    <a:pt x="4526635" y="5031041"/>
                  </a:lnTo>
                  <a:lnTo>
                    <a:pt x="4583963" y="5033911"/>
                  </a:lnTo>
                  <a:lnTo>
                    <a:pt x="4586833" y="4975187"/>
                  </a:lnTo>
                  <a:close/>
                </a:path>
                <a:path w="10690225" h="6438900">
                  <a:moveTo>
                    <a:pt x="4586833" y="4883836"/>
                  </a:moveTo>
                  <a:lnTo>
                    <a:pt x="4529506" y="4880876"/>
                  </a:lnTo>
                  <a:lnTo>
                    <a:pt x="4526635" y="4883836"/>
                  </a:lnTo>
                  <a:lnTo>
                    <a:pt x="4526635" y="4939601"/>
                  </a:lnTo>
                  <a:lnTo>
                    <a:pt x="4583963" y="4942560"/>
                  </a:lnTo>
                  <a:lnTo>
                    <a:pt x="4586833" y="4883836"/>
                  </a:lnTo>
                  <a:close/>
                </a:path>
                <a:path w="10690225" h="6438900">
                  <a:moveTo>
                    <a:pt x="4586833" y="4792497"/>
                  </a:moveTo>
                  <a:lnTo>
                    <a:pt x="4529506" y="4789538"/>
                  </a:lnTo>
                  <a:lnTo>
                    <a:pt x="4526635" y="4792497"/>
                  </a:lnTo>
                  <a:lnTo>
                    <a:pt x="4526635" y="4848263"/>
                  </a:lnTo>
                  <a:lnTo>
                    <a:pt x="4583963" y="4851222"/>
                  </a:lnTo>
                  <a:lnTo>
                    <a:pt x="4586833" y="4792497"/>
                  </a:lnTo>
                  <a:close/>
                </a:path>
                <a:path w="10690225" h="6438900">
                  <a:moveTo>
                    <a:pt x="4586833" y="4701146"/>
                  </a:moveTo>
                  <a:lnTo>
                    <a:pt x="4529506" y="4698187"/>
                  </a:lnTo>
                  <a:lnTo>
                    <a:pt x="4526635" y="4701146"/>
                  </a:lnTo>
                  <a:lnTo>
                    <a:pt x="4526635" y="4756912"/>
                  </a:lnTo>
                  <a:lnTo>
                    <a:pt x="4583963" y="4759782"/>
                  </a:lnTo>
                  <a:lnTo>
                    <a:pt x="4586833" y="4701146"/>
                  </a:lnTo>
                  <a:close/>
                </a:path>
                <a:path w="10690225" h="6438900">
                  <a:moveTo>
                    <a:pt x="4586833" y="4609719"/>
                  </a:moveTo>
                  <a:lnTo>
                    <a:pt x="4529506" y="4606836"/>
                  </a:lnTo>
                  <a:lnTo>
                    <a:pt x="4526635" y="4609719"/>
                  </a:lnTo>
                  <a:lnTo>
                    <a:pt x="4526635" y="4665561"/>
                  </a:lnTo>
                  <a:lnTo>
                    <a:pt x="4583963" y="4668431"/>
                  </a:lnTo>
                  <a:lnTo>
                    <a:pt x="4586833" y="4609719"/>
                  </a:lnTo>
                  <a:close/>
                </a:path>
                <a:path w="10690225" h="6438900">
                  <a:moveTo>
                    <a:pt x="4586833" y="4518368"/>
                  </a:moveTo>
                  <a:lnTo>
                    <a:pt x="4529506" y="4515497"/>
                  </a:lnTo>
                  <a:lnTo>
                    <a:pt x="4526635" y="4518368"/>
                  </a:lnTo>
                  <a:lnTo>
                    <a:pt x="4526635" y="4574133"/>
                  </a:lnTo>
                  <a:lnTo>
                    <a:pt x="4583963" y="4577092"/>
                  </a:lnTo>
                  <a:lnTo>
                    <a:pt x="4586833" y="4518368"/>
                  </a:lnTo>
                  <a:close/>
                </a:path>
                <a:path w="10690225" h="6438900">
                  <a:moveTo>
                    <a:pt x="4586833" y="4427017"/>
                  </a:moveTo>
                  <a:lnTo>
                    <a:pt x="4529506" y="4424057"/>
                  </a:lnTo>
                  <a:lnTo>
                    <a:pt x="4526635" y="4427017"/>
                  </a:lnTo>
                  <a:lnTo>
                    <a:pt x="4526635" y="4482782"/>
                  </a:lnTo>
                  <a:lnTo>
                    <a:pt x="4583963" y="4485741"/>
                  </a:lnTo>
                  <a:lnTo>
                    <a:pt x="4586833" y="4427017"/>
                  </a:lnTo>
                  <a:close/>
                </a:path>
                <a:path w="10690225" h="6438900">
                  <a:moveTo>
                    <a:pt x="4586833" y="4335678"/>
                  </a:moveTo>
                  <a:lnTo>
                    <a:pt x="4529506" y="4332719"/>
                  </a:lnTo>
                  <a:lnTo>
                    <a:pt x="4526635" y="4335678"/>
                  </a:lnTo>
                  <a:lnTo>
                    <a:pt x="4526635" y="4391431"/>
                  </a:lnTo>
                  <a:lnTo>
                    <a:pt x="4583963" y="4394390"/>
                  </a:lnTo>
                  <a:lnTo>
                    <a:pt x="4586833" y="4335678"/>
                  </a:lnTo>
                  <a:close/>
                </a:path>
                <a:path w="10690225" h="6438900">
                  <a:moveTo>
                    <a:pt x="4586833" y="4244327"/>
                  </a:moveTo>
                  <a:lnTo>
                    <a:pt x="4529506" y="4241368"/>
                  </a:lnTo>
                  <a:lnTo>
                    <a:pt x="4526635" y="4244327"/>
                  </a:lnTo>
                  <a:lnTo>
                    <a:pt x="4526635" y="4300093"/>
                  </a:lnTo>
                  <a:lnTo>
                    <a:pt x="4583963" y="4302963"/>
                  </a:lnTo>
                  <a:lnTo>
                    <a:pt x="4586833" y="4244327"/>
                  </a:lnTo>
                  <a:close/>
                </a:path>
                <a:path w="10690225" h="6438900">
                  <a:moveTo>
                    <a:pt x="4586833" y="4152887"/>
                  </a:moveTo>
                  <a:lnTo>
                    <a:pt x="4529506" y="4150017"/>
                  </a:lnTo>
                  <a:lnTo>
                    <a:pt x="4526635" y="4152887"/>
                  </a:lnTo>
                  <a:lnTo>
                    <a:pt x="4526635" y="4208742"/>
                  </a:lnTo>
                  <a:lnTo>
                    <a:pt x="4583963" y="4211612"/>
                  </a:lnTo>
                  <a:lnTo>
                    <a:pt x="4586833" y="4152887"/>
                  </a:lnTo>
                  <a:close/>
                </a:path>
                <a:path w="10690225" h="6438900">
                  <a:moveTo>
                    <a:pt x="4586833" y="4061549"/>
                  </a:moveTo>
                  <a:lnTo>
                    <a:pt x="4529506" y="4058589"/>
                  </a:lnTo>
                  <a:lnTo>
                    <a:pt x="4526635" y="4061549"/>
                  </a:lnTo>
                  <a:lnTo>
                    <a:pt x="4526635" y="4117314"/>
                  </a:lnTo>
                  <a:lnTo>
                    <a:pt x="4583963" y="4120273"/>
                  </a:lnTo>
                  <a:lnTo>
                    <a:pt x="4586833" y="4061549"/>
                  </a:lnTo>
                  <a:close/>
                </a:path>
                <a:path w="10690225" h="6438900">
                  <a:moveTo>
                    <a:pt x="4586833" y="3970197"/>
                  </a:moveTo>
                  <a:lnTo>
                    <a:pt x="4529506" y="3967238"/>
                  </a:lnTo>
                  <a:lnTo>
                    <a:pt x="4526635" y="3970197"/>
                  </a:lnTo>
                  <a:lnTo>
                    <a:pt x="4526635" y="4025963"/>
                  </a:lnTo>
                  <a:lnTo>
                    <a:pt x="4583963" y="4028922"/>
                  </a:lnTo>
                  <a:lnTo>
                    <a:pt x="4586833" y="3970197"/>
                  </a:lnTo>
                  <a:close/>
                </a:path>
                <a:path w="10690225" h="6438900">
                  <a:moveTo>
                    <a:pt x="4586833" y="3878770"/>
                  </a:moveTo>
                  <a:lnTo>
                    <a:pt x="4529506" y="3875887"/>
                  </a:lnTo>
                  <a:lnTo>
                    <a:pt x="4526635" y="3878770"/>
                  </a:lnTo>
                  <a:lnTo>
                    <a:pt x="4526635" y="3934612"/>
                  </a:lnTo>
                  <a:lnTo>
                    <a:pt x="4583963" y="3937571"/>
                  </a:lnTo>
                  <a:lnTo>
                    <a:pt x="4586833" y="3878770"/>
                  </a:lnTo>
                  <a:close/>
                </a:path>
                <a:path w="10690225" h="6438900">
                  <a:moveTo>
                    <a:pt x="4586833" y="3787508"/>
                  </a:moveTo>
                  <a:lnTo>
                    <a:pt x="4529506" y="3784549"/>
                  </a:lnTo>
                  <a:lnTo>
                    <a:pt x="4526635" y="3787508"/>
                  </a:lnTo>
                  <a:lnTo>
                    <a:pt x="4526635" y="3843274"/>
                  </a:lnTo>
                  <a:lnTo>
                    <a:pt x="4583963" y="3846144"/>
                  </a:lnTo>
                  <a:lnTo>
                    <a:pt x="4586833" y="3787508"/>
                  </a:lnTo>
                  <a:close/>
                </a:path>
                <a:path w="10690225" h="6438900">
                  <a:moveTo>
                    <a:pt x="4586833" y="3696068"/>
                  </a:moveTo>
                  <a:lnTo>
                    <a:pt x="4529506" y="3693109"/>
                  </a:lnTo>
                  <a:lnTo>
                    <a:pt x="4526635" y="3696068"/>
                  </a:lnTo>
                  <a:lnTo>
                    <a:pt x="4526635" y="3751923"/>
                  </a:lnTo>
                  <a:lnTo>
                    <a:pt x="4583963" y="3754793"/>
                  </a:lnTo>
                  <a:lnTo>
                    <a:pt x="4586833" y="3696068"/>
                  </a:lnTo>
                  <a:close/>
                </a:path>
                <a:path w="10690225" h="6438900">
                  <a:moveTo>
                    <a:pt x="4586833" y="3604730"/>
                  </a:moveTo>
                  <a:lnTo>
                    <a:pt x="4529506" y="3601770"/>
                  </a:lnTo>
                  <a:lnTo>
                    <a:pt x="4526635" y="3604730"/>
                  </a:lnTo>
                  <a:lnTo>
                    <a:pt x="4526635" y="3660483"/>
                  </a:lnTo>
                  <a:lnTo>
                    <a:pt x="4583963" y="3663442"/>
                  </a:lnTo>
                  <a:lnTo>
                    <a:pt x="4586833" y="3604730"/>
                  </a:lnTo>
                  <a:close/>
                </a:path>
                <a:path w="10690225" h="6438900">
                  <a:moveTo>
                    <a:pt x="4586833" y="3513378"/>
                  </a:moveTo>
                  <a:lnTo>
                    <a:pt x="4529506" y="3510419"/>
                  </a:lnTo>
                  <a:lnTo>
                    <a:pt x="4526635" y="3513378"/>
                  </a:lnTo>
                  <a:lnTo>
                    <a:pt x="4526635" y="3569144"/>
                  </a:lnTo>
                  <a:lnTo>
                    <a:pt x="4583963" y="3572103"/>
                  </a:lnTo>
                  <a:lnTo>
                    <a:pt x="4586833" y="3513378"/>
                  </a:lnTo>
                  <a:close/>
                </a:path>
                <a:path w="10690225" h="6438900">
                  <a:moveTo>
                    <a:pt x="4586833" y="3422027"/>
                  </a:moveTo>
                  <a:lnTo>
                    <a:pt x="4529506" y="3419068"/>
                  </a:lnTo>
                  <a:lnTo>
                    <a:pt x="4526635" y="3422027"/>
                  </a:lnTo>
                  <a:lnTo>
                    <a:pt x="4526635" y="3477793"/>
                  </a:lnTo>
                  <a:lnTo>
                    <a:pt x="4583963" y="3480663"/>
                  </a:lnTo>
                  <a:lnTo>
                    <a:pt x="4586833" y="3422027"/>
                  </a:lnTo>
                  <a:close/>
                </a:path>
                <a:path w="10690225" h="6438900">
                  <a:moveTo>
                    <a:pt x="4586833" y="3330600"/>
                  </a:moveTo>
                  <a:lnTo>
                    <a:pt x="4529506" y="3327730"/>
                  </a:lnTo>
                  <a:lnTo>
                    <a:pt x="4526635" y="3330600"/>
                  </a:lnTo>
                  <a:lnTo>
                    <a:pt x="4526635" y="3386442"/>
                  </a:lnTo>
                  <a:lnTo>
                    <a:pt x="4583963" y="3389325"/>
                  </a:lnTo>
                  <a:lnTo>
                    <a:pt x="4586833" y="3330600"/>
                  </a:lnTo>
                  <a:close/>
                </a:path>
                <a:path w="10690225" h="6438900">
                  <a:moveTo>
                    <a:pt x="4586833" y="3239249"/>
                  </a:moveTo>
                  <a:lnTo>
                    <a:pt x="4529506" y="3236379"/>
                  </a:lnTo>
                  <a:lnTo>
                    <a:pt x="4526635" y="3239249"/>
                  </a:lnTo>
                  <a:lnTo>
                    <a:pt x="4526635" y="3295015"/>
                  </a:lnTo>
                  <a:lnTo>
                    <a:pt x="4583963" y="3297974"/>
                  </a:lnTo>
                  <a:lnTo>
                    <a:pt x="4586833" y="3239249"/>
                  </a:lnTo>
                  <a:close/>
                </a:path>
                <a:path w="10690225" h="6438900">
                  <a:moveTo>
                    <a:pt x="4586833" y="3147898"/>
                  </a:moveTo>
                  <a:lnTo>
                    <a:pt x="4529506" y="3144939"/>
                  </a:lnTo>
                  <a:lnTo>
                    <a:pt x="4526635" y="3147898"/>
                  </a:lnTo>
                  <a:lnTo>
                    <a:pt x="4526635" y="3203664"/>
                  </a:lnTo>
                  <a:lnTo>
                    <a:pt x="4583963" y="3206623"/>
                  </a:lnTo>
                  <a:lnTo>
                    <a:pt x="4586833" y="3147898"/>
                  </a:lnTo>
                  <a:close/>
                </a:path>
                <a:path w="10690225" h="6438900">
                  <a:moveTo>
                    <a:pt x="4586833" y="3056559"/>
                  </a:moveTo>
                  <a:lnTo>
                    <a:pt x="4529506" y="3053600"/>
                  </a:lnTo>
                  <a:lnTo>
                    <a:pt x="4526635" y="3056559"/>
                  </a:lnTo>
                  <a:lnTo>
                    <a:pt x="4526635" y="3112325"/>
                  </a:lnTo>
                  <a:lnTo>
                    <a:pt x="4583963" y="3115284"/>
                  </a:lnTo>
                  <a:lnTo>
                    <a:pt x="4586833" y="3056559"/>
                  </a:lnTo>
                  <a:close/>
                </a:path>
                <a:path w="10690225" h="6438900">
                  <a:moveTo>
                    <a:pt x="4586833" y="2965208"/>
                  </a:moveTo>
                  <a:lnTo>
                    <a:pt x="4529506" y="2962249"/>
                  </a:lnTo>
                  <a:lnTo>
                    <a:pt x="4526635" y="2965208"/>
                  </a:lnTo>
                  <a:lnTo>
                    <a:pt x="4526635" y="3020974"/>
                  </a:lnTo>
                  <a:lnTo>
                    <a:pt x="4583963" y="3023844"/>
                  </a:lnTo>
                  <a:lnTo>
                    <a:pt x="4586833" y="2965208"/>
                  </a:lnTo>
                  <a:close/>
                </a:path>
                <a:path w="10690225" h="6438900">
                  <a:moveTo>
                    <a:pt x="4586833" y="2873768"/>
                  </a:moveTo>
                  <a:lnTo>
                    <a:pt x="4529506" y="2870898"/>
                  </a:lnTo>
                  <a:lnTo>
                    <a:pt x="4526635" y="2873768"/>
                  </a:lnTo>
                  <a:lnTo>
                    <a:pt x="4526635" y="2929623"/>
                  </a:lnTo>
                  <a:lnTo>
                    <a:pt x="4583963" y="2932493"/>
                  </a:lnTo>
                  <a:lnTo>
                    <a:pt x="4586833" y="2873768"/>
                  </a:lnTo>
                  <a:close/>
                </a:path>
                <a:path w="10690225" h="6438900">
                  <a:moveTo>
                    <a:pt x="4586833" y="2782430"/>
                  </a:moveTo>
                  <a:lnTo>
                    <a:pt x="4529506" y="2779560"/>
                  </a:lnTo>
                  <a:lnTo>
                    <a:pt x="4526635" y="2782430"/>
                  </a:lnTo>
                  <a:lnTo>
                    <a:pt x="4526635" y="2838285"/>
                  </a:lnTo>
                  <a:lnTo>
                    <a:pt x="4583963" y="2841155"/>
                  </a:lnTo>
                  <a:lnTo>
                    <a:pt x="4586833" y="2782430"/>
                  </a:lnTo>
                  <a:close/>
                </a:path>
                <a:path w="10690225" h="6438900">
                  <a:moveTo>
                    <a:pt x="4586833" y="2691079"/>
                  </a:moveTo>
                  <a:lnTo>
                    <a:pt x="4529506" y="2688120"/>
                  </a:lnTo>
                  <a:lnTo>
                    <a:pt x="4526635" y="2691079"/>
                  </a:lnTo>
                  <a:lnTo>
                    <a:pt x="4526635" y="2746845"/>
                  </a:lnTo>
                  <a:lnTo>
                    <a:pt x="4583963" y="2749804"/>
                  </a:lnTo>
                  <a:lnTo>
                    <a:pt x="4586833" y="2691079"/>
                  </a:lnTo>
                  <a:close/>
                </a:path>
                <a:path w="10690225" h="6438900">
                  <a:moveTo>
                    <a:pt x="4586833" y="2599728"/>
                  </a:moveTo>
                  <a:lnTo>
                    <a:pt x="4529506" y="2596781"/>
                  </a:lnTo>
                  <a:lnTo>
                    <a:pt x="4526635" y="2599728"/>
                  </a:lnTo>
                  <a:lnTo>
                    <a:pt x="4526635" y="2655493"/>
                  </a:lnTo>
                  <a:lnTo>
                    <a:pt x="4583963" y="2658453"/>
                  </a:lnTo>
                  <a:lnTo>
                    <a:pt x="4586833" y="2599728"/>
                  </a:lnTo>
                  <a:close/>
                </a:path>
                <a:path w="10690225" h="6438900">
                  <a:moveTo>
                    <a:pt x="4586833" y="2508389"/>
                  </a:moveTo>
                  <a:lnTo>
                    <a:pt x="4529506" y="2505430"/>
                  </a:lnTo>
                  <a:lnTo>
                    <a:pt x="4526635" y="2508389"/>
                  </a:lnTo>
                  <a:lnTo>
                    <a:pt x="4526635" y="2564155"/>
                  </a:lnTo>
                  <a:lnTo>
                    <a:pt x="4583963" y="2567025"/>
                  </a:lnTo>
                  <a:lnTo>
                    <a:pt x="4586833" y="2508389"/>
                  </a:lnTo>
                  <a:close/>
                </a:path>
                <a:path w="10690225" h="6438900">
                  <a:moveTo>
                    <a:pt x="4586833" y="2416949"/>
                  </a:moveTo>
                  <a:lnTo>
                    <a:pt x="4529506" y="2414079"/>
                  </a:lnTo>
                  <a:lnTo>
                    <a:pt x="4526635" y="2416949"/>
                  </a:lnTo>
                  <a:lnTo>
                    <a:pt x="4526635" y="2472804"/>
                  </a:lnTo>
                  <a:lnTo>
                    <a:pt x="4583963" y="2475674"/>
                  </a:lnTo>
                  <a:lnTo>
                    <a:pt x="4586833" y="2416949"/>
                  </a:lnTo>
                  <a:close/>
                </a:path>
                <a:path w="10690225" h="6438900">
                  <a:moveTo>
                    <a:pt x="4586833" y="2325611"/>
                  </a:moveTo>
                  <a:lnTo>
                    <a:pt x="4529506" y="2322652"/>
                  </a:lnTo>
                  <a:lnTo>
                    <a:pt x="4526635" y="2325611"/>
                  </a:lnTo>
                  <a:lnTo>
                    <a:pt x="4526635" y="2381377"/>
                  </a:lnTo>
                  <a:lnTo>
                    <a:pt x="4583963" y="2384323"/>
                  </a:lnTo>
                  <a:lnTo>
                    <a:pt x="4586833" y="2325611"/>
                  </a:lnTo>
                  <a:close/>
                </a:path>
                <a:path w="10690225" h="6438900">
                  <a:moveTo>
                    <a:pt x="4586833" y="2234260"/>
                  </a:moveTo>
                  <a:lnTo>
                    <a:pt x="4529506" y="2231301"/>
                  </a:lnTo>
                  <a:lnTo>
                    <a:pt x="4526635" y="2234260"/>
                  </a:lnTo>
                  <a:lnTo>
                    <a:pt x="4526635" y="2290026"/>
                  </a:lnTo>
                  <a:lnTo>
                    <a:pt x="4583963" y="2292985"/>
                  </a:lnTo>
                  <a:lnTo>
                    <a:pt x="4586833" y="2234260"/>
                  </a:lnTo>
                  <a:close/>
                </a:path>
                <a:path w="10690225" h="6438900">
                  <a:moveTo>
                    <a:pt x="4586833" y="2142909"/>
                  </a:moveTo>
                  <a:lnTo>
                    <a:pt x="4529506" y="2139950"/>
                  </a:lnTo>
                  <a:lnTo>
                    <a:pt x="4526635" y="2142909"/>
                  </a:lnTo>
                  <a:lnTo>
                    <a:pt x="4526635" y="2198674"/>
                  </a:lnTo>
                  <a:lnTo>
                    <a:pt x="4583963" y="2201634"/>
                  </a:lnTo>
                  <a:lnTo>
                    <a:pt x="4586833" y="2142909"/>
                  </a:lnTo>
                  <a:close/>
                </a:path>
                <a:path w="10690225" h="6438900">
                  <a:moveTo>
                    <a:pt x="4586833" y="2051570"/>
                  </a:moveTo>
                  <a:lnTo>
                    <a:pt x="4529506" y="2048611"/>
                  </a:lnTo>
                  <a:lnTo>
                    <a:pt x="4526635" y="2051570"/>
                  </a:lnTo>
                  <a:lnTo>
                    <a:pt x="4526635" y="2107336"/>
                  </a:lnTo>
                  <a:lnTo>
                    <a:pt x="4583963" y="2110206"/>
                  </a:lnTo>
                  <a:lnTo>
                    <a:pt x="4586833" y="2051570"/>
                  </a:lnTo>
                  <a:close/>
                </a:path>
                <a:path w="10690225" h="6438900">
                  <a:moveTo>
                    <a:pt x="4586833" y="1960130"/>
                  </a:moveTo>
                  <a:lnTo>
                    <a:pt x="4529506" y="1957260"/>
                  </a:lnTo>
                  <a:lnTo>
                    <a:pt x="4526635" y="1960130"/>
                  </a:lnTo>
                  <a:lnTo>
                    <a:pt x="4526635" y="2015985"/>
                  </a:lnTo>
                  <a:lnTo>
                    <a:pt x="4583963" y="2018855"/>
                  </a:lnTo>
                  <a:lnTo>
                    <a:pt x="4586833" y="1960130"/>
                  </a:lnTo>
                  <a:close/>
                </a:path>
                <a:path w="10690225" h="6438900">
                  <a:moveTo>
                    <a:pt x="4586833" y="1868779"/>
                  </a:moveTo>
                  <a:lnTo>
                    <a:pt x="4529506" y="1865833"/>
                  </a:lnTo>
                  <a:lnTo>
                    <a:pt x="4526635" y="1868779"/>
                  </a:lnTo>
                  <a:lnTo>
                    <a:pt x="4526635" y="1924634"/>
                  </a:lnTo>
                  <a:lnTo>
                    <a:pt x="4583963" y="1927504"/>
                  </a:lnTo>
                  <a:lnTo>
                    <a:pt x="4586833" y="1868779"/>
                  </a:lnTo>
                  <a:close/>
                </a:path>
                <a:path w="10690225" h="6438900">
                  <a:moveTo>
                    <a:pt x="4586833" y="1777441"/>
                  </a:moveTo>
                  <a:lnTo>
                    <a:pt x="4529506" y="1774482"/>
                  </a:lnTo>
                  <a:lnTo>
                    <a:pt x="4526635" y="1777441"/>
                  </a:lnTo>
                  <a:lnTo>
                    <a:pt x="4526635" y="1833206"/>
                  </a:lnTo>
                  <a:lnTo>
                    <a:pt x="4583963" y="1836166"/>
                  </a:lnTo>
                  <a:lnTo>
                    <a:pt x="4586833" y="1777441"/>
                  </a:lnTo>
                  <a:close/>
                </a:path>
                <a:path w="10690225" h="6438900">
                  <a:moveTo>
                    <a:pt x="4586833" y="1686090"/>
                  </a:moveTo>
                  <a:lnTo>
                    <a:pt x="4529506" y="1683131"/>
                  </a:lnTo>
                  <a:lnTo>
                    <a:pt x="4526635" y="1686090"/>
                  </a:lnTo>
                  <a:lnTo>
                    <a:pt x="4526635" y="1741855"/>
                  </a:lnTo>
                  <a:lnTo>
                    <a:pt x="4583963" y="1744814"/>
                  </a:lnTo>
                  <a:lnTo>
                    <a:pt x="4586833" y="1686090"/>
                  </a:lnTo>
                  <a:close/>
                </a:path>
                <a:path w="10690225" h="6438900">
                  <a:moveTo>
                    <a:pt x="4586833" y="1594662"/>
                  </a:moveTo>
                  <a:lnTo>
                    <a:pt x="4529506" y="1591792"/>
                  </a:lnTo>
                  <a:lnTo>
                    <a:pt x="4526635" y="1594662"/>
                  </a:lnTo>
                  <a:lnTo>
                    <a:pt x="4526635" y="1650504"/>
                  </a:lnTo>
                  <a:lnTo>
                    <a:pt x="4583963" y="1653374"/>
                  </a:lnTo>
                  <a:lnTo>
                    <a:pt x="4586833" y="1594662"/>
                  </a:lnTo>
                  <a:close/>
                </a:path>
                <a:path w="10690225" h="6438900">
                  <a:moveTo>
                    <a:pt x="4586833" y="1503311"/>
                  </a:moveTo>
                  <a:lnTo>
                    <a:pt x="4529506" y="1500352"/>
                  </a:lnTo>
                  <a:lnTo>
                    <a:pt x="4526635" y="1503311"/>
                  </a:lnTo>
                  <a:lnTo>
                    <a:pt x="4526635" y="1559077"/>
                  </a:lnTo>
                  <a:lnTo>
                    <a:pt x="4583963" y="1562036"/>
                  </a:lnTo>
                  <a:lnTo>
                    <a:pt x="4586833" y="1503311"/>
                  </a:lnTo>
                  <a:close/>
                </a:path>
                <a:path w="10690225" h="6438900">
                  <a:moveTo>
                    <a:pt x="4586833" y="498322"/>
                  </a:moveTo>
                  <a:lnTo>
                    <a:pt x="4529506" y="495363"/>
                  </a:lnTo>
                  <a:lnTo>
                    <a:pt x="4526635" y="498322"/>
                  </a:lnTo>
                  <a:lnTo>
                    <a:pt x="4526635" y="554088"/>
                  </a:lnTo>
                  <a:lnTo>
                    <a:pt x="4583963" y="557047"/>
                  </a:lnTo>
                  <a:lnTo>
                    <a:pt x="4586833" y="498322"/>
                  </a:lnTo>
                  <a:close/>
                </a:path>
                <a:path w="10690225" h="6438900">
                  <a:moveTo>
                    <a:pt x="4586833" y="406971"/>
                  </a:moveTo>
                  <a:lnTo>
                    <a:pt x="4529506" y="404012"/>
                  </a:lnTo>
                  <a:lnTo>
                    <a:pt x="4526635" y="406971"/>
                  </a:lnTo>
                  <a:lnTo>
                    <a:pt x="4526635" y="462737"/>
                  </a:lnTo>
                  <a:lnTo>
                    <a:pt x="4583963" y="465607"/>
                  </a:lnTo>
                  <a:lnTo>
                    <a:pt x="4586833" y="406971"/>
                  </a:lnTo>
                  <a:close/>
                </a:path>
                <a:path w="10690225" h="6438900">
                  <a:moveTo>
                    <a:pt x="4689754" y="5340667"/>
                  </a:moveTo>
                  <a:lnTo>
                    <a:pt x="4632337" y="5337708"/>
                  </a:lnTo>
                  <a:lnTo>
                    <a:pt x="4629467" y="5340667"/>
                  </a:lnTo>
                  <a:lnTo>
                    <a:pt x="4629467" y="5396433"/>
                  </a:lnTo>
                  <a:lnTo>
                    <a:pt x="4686884" y="5399379"/>
                  </a:lnTo>
                  <a:lnTo>
                    <a:pt x="4689754" y="5340667"/>
                  </a:lnTo>
                  <a:close/>
                </a:path>
                <a:path w="10690225" h="6438900">
                  <a:moveTo>
                    <a:pt x="4689754" y="5249316"/>
                  </a:moveTo>
                  <a:lnTo>
                    <a:pt x="4632337" y="5246357"/>
                  </a:lnTo>
                  <a:lnTo>
                    <a:pt x="4629467" y="5249316"/>
                  </a:lnTo>
                  <a:lnTo>
                    <a:pt x="4629467" y="5305082"/>
                  </a:lnTo>
                  <a:lnTo>
                    <a:pt x="4686884" y="5308041"/>
                  </a:lnTo>
                  <a:lnTo>
                    <a:pt x="4689754" y="5249316"/>
                  </a:lnTo>
                  <a:close/>
                </a:path>
                <a:path w="10690225" h="6438900">
                  <a:moveTo>
                    <a:pt x="4689754" y="5157965"/>
                  </a:moveTo>
                  <a:lnTo>
                    <a:pt x="4632337" y="5155006"/>
                  </a:lnTo>
                  <a:lnTo>
                    <a:pt x="4629467" y="5157965"/>
                  </a:lnTo>
                  <a:lnTo>
                    <a:pt x="4629467" y="5213731"/>
                  </a:lnTo>
                  <a:lnTo>
                    <a:pt x="4686884" y="5216690"/>
                  </a:lnTo>
                  <a:lnTo>
                    <a:pt x="4689754" y="5157965"/>
                  </a:lnTo>
                  <a:close/>
                </a:path>
                <a:path w="10690225" h="6438900">
                  <a:moveTo>
                    <a:pt x="4689754" y="5066538"/>
                  </a:moveTo>
                  <a:lnTo>
                    <a:pt x="4632337" y="5063668"/>
                  </a:lnTo>
                  <a:lnTo>
                    <a:pt x="4629467" y="5066538"/>
                  </a:lnTo>
                  <a:lnTo>
                    <a:pt x="4629467" y="5122392"/>
                  </a:lnTo>
                  <a:lnTo>
                    <a:pt x="4686884" y="5125263"/>
                  </a:lnTo>
                  <a:lnTo>
                    <a:pt x="4689754" y="5066538"/>
                  </a:lnTo>
                  <a:close/>
                </a:path>
                <a:path w="10690225" h="6438900">
                  <a:moveTo>
                    <a:pt x="4689754" y="4975187"/>
                  </a:moveTo>
                  <a:lnTo>
                    <a:pt x="4632337" y="4972316"/>
                  </a:lnTo>
                  <a:lnTo>
                    <a:pt x="4629467" y="4975187"/>
                  </a:lnTo>
                  <a:lnTo>
                    <a:pt x="4629467" y="5031041"/>
                  </a:lnTo>
                  <a:lnTo>
                    <a:pt x="4686884" y="5033911"/>
                  </a:lnTo>
                  <a:lnTo>
                    <a:pt x="4689754" y="4975187"/>
                  </a:lnTo>
                  <a:close/>
                </a:path>
                <a:path w="10690225" h="6438900">
                  <a:moveTo>
                    <a:pt x="4689754" y="4883836"/>
                  </a:moveTo>
                  <a:lnTo>
                    <a:pt x="4632337" y="4880876"/>
                  </a:lnTo>
                  <a:lnTo>
                    <a:pt x="4629467" y="4883836"/>
                  </a:lnTo>
                  <a:lnTo>
                    <a:pt x="4629467" y="4939601"/>
                  </a:lnTo>
                  <a:lnTo>
                    <a:pt x="4686884" y="4942560"/>
                  </a:lnTo>
                  <a:lnTo>
                    <a:pt x="4689754" y="4883836"/>
                  </a:lnTo>
                  <a:close/>
                </a:path>
                <a:path w="10690225" h="6438900">
                  <a:moveTo>
                    <a:pt x="4689754" y="4792497"/>
                  </a:moveTo>
                  <a:lnTo>
                    <a:pt x="4632337" y="4789538"/>
                  </a:lnTo>
                  <a:lnTo>
                    <a:pt x="4629467" y="4792497"/>
                  </a:lnTo>
                  <a:lnTo>
                    <a:pt x="4629467" y="4848263"/>
                  </a:lnTo>
                  <a:lnTo>
                    <a:pt x="4686884" y="4851222"/>
                  </a:lnTo>
                  <a:lnTo>
                    <a:pt x="4689754" y="4792497"/>
                  </a:lnTo>
                  <a:close/>
                </a:path>
                <a:path w="10690225" h="6438900">
                  <a:moveTo>
                    <a:pt x="4689754" y="4701146"/>
                  </a:moveTo>
                  <a:lnTo>
                    <a:pt x="4632337" y="4698187"/>
                  </a:lnTo>
                  <a:lnTo>
                    <a:pt x="4629467" y="4701146"/>
                  </a:lnTo>
                  <a:lnTo>
                    <a:pt x="4629467" y="4756912"/>
                  </a:lnTo>
                  <a:lnTo>
                    <a:pt x="4686884" y="4759782"/>
                  </a:lnTo>
                  <a:lnTo>
                    <a:pt x="4689754" y="4701146"/>
                  </a:lnTo>
                  <a:close/>
                </a:path>
                <a:path w="10690225" h="6438900">
                  <a:moveTo>
                    <a:pt x="4689754" y="4609719"/>
                  </a:moveTo>
                  <a:lnTo>
                    <a:pt x="4632337" y="4606836"/>
                  </a:lnTo>
                  <a:lnTo>
                    <a:pt x="4629467" y="4609719"/>
                  </a:lnTo>
                  <a:lnTo>
                    <a:pt x="4629467" y="4665561"/>
                  </a:lnTo>
                  <a:lnTo>
                    <a:pt x="4686884" y="4668431"/>
                  </a:lnTo>
                  <a:lnTo>
                    <a:pt x="4689754" y="4609719"/>
                  </a:lnTo>
                  <a:close/>
                </a:path>
                <a:path w="10690225" h="6438900">
                  <a:moveTo>
                    <a:pt x="4689754" y="4518368"/>
                  </a:moveTo>
                  <a:lnTo>
                    <a:pt x="4632337" y="4515497"/>
                  </a:lnTo>
                  <a:lnTo>
                    <a:pt x="4629467" y="4518368"/>
                  </a:lnTo>
                  <a:lnTo>
                    <a:pt x="4629467" y="4574133"/>
                  </a:lnTo>
                  <a:lnTo>
                    <a:pt x="4686884" y="4577092"/>
                  </a:lnTo>
                  <a:lnTo>
                    <a:pt x="4689754" y="4518368"/>
                  </a:lnTo>
                  <a:close/>
                </a:path>
                <a:path w="10690225" h="6438900">
                  <a:moveTo>
                    <a:pt x="4689754" y="4427017"/>
                  </a:moveTo>
                  <a:lnTo>
                    <a:pt x="4632337" y="4424057"/>
                  </a:lnTo>
                  <a:lnTo>
                    <a:pt x="4629467" y="4427017"/>
                  </a:lnTo>
                  <a:lnTo>
                    <a:pt x="4629467" y="4482782"/>
                  </a:lnTo>
                  <a:lnTo>
                    <a:pt x="4686884" y="4485741"/>
                  </a:lnTo>
                  <a:lnTo>
                    <a:pt x="4689754" y="4427017"/>
                  </a:lnTo>
                  <a:close/>
                </a:path>
                <a:path w="10690225" h="6438900">
                  <a:moveTo>
                    <a:pt x="4689754" y="4335678"/>
                  </a:moveTo>
                  <a:lnTo>
                    <a:pt x="4632337" y="4332719"/>
                  </a:lnTo>
                  <a:lnTo>
                    <a:pt x="4629467" y="4335678"/>
                  </a:lnTo>
                  <a:lnTo>
                    <a:pt x="4629467" y="4391431"/>
                  </a:lnTo>
                  <a:lnTo>
                    <a:pt x="4686884" y="4394390"/>
                  </a:lnTo>
                  <a:lnTo>
                    <a:pt x="4689754" y="4335678"/>
                  </a:lnTo>
                  <a:close/>
                </a:path>
                <a:path w="10690225" h="6438900">
                  <a:moveTo>
                    <a:pt x="4689754" y="4244327"/>
                  </a:moveTo>
                  <a:lnTo>
                    <a:pt x="4632337" y="4241368"/>
                  </a:lnTo>
                  <a:lnTo>
                    <a:pt x="4629467" y="4244327"/>
                  </a:lnTo>
                  <a:lnTo>
                    <a:pt x="4629467" y="4300093"/>
                  </a:lnTo>
                  <a:lnTo>
                    <a:pt x="4686884" y="4302963"/>
                  </a:lnTo>
                  <a:lnTo>
                    <a:pt x="4689754" y="4244327"/>
                  </a:lnTo>
                  <a:close/>
                </a:path>
                <a:path w="10690225" h="6438900">
                  <a:moveTo>
                    <a:pt x="4689754" y="4152887"/>
                  </a:moveTo>
                  <a:lnTo>
                    <a:pt x="4632337" y="4150017"/>
                  </a:lnTo>
                  <a:lnTo>
                    <a:pt x="4629467" y="4152887"/>
                  </a:lnTo>
                  <a:lnTo>
                    <a:pt x="4629467" y="4208742"/>
                  </a:lnTo>
                  <a:lnTo>
                    <a:pt x="4686884" y="4211612"/>
                  </a:lnTo>
                  <a:lnTo>
                    <a:pt x="4689754" y="4152887"/>
                  </a:lnTo>
                  <a:close/>
                </a:path>
                <a:path w="10690225" h="6438900">
                  <a:moveTo>
                    <a:pt x="4689754" y="4061549"/>
                  </a:moveTo>
                  <a:lnTo>
                    <a:pt x="4632337" y="4058589"/>
                  </a:lnTo>
                  <a:lnTo>
                    <a:pt x="4629467" y="4061549"/>
                  </a:lnTo>
                  <a:lnTo>
                    <a:pt x="4629467" y="4117314"/>
                  </a:lnTo>
                  <a:lnTo>
                    <a:pt x="4686884" y="4120273"/>
                  </a:lnTo>
                  <a:lnTo>
                    <a:pt x="4689754" y="4061549"/>
                  </a:lnTo>
                  <a:close/>
                </a:path>
                <a:path w="10690225" h="6438900">
                  <a:moveTo>
                    <a:pt x="4689754" y="3970197"/>
                  </a:moveTo>
                  <a:lnTo>
                    <a:pt x="4632337" y="3967238"/>
                  </a:lnTo>
                  <a:lnTo>
                    <a:pt x="4629467" y="3970197"/>
                  </a:lnTo>
                  <a:lnTo>
                    <a:pt x="4629467" y="4025963"/>
                  </a:lnTo>
                  <a:lnTo>
                    <a:pt x="4686884" y="4028922"/>
                  </a:lnTo>
                  <a:lnTo>
                    <a:pt x="4689754" y="3970197"/>
                  </a:lnTo>
                  <a:close/>
                </a:path>
                <a:path w="10690225" h="6438900">
                  <a:moveTo>
                    <a:pt x="4689754" y="3878770"/>
                  </a:moveTo>
                  <a:lnTo>
                    <a:pt x="4632337" y="3875887"/>
                  </a:lnTo>
                  <a:lnTo>
                    <a:pt x="4629467" y="3878770"/>
                  </a:lnTo>
                  <a:lnTo>
                    <a:pt x="4629467" y="3934612"/>
                  </a:lnTo>
                  <a:lnTo>
                    <a:pt x="4686884" y="3937571"/>
                  </a:lnTo>
                  <a:lnTo>
                    <a:pt x="4689754" y="3878770"/>
                  </a:lnTo>
                  <a:close/>
                </a:path>
                <a:path w="10690225" h="6438900">
                  <a:moveTo>
                    <a:pt x="4689754" y="3787508"/>
                  </a:moveTo>
                  <a:lnTo>
                    <a:pt x="4632337" y="3784549"/>
                  </a:lnTo>
                  <a:lnTo>
                    <a:pt x="4629467" y="3787508"/>
                  </a:lnTo>
                  <a:lnTo>
                    <a:pt x="4629467" y="3843274"/>
                  </a:lnTo>
                  <a:lnTo>
                    <a:pt x="4686884" y="3846144"/>
                  </a:lnTo>
                  <a:lnTo>
                    <a:pt x="4689754" y="3787508"/>
                  </a:lnTo>
                  <a:close/>
                </a:path>
                <a:path w="10690225" h="6438900">
                  <a:moveTo>
                    <a:pt x="4689754" y="3696068"/>
                  </a:moveTo>
                  <a:lnTo>
                    <a:pt x="4632337" y="3693109"/>
                  </a:lnTo>
                  <a:lnTo>
                    <a:pt x="4629467" y="3696068"/>
                  </a:lnTo>
                  <a:lnTo>
                    <a:pt x="4629467" y="3751923"/>
                  </a:lnTo>
                  <a:lnTo>
                    <a:pt x="4686884" y="3754793"/>
                  </a:lnTo>
                  <a:lnTo>
                    <a:pt x="4689754" y="3696068"/>
                  </a:lnTo>
                  <a:close/>
                </a:path>
                <a:path w="10690225" h="6438900">
                  <a:moveTo>
                    <a:pt x="4689754" y="3604730"/>
                  </a:moveTo>
                  <a:lnTo>
                    <a:pt x="4632337" y="3601770"/>
                  </a:lnTo>
                  <a:lnTo>
                    <a:pt x="4629467" y="3604730"/>
                  </a:lnTo>
                  <a:lnTo>
                    <a:pt x="4629467" y="3660483"/>
                  </a:lnTo>
                  <a:lnTo>
                    <a:pt x="4686884" y="3663442"/>
                  </a:lnTo>
                  <a:lnTo>
                    <a:pt x="4689754" y="3604730"/>
                  </a:lnTo>
                  <a:close/>
                </a:path>
                <a:path w="10690225" h="6438900">
                  <a:moveTo>
                    <a:pt x="4689754" y="3513378"/>
                  </a:moveTo>
                  <a:lnTo>
                    <a:pt x="4632337" y="3510419"/>
                  </a:lnTo>
                  <a:lnTo>
                    <a:pt x="4629467" y="3513378"/>
                  </a:lnTo>
                  <a:lnTo>
                    <a:pt x="4629467" y="3569144"/>
                  </a:lnTo>
                  <a:lnTo>
                    <a:pt x="4686884" y="3572103"/>
                  </a:lnTo>
                  <a:lnTo>
                    <a:pt x="4689754" y="3513378"/>
                  </a:lnTo>
                  <a:close/>
                </a:path>
                <a:path w="10690225" h="6438900">
                  <a:moveTo>
                    <a:pt x="4689754" y="3422027"/>
                  </a:moveTo>
                  <a:lnTo>
                    <a:pt x="4632337" y="3419068"/>
                  </a:lnTo>
                  <a:lnTo>
                    <a:pt x="4629467" y="3422027"/>
                  </a:lnTo>
                  <a:lnTo>
                    <a:pt x="4629467" y="3477793"/>
                  </a:lnTo>
                  <a:lnTo>
                    <a:pt x="4686884" y="3480663"/>
                  </a:lnTo>
                  <a:lnTo>
                    <a:pt x="4689754" y="3422027"/>
                  </a:lnTo>
                  <a:close/>
                </a:path>
                <a:path w="10690225" h="6438900">
                  <a:moveTo>
                    <a:pt x="4689754" y="3330600"/>
                  </a:moveTo>
                  <a:lnTo>
                    <a:pt x="4632337" y="3327730"/>
                  </a:lnTo>
                  <a:lnTo>
                    <a:pt x="4629467" y="3330600"/>
                  </a:lnTo>
                  <a:lnTo>
                    <a:pt x="4629467" y="3386442"/>
                  </a:lnTo>
                  <a:lnTo>
                    <a:pt x="4686884" y="3389325"/>
                  </a:lnTo>
                  <a:lnTo>
                    <a:pt x="4689754" y="3330600"/>
                  </a:lnTo>
                  <a:close/>
                </a:path>
                <a:path w="10690225" h="6438900">
                  <a:moveTo>
                    <a:pt x="4689754" y="3239249"/>
                  </a:moveTo>
                  <a:lnTo>
                    <a:pt x="4632337" y="3236379"/>
                  </a:lnTo>
                  <a:lnTo>
                    <a:pt x="4629467" y="3239249"/>
                  </a:lnTo>
                  <a:lnTo>
                    <a:pt x="4629467" y="3295015"/>
                  </a:lnTo>
                  <a:lnTo>
                    <a:pt x="4686884" y="3297974"/>
                  </a:lnTo>
                  <a:lnTo>
                    <a:pt x="4689754" y="3239249"/>
                  </a:lnTo>
                  <a:close/>
                </a:path>
                <a:path w="10690225" h="6438900">
                  <a:moveTo>
                    <a:pt x="4689754" y="3147898"/>
                  </a:moveTo>
                  <a:lnTo>
                    <a:pt x="4632337" y="3144939"/>
                  </a:lnTo>
                  <a:lnTo>
                    <a:pt x="4629467" y="3147898"/>
                  </a:lnTo>
                  <a:lnTo>
                    <a:pt x="4629467" y="3203664"/>
                  </a:lnTo>
                  <a:lnTo>
                    <a:pt x="4686884" y="3206623"/>
                  </a:lnTo>
                  <a:lnTo>
                    <a:pt x="4689754" y="3147898"/>
                  </a:lnTo>
                  <a:close/>
                </a:path>
                <a:path w="10690225" h="6438900">
                  <a:moveTo>
                    <a:pt x="4689754" y="3056559"/>
                  </a:moveTo>
                  <a:lnTo>
                    <a:pt x="4632337" y="3053600"/>
                  </a:lnTo>
                  <a:lnTo>
                    <a:pt x="4629467" y="3056559"/>
                  </a:lnTo>
                  <a:lnTo>
                    <a:pt x="4629467" y="3112325"/>
                  </a:lnTo>
                  <a:lnTo>
                    <a:pt x="4686884" y="3115284"/>
                  </a:lnTo>
                  <a:lnTo>
                    <a:pt x="4689754" y="3056559"/>
                  </a:lnTo>
                  <a:close/>
                </a:path>
                <a:path w="10690225" h="6438900">
                  <a:moveTo>
                    <a:pt x="4689754" y="2965208"/>
                  </a:moveTo>
                  <a:lnTo>
                    <a:pt x="4632337" y="2962249"/>
                  </a:lnTo>
                  <a:lnTo>
                    <a:pt x="4629467" y="2965208"/>
                  </a:lnTo>
                  <a:lnTo>
                    <a:pt x="4629467" y="3020974"/>
                  </a:lnTo>
                  <a:lnTo>
                    <a:pt x="4686884" y="3023844"/>
                  </a:lnTo>
                  <a:lnTo>
                    <a:pt x="4689754" y="2965208"/>
                  </a:lnTo>
                  <a:close/>
                </a:path>
                <a:path w="10690225" h="6438900">
                  <a:moveTo>
                    <a:pt x="4689754" y="2873768"/>
                  </a:moveTo>
                  <a:lnTo>
                    <a:pt x="4632337" y="2870898"/>
                  </a:lnTo>
                  <a:lnTo>
                    <a:pt x="4629467" y="2873768"/>
                  </a:lnTo>
                  <a:lnTo>
                    <a:pt x="4629467" y="2929623"/>
                  </a:lnTo>
                  <a:lnTo>
                    <a:pt x="4686884" y="2932493"/>
                  </a:lnTo>
                  <a:lnTo>
                    <a:pt x="4689754" y="2873768"/>
                  </a:lnTo>
                  <a:close/>
                </a:path>
                <a:path w="10690225" h="6438900">
                  <a:moveTo>
                    <a:pt x="4689754" y="2782430"/>
                  </a:moveTo>
                  <a:lnTo>
                    <a:pt x="4632337" y="2779560"/>
                  </a:lnTo>
                  <a:lnTo>
                    <a:pt x="4629467" y="2782430"/>
                  </a:lnTo>
                  <a:lnTo>
                    <a:pt x="4629467" y="2838285"/>
                  </a:lnTo>
                  <a:lnTo>
                    <a:pt x="4686884" y="2841155"/>
                  </a:lnTo>
                  <a:lnTo>
                    <a:pt x="4689754" y="2782430"/>
                  </a:lnTo>
                  <a:close/>
                </a:path>
                <a:path w="10690225" h="6438900">
                  <a:moveTo>
                    <a:pt x="4689754" y="2691079"/>
                  </a:moveTo>
                  <a:lnTo>
                    <a:pt x="4632337" y="2688120"/>
                  </a:lnTo>
                  <a:lnTo>
                    <a:pt x="4629467" y="2691079"/>
                  </a:lnTo>
                  <a:lnTo>
                    <a:pt x="4629467" y="2746845"/>
                  </a:lnTo>
                  <a:lnTo>
                    <a:pt x="4686884" y="2749804"/>
                  </a:lnTo>
                  <a:lnTo>
                    <a:pt x="4689754" y="2691079"/>
                  </a:lnTo>
                  <a:close/>
                </a:path>
                <a:path w="10690225" h="6438900">
                  <a:moveTo>
                    <a:pt x="4689754" y="2599728"/>
                  </a:moveTo>
                  <a:lnTo>
                    <a:pt x="4632337" y="2596781"/>
                  </a:lnTo>
                  <a:lnTo>
                    <a:pt x="4629467" y="2599728"/>
                  </a:lnTo>
                  <a:lnTo>
                    <a:pt x="4629467" y="2655493"/>
                  </a:lnTo>
                  <a:lnTo>
                    <a:pt x="4686884" y="2658453"/>
                  </a:lnTo>
                  <a:lnTo>
                    <a:pt x="4689754" y="2599728"/>
                  </a:lnTo>
                  <a:close/>
                </a:path>
                <a:path w="10690225" h="6438900">
                  <a:moveTo>
                    <a:pt x="4689754" y="2508389"/>
                  </a:moveTo>
                  <a:lnTo>
                    <a:pt x="4632337" y="2505430"/>
                  </a:lnTo>
                  <a:lnTo>
                    <a:pt x="4629467" y="2508389"/>
                  </a:lnTo>
                  <a:lnTo>
                    <a:pt x="4629467" y="2564155"/>
                  </a:lnTo>
                  <a:lnTo>
                    <a:pt x="4686884" y="2567025"/>
                  </a:lnTo>
                  <a:lnTo>
                    <a:pt x="4689754" y="2508389"/>
                  </a:lnTo>
                  <a:close/>
                </a:path>
                <a:path w="10690225" h="6438900">
                  <a:moveTo>
                    <a:pt x="4689754" y="2416949"/>
                  </a:moveTo>
                  <a:lnTo>
                    <a:pt x="4632337" y="2414079"/>
                  </a:lnTo>
                  <a:lnTo>
                    <a:pt x="4629467" y="2416949"/>
                  </a:lnTo>
                  <a:lnTo>
                    <a:pt x="4629467" y="2472804"/>
                  </a:lnTo>
                  <a:lnTo>
                    <a:pt x="4686884" y="2475674"/>
                  </a:lnTo>
                  <a:lnTo>
                    <a:pt x="4689754" y="2416949"/>
                  </a:lnTo>
                  <a:close/>
                </a:path>
                <a:path w="10690225" h="6438900">
                  <a:moveTo>
                    <a:pt x="4689754" y="2325611"/>
                  </a:moveTo>
                  <a:lnTo>
                    <a:pt x="4632337" y="2322652"/>
                  </a:lnTo>
                  <a:lnTo>
                    <a:pt x="4629467" y="2325611"/>
                  </a:lnTo>
                  <a:lnTo>
                    <a:pt x="4629467" y="2381377"/>
                  </a:lnTo>
                  <a:lnTo>
                    <a:pt x="4686884" y="2384323"/>
                  </a:lnTo>
                  <a:lnTo>
                    <a:pt x="4689754" y="2325611"/>
                  </a:lnTo>
                  <a:close/>
                </a:path>
                <a:path w="10690225" h="6438900">
                  <a:moveTo>
                    <a:pt x="4689754" y="2234260"/>
                  </a:moveTo>
                  <a:lnTo>
                    <a:pt x="4632337" y="2231301"/>
                  </a:lnTo>
                  <a:lnTo>
                    <a:pt x="4629467" y="2234260"/>
                  </a:lnTo>
                  <a:lnTo>
                    <a:pt x="4629467" y="2290026"/>
                  </a:lnTo>
                  <a:lnTo>
                    <a:pt x="4686884" y="2292985"/>
                  </a:lnTo>
                  <a:lnTo>
                    <a:pt x="4689754" y="2234260"/>
                  </a:lnTo>
                  <a:close/>
                </a:path>
                <a:path w="10690225" h="6438900">
                  <a:moveTo>
                    <a:pt x="4689754" y="2142909"/>
                  </a:moveTo>
                  <a:lnTo>
                    <a:pt x="4632337" y="2139950"/>
                  </a:lnTo>
                  <a:lnTo>
                    <a:pt x="4629467" y="2142909"/>
                  </a:lnTo>
                  <a:lnTo>
                    <a:pt x="4629467" y="2198674"/>
                  </a:lnTo>
                  <a:lnTo>
                    <a:pt x="4686884" y="2201634"/>
                  </a:lnTo>
                  <a:lnTo>
                    <a:pt x="4689754" y="2142909"/>
                  </a:lnTo>
                  <a:close/>
                </a:path>
                <a:path w="10690225" h="6438900">
                  <a:moveTo>
                    <a:pt x="4689754" y="2051570"/>
                  </a:moveTo>
                  <a:lnTo>
                    <a:pt x="4632337" y="2048611"/>
                  </a:lnTo>
                  <a:lnTo>
                    <a:pt x="4629467" y="2051570"/>
                  </a:lnTo>
                  <a:lnTo>
                    <a:pt x="4629467" y="2107336"/>
                  </a:lnTo>
                  <a:lnTo>
                    <a:pt x="4686884" y="2110206"/>
                  </a:lnTo>
                  <a:lnTo>
                    <a:pt x="4689754" y="2051570"/>
                  </a:lnTo>
                  <a:close/>
                </a:path>
                <a:path w="10690225" h="6438900">
                  <a:moveTo>
                    <a:pt x="4689754" y="1960130"/>
                  </a:moveTo>
                  <a:lnTo>
                    <a:pt x="4632337" y="1957260"/>
                  </a:lnTo>
                  <a:lnTo>
                    <a:pt x="4629467" y="1960130"/>
                  </a:lnTo>
                  <a:lnTo>
                    <a:pt x="4629467" y="2015985"/>
                  </a:lnTo>
                  <a:lnTo>
                    <a:pt x="4686884" y="2018855"/>
                  </a:lnTo>
                  <a:lnTo>
                    <a:pt x="4689754" y="1960130"/>
                  </a:lnTo>
                  <a:close/>
                </a:path>
                <a:path w="10690225" h="6438900">
                  <a:moveTo>
                    <a:pt x="4689754" y="1868779"/>
                  </a:moveTo>
                  <a:lnTo>
                    <a:pt x="4632337" y="1865833"/>
                  </a:lnTo>
                  <a:lnTo>
                    <a:pt x="4629467" y="1868779"/>
                  </a:lnTo>
                  <a:lnTo>
                    <a:pt x="4629467" y="1924634"/>
                  </a:lnTo>
                  <a:lnTo>
                    <a:pt x="4686884" y="1927504"/>
                  </a:lnTo>
                  <a:lnTo>
                    <a:pt x="4689754" y="1868779"/>
                  </a:lnTo>
                  <a:close/>
                </a:path>
                <a:path w="10690225" h="6438900">
                  <a:moveTo>
                    <a:pt x="4689754" y="1777441"/>
                  </a:moveTo>
                  <a:lnTo>
                    <a:pt x="4632337" y="1774482"/>
                  </a:lnTo>
                  <a:lnTo>
                    <a:pt x="4629467" y="1777441"/>
                  </a:lnTo>
                  <a:lnTo>
                    <a:pt x="4629467" y="1833206"/>
                  </a:lnTo>
                  <a:lnTo>
                    <a:pt x="4686884" y="1836166"/>
                  </a:lnTo>
                  <a:lnTo>
                    <a:pt x="4689754" y="1777441"/>
                  </a:lnTo>
                  <a:close/>
                </a:path>
                <a:path w="10690225" h="6438900">
                  <a:moveTo>
                    <a:pt x="4689754" y="1686090"/>
                  </a:moveTo>
                  <a:lnTo>
                    <a:pt x="4632337" y="1683131"/>
                  </a:lnTo>
                  <a:lnTo>
                    <a:pt x="4629467" y="1686090"/>
                  </a:lnTo>
                  <a:lnTo>
                    <a:pt x="4629467" y="1741855"/>
                  </a:lnTo>
                  <a:lnTo>
                    <a:pt x="4686884" y="1744814"/>
                  </a:lnTo>
                  <a:lnTo>
                    <a:pt x="4689754" y="1686090"/>
                  </a:lnTo>
                  <a:close/>
                </a:path>
                <a:path w="10690225" h="6438900">
                  <a:moveTo>
                    <a:pt x="4689754" y="1594662"/>
                  </a:moveTo>
                  <a:lnTo>
                    <a:pt x="4632337" y="1591792"/>
                  </a:lnTo>
                  <a:lnTo>
                    <a:pt x="4629467" y="1594662"/>
                  </a:lnTo>
                  <a:lnTo>
                    <a:pt x="4629467" y="1650504"/>
                  </a:lnTo>
                  <a:lnTo>
                    <a:pt x="4686884" y="1653374"/>
                  </a:lnTo>
                  <a:lnTo>
                    <a:pt x="4689754" y="1594662"/>
                  </a:lnTo>
                  <a:close/>
                </a:path>
                <a:path w="10690225" h="6438900">
                  <a:moveTo>
                    <a:pt x="4689754" y="1503311"/>
                  </a:moveTo>
                  <a:lnTo>
                    <a:pt x="4632337" y="1500352"/>
                  </a:lnTo>
                  <a:lnTo>
                    <a:pt x="4629467" y="1503311"/>
                  </a:lnTo>
                  <a:lnTo>
                    <a:pt x="4629467" y="1559077"/>
                  </a:lnTo>
                  <a:lnTo>
                    <a:pt x="4686884" y="1562036"/>
                  </a:lnTo>
                  <a:lnTo>
                    <a:pt x="4689754" y="1503311"/>
                  </a:lnTo>
                  <a:close/>
                </a:path>
                <a:path w="10690225" h="6438900">
                  <a:moveTo>
                    <a:pt x="4689754" y="1411960"/>
                  </a:moveTo>
                  <a:lnTo>
                    <a:pt x="4632337" y="1409001"/>
                  </a:lnTo>
                  <a:lnTo>
                    <a:pt x="4629467" y="1411960"/>
                  </a:lnTo>
                  <a:lnTo>
                    <a:pt x="4629467" y="1467726"/>
                  </a:lnTo>
                  <a:lnTo>
                    <a:pt x="4686884" y="1470685"/>
                  </a:lnTo>
                  <a:lnTo>
                    <a:pt x="4689754" y="1411960"/>
                  </a:lnTo>
                  <a:close/>
                </a:path>
                <a:path w="10690225" h="6438900">
                  <a:moveTo>
                    <a:pt x="4792586" y="5432006"/>
                  </a:moveTo>
                  <a:lnTo>
                    <a:pt x="4735246" y="5429135"/>
                  </a:lnTo>
                  <a:lnTo>
                    <a:pt x="4732375" y="5432006"/>
                  </a:lnTo>
                  <a:lnTo>
                    <a:pt x="4732375" y="5487860"/>
                  </a:lnTo>
                  <a:lnTo>
                    <a:pt x="4789716" y="5490730"/>
                  </a:lnTo>
                  <a:lnTo>
                    <a:pt x="4792586" y="5432006"/>
                  </a:lnTo>
                  <a:close/>
                </a:path>
                <a:path w="10690225" h="6438900">
                  <a:moveTo>
                    <a:pt x="4792586" y="5340667"/>
                  </a:moveTo>
                  <a:lnTo>
                    <a:pt x="4735246" y="5337708"/>
                  </a:lnTo>
                  <a:lnTo>
                    <a:pt x="4732375" y="5340667"/>
                  </a:lnTo>
                  <a:lnTo>
                    <a:pt x="4732375" y="5396433"/>
                  </a:lnTo>
                  <a:lnTo>
                    <a:pt x="4789716" y="5399379"/>
                  </a:lnTo>
                  <a:lnTo>
                    <a:pt x="4792586" y="5340667"/>
                  </a:lnTo>
                  <a:close/>
                </a:path>
                <a:path w="10690225" h="6438900">
                  <a:moveTo>
                    <a:pt x="4792586" y="5249316"/>
                  </a:moveTo>
                  <a:lnTo>
                    <a:pt x="4735246" y="5246357"/>
                  </a:lnTo>
                  <a:lnTo>
                    <a:pt x="4732375" y="5249316"/>
                  </a:lnTo>
                  <a:lnTo>
                    <a:pt x="4732375" y="5305082"/>
                  </a:lnTo>
                  <a:lnTo>
                    <a:pt x="4789716" y="5308041"/>
                  </a:lnTo>
                  <a:lnTo>
                    <a:pt x="4792586" y="5249316"/>
                  </a:lnTo>
                  <a:close/>
                </a:path>
                <a:path w="10690225" h="6438900">
                  <a:moveTo>
                    <a:pt x="4792586" y="5157965"/>
                  </a:moveTo>
                  <a:lnTo>
                    <a:pt x="4735246" y="5155006"/>
                  </a:lnTo>
                  <a:lnTo>
                    <a:pt x="4732375" y="5157965"/>
                  </a:lnTo>
                  <a:lnTo>
                    <a:pt x="4732375" y="5213731"/>
                  </a:lnTo>
                  <a:lnTo>
                    <a:pt x="4789716" y="5216690"/>
                  </a:lnTo>
                  <a:lnTo>
                    <a:pt x="4792586" y="5157965"/>
                  </a:lnTo>
                  <a:close/>
                </a:path>
                <a:path w="10690225" h="6438900">
                  <a:moveTo>
                    <a:pt x="4792586" y="5066538"/>
                  </a:moveTo>
                  <a:lnTo>
                    <a:pt x="4735246" y="5063668"/>
                  </a:lnTo>
                  <a:lnTo>
                    <a:pt x="4732375" y="5066538"/>
                  </a:lnTo>
                  <a:lnTo>
                    <a:pt x="4732375" y="5122392"/>
                  </a:lnTo>
                  <a:lnTo>
                    <a:pt x="4789716" y="5125263"/>
                  </a:lnTo>
                  <a:lnTo>
                    <a:pt x="4792586" y="5066538"/>
                  </a:lnTo>
                  <a:close/>
                </a:path>
                <a:path w="10690225" h="6438900">
                  <a:moveTo>
                    <a:pt x="4792586" y="4975187"/>
                  </a:moveTo>
                  <a:lnTo>
                    <a:pt x="4735246" y="4972316"/>
                  </a:lnTo>
                  <a:lnTo>
                    <a:pt x="4732375" y="4975187"/>
                  </a:lnTo>
                  <a:lnTo>
                    <a:pt x="4732375" y="5031041"/>
                  </a:lnTo>
                  <a:lnTo>
                    <a:pt x="4789716" y="5033911"/>
                  </a:lnTo>
                  <a:lnTo>
                    <a:pt x="4792586" y="4975187"/>
                  </a:lnTo>
                  <a:close/>
                </a:path>
                <a:path w="10690225" h="6438900">
                  <a:moveTo>
                    <a:pt x="4792586" y="4883836"/>
                  </a:moveTo>
                  <a:lnTo>
                    <a:pt x="4735246" y="4880876"/>
                  </a:lnTo>
                  <a:lnTo>
                    <a:pt x="4732375" y="4883836"/>
                  </a:lnTo>
                  <a:lnTo>
                    <a:pt x="4732375" y="4939601"/>
                  </a:lnTo>
                  <a:lnTo>
                    <a:pt x="4789716" y="4942560"/>
                  </a:lnTo>
                  <a:lnTo>
                    <a:pt x="4792586" y="4883836"/>
                  </a:lnTo>
                  <a:close/>
                </a:path>
                <a:path w="10690225" h="6438900">
                  <a:moveTo>
                    <a:pt x="4792586" y="4792497"/>
                  </a:moveTo>
                  <a:lnTo>
                    <a:pt x="4735246" y="4789538"/>
                  </a:lnTo>
                  <a:lnTo>
                    <a:pt x="4732375" y="4792497"/>
                  </a:lnTo>
                  <a:lnTo>
                    <a:pt x="4732375" y="4848263"/>
                  </a:lnTo>
                  <a:lnTo>
                    <a:pt x="4789716" y="4851222"/>
                  </a:lnTo>
                  <a:lnTo>
                    <a:pt x="4792586" y="4792497"/>
                  </a:lnTo>
                  <a:close/>
                </a:path>
                <a:path w="10690225" h="6438900">
                  <a:moveTo>
                    <a:pt x="4792586" y="4701146"/>
                  </a:moveTo>
                  <a:lnTo>
                    <a:pt x="4735246" y="4698187"/>
                  </a:lnTo>
                  <a:lnTo>
                    <a:pt x="4732375" y="4701146"/>
                  </a:lnTo>
                  <a:lnTo>
                    <a:pt x="4732375" y="4756912"/>
                  </a:lnTo>
                  <a:lnTo>
                    <a:pt x="4789716" y="4759782"/>
                  </a:lnTo>
                  <a:lnTo>
                    <a:pt x="4792586" y="4701146"/>
                  </a:lnTo>
                  <a:close/>
                </a:path>
                <a:path w="10690225" h="6438900">
                  <a:moveTo>
                    <a:pt x="4792586" y="4609719"/>
                  </a:moveTo>
                  <a:lnTo>
                    <a:pt x="4735246" y="4606836"/>
                  </a:lnTo>
                  <a:lnTo>
                    <a:pt x="4732375" y="4609719"/>
                  </a:lnTo>
                  <a:lnTo>
                    <a:pt x="4732375" y="4665561"/>
                  </a:lnTo>
                  <a:lnTo>
                    <a:pt x="4789716" y="4668431"/>
                  </a:lnTo>
                  <a:lnTo>
                    <a:pt x="4792586" y="4609719"/>
                  </a:lnTo>
                  <a:close/>
                </a:path>
                <a:path w="10690225" h="6438900">
                  <a:moveTo>
                    <a:pt x="4792586" y="4518368"/>
                  </a:moveTo>
                  <a:lnTo>
                    <a:pt x="4735246" y="4515497"/>
                  </a:lnTo>
                  <a:lnTo>
                    <a:pt x="4732375" y="4518368"/>
                  </a:lnTo>
                  <a:lnTo>
                    <a:pt x="4732375" y="4574133"/>
                  </a:lnTo>
                  <a:lnTo>
                    <a:pt x="4789716" y="4577092"/>
                  </a:lnTo>
                  <a:lnTo>
                    <a:pt x="4792586" y="4518368"/>
                  </a:lnTo>
                  <a:close/>
                </a:path>
                <a:path w="10690225" h="6438900">
                  <a:moveTo>
                    <a:pt x="4792586" y="4427017"/>
                  </a:moveTo>
                  <a:lnTo>
                    <a:pt x="4735246" y="4424057"/>
                  </a:lnTo>
                  <a:lnTo>
                    <a:pt x="4732375" y="4427017"/>
                  </a:lnTo>
                  <a:lnTo>
                    <a:pt x="4732375" y="4482782"/>
                  </a:lnTo>
                  <a:lnTo>
                    <a:pt x="4789716" y="4485741"/>
                  </a:lnTo>
                  <a:lnTo>
                    <a:pt x="4792586" y="4427017"/>
                  </a:lnTo>
                  <a:close/>
                </a:path>
                <a:path w="10690225" h="6438900">
                  <a:moveTo>
                    <a:pt x="4792586" y="4335678"/>
                  </a:moveTo>
                  <a:lnTo>
                    <a:pt x="4735246" y="4332719"/>
                  </a:lnTo>
                  <a:lnTo>
                    <a:pt x="4732375" y="4335678"/>
                  </a:lnTo>
                  <a:lnTo>
                    <a:pt x="4732375" y="4391431"/>
                  </a:lnTo>
                  <a:lnTo>
                    <a:pt x="4789716" y="4394390"/>
                  </a:lnTo>
                  <a:lnTo>
                    <a:pt x="4792586" y="4335678"/>
                  </a:lnTo>
                  <a:close/>
                </a:path>
                <a:path w="10690225" h="6438900">
                  <a:moveTo>
                    <a:pt x="4792586" y="4244327"/>
                  </a:moveTo>
                  <a:lnTo>
                    <a:pt x="4735246" y="4241368"/>
                  </a:lnTo>
                  <a:lnTo>
                    <a:pt x="4732375" y="4244327"/>
                  </a:lnTo>
                  <a:lnTo>
                    <a:pt x="4732375" y="4300093"/>
                  </a:lnTo>
                  <a:lnTo>
                    <a:pt x="4789716" y="4302963"/>
                  </a:lnTo>
                  <a:lnTo>
                    <a:pt x="4792586" y="4244327"/>
                  </a:lnTo>
                  <a:close/>
                </a:path>
                <a:path w="10690225" h="6438900">
                  <a:moveTo>
                    <a:pt x="4792586" y="4152887"/>
                  </a:moveTo>
                  <a:lnTo>
                    <a:pt x="4735246" y="4150017"/>
                  </a:lnTo>
                  <a:lnTo>
                    <a:pt x="4732375" y="4152887"/>
                  </a:lnTo>
                  <a:lnTo>
                    <a:pt x="4732375" y="4208742"/>
                  </a:lnTo>
                  <a:lnTo>
                    <a:pt x="4789716" y="4211612"/>
                  </a:lnTo>
                  <a:lnTo>
                    <a:pt x="4792586" y="4152887"/>
                  </a:lnTo>
                  <a:close/>
                </a:path>
                <a:path w="10690225" h="6438900">
                  <a:moveTo>
                    <a:pt x="4792586" y="4061549"/>
                  </a:moveTo>
                  <a:lnTo>
                    <a:pt x="4735246" y="4058589"/>
                  </a:lnTo>
                  <a:lnTo>
                    <a:pt x="4732375" y="4061549"/>
                  </a:lnTo>
                  <a:lnTo>
                    <a:pt x="4732375" y="4117314"/>
                  </a:lnTo>
                  <a:lnTo>
                    <a:pt x="4789716" y="4120273"/>
                  </a:lnTo>
                  <a:lnTo>
                    <a:pt x="4792586" y="4061549"/>
                  </a:lnTo>
                  <a:close/>
                </a:path>
                <a:path w="10690225" h="6438900">
                  <a:moveTo>
                    <a:pt x="4792586" y="3970197"/>
                  </a:moveTo>
                  <a:lnTo>
                    <a:pt x="4735246" y="3967238"/>
                  </a:lnTo>
                  <a:lnTo>
                    <a:pt x="4732375" y="3970197"/>
                  </a:lnTo>
                  <a:lnTo>
                    <a:pt x="4732375" y="4025963"/>
                  </a:lnTo>
                  <a:lnTo>
                    <a:pt x="4789716" y="4028922"/>
                  </a:lnTo>
                  <a:lnTo>
                    <a:pt x="4792586" y="3970197"/>
                  </a:lnTo>
                  <a:close/>
                </a:path>
                <a:path w="10690225" h="6438900">
                  <a:moveTo>
                    <a:pt x="4792586" y="3878770"/>
                  </a:moveTo>
                  <a:lnTo>
                    <a:pt x="4735246" y="3875887"/>
                  </a:lnTo>
                  <a:lnTo>
                    <a:pt x="4732375" y="3878770"/>
                  </a:lnTo>
                  <a:lnTo>
                    <a:pt x="4732375" y="3934612"/>
                  </a:lnTo>
                  <a:lnTo>
                    <a:pt x="4789716" y="3937571"/>
                  </a:lnTo>
                  <a:lnTo>
                    <a:pt x="4792586" y="3878770"/>
                  </a:lnTo>
                  <a:close/>
                </a:path>
                <a:path w="10690225" h="6438900">
                  <a:moveTo>
                    <a:pt x="4792586" y="3787508"/>
                  </a:moveTo>
                  <a:lnTo>
                    <a:pt x="4735246" y="3784549"/>
                  </a:lnTo>
                  <a:lnTo>
                    <a:pt x="4732375" y="3787508"/>
                  </a:lnTo>
                  <a:lnTo>
                    <a:pt x="4732375" y="3843274"/>
                  </a:lnTo>
                  <a:lnTo>
                    <a:pt x="4789716" y="3846144"/>
                  </a:lnTo>
                  <a:lnTo>
                    <a:pt x="4792586" y="3787508"/>
                  </a:lnTo>
                  <a:close/>
                </a:path>
                <a:path w="10690225" h="6438900">
                  <a:moveTo>
                    <a:pt x="4792586" y="3696068"/>
                  </a:moveTo>
                  <a:lnTo>
                    <a:pt x="4735246" y="3693109"/>
                  </a:lnTo>
                  <a:lnTo>
                    <a:pt x="4732375" y="3696068"/>
                  </a:lnTo>
                  <a:lnTo>
                    <a:pt x="4732375" y="3751923"/>
                  </a:lnTo>
                  <a:lnTo>
                    <a:pt x="4789716" y="3754793"/>
                  </a:lnTo>
                  <a:lnTo>
                    <a:pt x="4792586" y="3696068"/>
                  </a:lnTo>
                  <a:close/>
                </a:path>
                <a:path w="10690225" h="6438900">
                  <a:moveTo>
                    <a:pt x="4792586" y="3604730"/>
                  </a:moveTo>
                  <a:lnTo>
                    <a:pt x="4735246" y="3601770"/>
                  </a:lnTo>
                  <a:lnTo>
                    <a:pt x="4732375" y="3604730"/>
                  </a:lnTo>
                  <a:lnTo>
                    <a:pt x="4732375" y="3660483"/>
                  </a:lnTo>
                  <a:lnTo>
                    <a:pt x="4789716" y="3663442"/>
                  </a:lnTo>
                  <a:lnTo>
                    <a:pt x="4792586" y="3604730"/>
                  </a:lnTo>
                  <a:close/>
                </a:path>
                <a:path w="10690225" h="6438900">
                  <a:moveTo>
                    <a:pt x="4792586" y="3513378"/>
                  </a:moveTo>
                  <a:lnTo>
                    <a:pt x="4735246" y="3510419"/>
                  </a:lnTo>
                  <a:lnTo>
                    <a:pt x="4732375" y="3513378"/>
                  </a:lnTo>
                  <a:lnTo>
                    <a:pt x="4732375" y="3569144"/>
                  </a:lnTo>
                  <a:lnTo>
                    <a:pt x="4789716" y="3572103"/>
                  </a:lnTo>
                  <a:lnTo>
                    <a:pt x="4792586" y="3513378"/>
                  </a:lnTo>
                  <a:close/>
                </a:path>
                <a:path w="10690225" h="6438900">
                  <a:moveTo>
                    <a:pt x="4792586" y="3422027"/>
                  </a:moveTo>
                  <a:lnTo>
                    <a:pt x="4735246" y="3419068"/>
                  </a:lnTo>
                  <a:lnTo>
                    <a:pt x="4732375" y="3422027"/>
                  </a:lnTo>
                  <a:lnTo>
                    <a:pt x="4732375" y="3477793"/>
                  </a:lnTo>
                  <a:lnTo>
                    <a:pt x="4789716" y="3480663"/>
                  </a:lnTo>
                  <a:lnTo>
                    <a:pt x="4792586" y="3422027"/>
                  </a:lnTo>
                  <a:close/>
                </a:path>
                <a:path w="10690225" h="6438900">
                  <a:moveTo>
                    <a:pt x="4792586" y="3330600"/>
                  </a:moveTo>
                  <a:lnTo>
                    <a:pt x="4735246" y="3327730"/>
                  </a:lnTo>
                  <a:lnTo>
                    <a:pt x="4732375" y="3330600"/>
                  </a:lnTo>
                  <a:lnTo>
                    <a:pt x="4732375" y="3386442"/>
                  </a:lnTo>
                  <a:lnTo>
                    <a:pt x="4789716" y="3389325"/>
                  </a:lnTo>
                  <a:lnTo>
                    <a:pt x="4792586" y="3330600"/>
                  </a:lnTo>
                  <a:close/>
                </a:path>
                <a:path w="10690225" h="6438900">
                  <a:moveTo>
                    <a:pt x="4792586" y="3239249"/>
                  </a:moveTo>
                  <a:lnTo>
                    <a:pt x="4735246" y="3236379"/>
                  </a:lnTo>
                  <a:lnTo>
                    <a:pt x="4732375" y="3239249"/>
                  </a:lnTo>
                  <a:lnTo>
                    <a:pt x="4732375" y="3295015"/>
                  </a:lnTo>
                  <a:lnTo>
                    <a:pt x="4789716" y="3297974"/>
                  </a:lnTo>
                  <a:lnTo>
                    <a:pt x="4792586" y="3239249"/>
                  </a:lnTo>
                  <a:close/>
                </a:path>
                <a:path w="10690225" h="6438900">
                  <a:moveTo>
                    <a:pt x="4792586" y="3147898"/>
                  </a:moveTo>
                  <a:lnTo>
                    <a:pt x="4735246" y="3144939"/>
                  </a:lnTo>
                  <a:lnTo>
                    <a:pt x="4732375" y="3147898"/>
                  </a:lnTo>
                  <a:lnTo>
                    <a:pt x="4732375" y="3203664"/>
                  </a:lnTo>
                  <a:lnTo>
                    <a:pt x="4789716" y="3206623"/>
                  </a:lnTo>
                  <a:lnTo>
                    <a:pt x="4792586" y="3147898"/>
                  </a:lnTo>
                  <a:close/>
                </a:path>
                <a:path w="10690225" h="6438900">
                  <a:moveTo>
                    <a:pt x="4792586" y="3056559"/>
                  </a:moveTo>
                  <a:lnTo>
                    <a:pt x="4735246" y="3053600"/>
                  </a:lnTo>
                  <a:lnTo>
                    <a:pt x="4732375" y="3056559"/>
                  </a:lnTo>
                  <a:lnTo>
                    <a:pt x="4732375" y="3112325"/>
                  </a:lnTo>
                  <a:lnTo>
                    <a:pt x="4789716" y="3115284"/>
                  </a:lnTo>
                  <a:lnTo>
                    <a:pt x="4792586" y="3056559"/>
                  </a:lnTo>
                  <a:close/>
                </a:path>
                <a:path w="10690225" h="6438900">
                  <a:moveTo>
                    <a:pt x="4792586" y="2965208"/>
                  </a:moveTo>
                  <a:lnTo>
                    <a:pt x="4735246" y="2962249"/>
                  </a:lnTo>
                  <a:lnTo>
                    <a:pt x="4732375" y="2965208"/>
                  </a:lnTo>
                  <a:lnTo>
                    <a:pt x="4732375" y="3020974"/>
                  </a:lnTo>
                  <a:lnTo>
                    <a:pt x="4789716" y="3023844"/>
                  </a:lnTo>
                  <a:lnTo>
                    <a:pt x="4792586" y="2965208"/>
                  </a:lnTo>
                  <a:close/>
                </a:path>
                <a:path w="10690225" h="6438900">
                  <a:moveTo>
                    <a:pt x="4792586" y="2873768"/>
                  </a:moveTo>
                  <a:lnTo>
                    <a:pt x="4735246" y="2870898"/>
                  </a:lnTo>
                  <a:lnTo>
                    <a:pt x="4732375" y="2873768"/>
                  </a:lnTo>
                  <a:lnTo>
                    <a:pt x="4732375" y="2929623"/>
                  </a:lnTo>
                  <a:lnTo>
                    <a:pt x="4789716" y="2932493"/>
                  </a:lnTo>
                  <a:lnTo>
                    <a:pt x="4792586" y="2873768"/>
                  </a:lnTo>
                  <a:close/>
                </a:path>
                <a:path w="10690225" h="6438900">
                  <a:moveTo>
                    <a:pt x="4792586" y="2782430"/>
                  </a:moveTo>
                  <a:lnTo>
                    <a:pt x="4735246" y="2779560"/>
                  </a:lnTo>
                  <a:lnTo>
                    <a:pt x="4732375" y="2782430"/>
                  </a:lnTo>
                  <a:lnTo>
                    <a:pt x="4732375" y="2838285"/>
                  </a:lnTo>
                  <a:lnTo>
                    <a:pt x="4789716" y="2841155"/>
                  </a:lnTo>
                  <a:lnTo>
                    <a:pt x="4792586" y="2782430"/>
                  </a:lnTo>
                  <a:close/>
                </a:path>
                <a:path w="10690225" h="6438900">
                  <a:moveTo>
                    <a:pt x="4792586" y="2691079"/>
                  </a:moveTo>
                  <a:lnTo>
                    <a:pt x="4735246" y="2688120"/>
                  </a:lnTo>
                  <a:lnTo>
                    <a:pt x="4732375" y="2691079"/>
                  </a:lnTo>
                  <a:lnTo>
                    <a:pt x="4732375" y="2746845"/>
                  </a:lnTo>
                  <a:lnTo>
                    <a:pt x="4789716" y="2749804"/>
                  </a:lnTo>
                  <a:lnTo>
                    <a:pt x="4792586" y="2691079"/>
                  </a:lnTo>
                  <a:close/>
                </a:path>
                <a:path w="10690225" h="6438900">
                  <a:moveTo>
                    <a:pt x="4792586" y="2599728"/>
                  </a:moveTo>
                  <a:lnTo>
                    <a:pt x="4735246" y="2596781"/>
                  </a:lnTo>
                  <a:lnTo>
                    <a:pt x="4732375" y="2599728"/>
                  </a:lnTo>
                  <a:lnTo>
                    <a:pt x="4732375" y="2655493"/>
                  </a:lnTo>
                  <a:lnTo>
                    <a:pt x="4789716" y="2658453"/>
                  </a:lnTo>
                  <a:lnTo>
                    <a:pt x="4792586" y="2599728"/>
                  </a:lnTo>
                  <a:close/>
                </a:path>
                <a:path w="10690225" h="6438900">
                  <a:moveTo>
                    <a:pt x="4792586" y="2508389"/>
                  </a:moveTo>
                  <a:lnTo>
                    <a:pt x="4735246" y="2505430"/>
                  </a:lnTo>
                  <a:lnTo>
                    <a:pt x="4732375" y="2508389"/>
                  </a:lnTo>
                  <a:lnTo>
                    <a:pt x="4732375" y="2564155"/>
                  </a:lnTo>
                  <a:lnTo>
                    <a:pt x="4789716" y="2567025"/>
                  </a:lnTo>
                  <a:lnTo>
                    <a:pt x="4792586" y="2508389"/>
                  </a:lnTo>
                  <a:close/>
                </a:path>
                <a:path w="10690225" h="6438900">
                  <a:moveTo>
                    <a:pt x="4792586" y="2416949"/>
                  </a:moveTo>
                  <a:lnTo>
                    <a:pt x="4735246" y="2414079"/>
                  </a:lnTo>
                  <a:lnTo>
                    <a:pt x="4732375" y="2416949"/>
                  </a:lnTo>
                  <a:lnTo>
                    <a:pt x="4732375" y="2472804"/>
                  </a:lnTo>
                  <a:lnTo>
                    <a:pt x="4789716" y="2475674"/>
                  </a:lnTo>
                  <a:lnTo>
                    <a:pt x="4792586" y="2416949"/>
                  </a:lnTo>
                  <a:close/>
                </a:path>
                <a:path w="10690225" h="6438900">
                  <a:moveTo>
                    <a:pt x="4792586" y="2325611"/>
                  </a:moveTo>
                  <a:lnTo>
                    <a:pt x="4735246" y="2322652"/>
                  </a:lnTo>
                  <a:lnTo>
                    <a:pt x="4732375" y="2325611"/>
                  </a:lnTo>
                  <a:lnTo>
                    <a:pt x="4732375" y="2381377"/>
                  </a:lnTo>
                  <a:lnTo>
                    <a:pt x="4789716" y="2384323"/>
                  </a:lnTo>
                  <a:lnTo>
                    <a:pt x="4792586" y="2325611"/>
                  </a:lnTo>
                  <a:close/>
                </a:path>
                <a:path w="10690225" h="6438900">
                  <a:moveTo>
                    <a:pt x="4792586" y="2234260"/>
                  </a:moveTo>
                  <a:lnTo>
                    <a:pt x="4735246" y="2231301"/>
                  </a:lnTo>
                  <a:lnTo>
                    <a:pt x="4732375" y="2234260"/>
                  </a:lnTo>
                  <a:lnTo>
                    <a:pt x="4732375" y="2290026"/>
                  </a:lnTo>
                  <a:lnTo>
                    <a:pt x="4789716" y="2292985"/>
                  </a:lnTo>
                  <a:lnTo>
                    <a:pt x="4792586" y="2234260"/>
                  </a:lnTo>
                  <a:close/>
                </a:path>
                <a:path w="10690225" h="6438900">
                  <a:moveTo>
                    <a:pt x="4792586" y="2142909"/>
                  </a:moveTo>
                  <a:lnTo>
                    <a:pt x="4735246" y="2139950"/>
                  </a:lnTo>
                  <a:lnTo>
                    <a:pt x="4732375" y="2142909"/>
                  </a:lnTo>
                  <a:lnTo>
                    <a:pt x="4732375" y="2198674"/>
                  </a:lnTo>
                  <a:lnTo>
                    <a:pt x="4789716" y="2201634"/>
                  </a:lnTo>
                  <a:lnTo>
                    <a:pt x="4792586" y="2142909"/>
                  </a:lnTo>
                  <a:close/>
                </a:path>
                <a:path w="10690225" h="6438900">
                  <a:moveTo>
                    <a:pt x="4792586" y="2051570"/>
                  </a:moveTo>
                  <a:lnTo>
                    <a:pt x="4735246" y="2048611"/>
                  </a:lnTo>
                  <a:lnTo>
                    <a:pt x="4732375" y="2051570"/>
                  </a:lnTo>
                  <a:lnTo>
                    <a:pt x="4732375" y="2107336"/>
                  </a:lnTo>
                  <a:lnTo>
                    <a:pt x="4789716" y="2110206"/>
                  </a:lnTo>
                  <a:lnTo>
                    <a:pt x="4792586" y="2051570"/>
                  </a:lnTo>
                  <a:close/>
                </a:path>
                <a:path w="10690225" h="6438900">
                  <a:moveTo>
                    <a:pt x="4792586" y="1960130"/>
                  </a:moveTo>
                  <a:lnTo>
                    <a:pt x="4735246" y="1957260"/>
                  </a:lnTo>
                  <a:lnTo>
                    <a:pt x="4732375" y="1960130"/>
                  </a:lnTo>
                  <a:lnTo>
                    <a:pt x="4732375" y="2015985"/>
                  </a:lnTo>
                  <a:lnTo>
                    <a:pt x="4789716" y="2018855"/>
                  </a:lnTo>
                  <a:lnTo>
                    <a:pt x="4792586" y="1960130"/>
                  </a:lnTo>
                  <a:close/>
                </a:path>
                <a:path w="10690225" h="6438900">
                  <a:moveTo>
                    <a:pt x="4792586" y="1868779"/>
                  </a:moveTo>
                  <a:lnTo>
                    <a:pt x="4735246" y="1865833"/>
                  </a:lnTo>
                  <a:lnTo>
                    <a:pt x="4732375" y="1868779"/>
                  </a:lnTo>
                  <a:lnTo>
                    <a:pt x="4732375" y="1924634"/>
                  </a:lnTo>
                  <a:lnTo>
                    <a:pt x="4789716" y="1927504"/>
                  </a:lnTo>
                  <a:lnTo>
                    <a:pt x="4792586" y="1868779"/>
                  </a:lnTo>
                  <a:close/>
                </a:path>
                <a:path w="10690225" h="6438900">
                  <a:moveTo>
                    <a:pt x="4792586" y="1777441"/>
                  </a:moveTo>
                  <a:lnTo>
                    <a:pt x="4735246" y="1774482"/>
                  </a:lnTo>
                  <a:lnTo>
                    <a:pt x="4732375" y="1777441"/>
                  </a:lnTo>
                  <a:lnTo>
                    <a:pt x="4732375" y="1833206"/>
                  </a:lnTo>
                  <a:lnTo>
                    <a:pt x="4789716" y="1836166"/>
                  </a:lnTo>
                  <a:lnTo>
                    <a:pt x="4792586" y="1777441"/>
                  </a:lnTo>
                  <a:close/>
                </a:path>
                <a:path w="10690225" h="6438900">
                  <a:moveTo>
                    <a:pt x="4792586" y="1686090"/>
                  </a:moveTo>
                  <a:lnTo>
                    <a:pt x="4735246" y="1683131"/>
                  </a:lnTo>
                  <a:lnTo>
                    <a:pt x="4732375" y="1686090"/>
                  </a:lnTo>
                  <a:lnTo>
                    <a:pt x="4732375" y="1741855"/>
                  </a:lnTo>
                  <a:lnTo>
                    <a:pt x="4789716" y="1744814"/>
                  </a:lnTo>
                  <a:lnTo>
                    <a:pt x="4792586" y="1686090"/>
                  </a:lnTo>
                  <a:close/>
                </a:path>
                <a:path w="10690225" h="6438900">
                  <a:moveTo>
                    <a:pt x="4792586" y="1594662"/>
                  </a:moveTo>
                  <a:lnTo>
                    <a:pt x="4735246" y="1591792"/>
                  </a:lnTo>
                  <a:lnTo>
                    <a:pt x="4732375" y="1594662"/>
                  </a:lnTo>
                  <a:lnTo>
                    <a:pt x="4732375" y="1650504"/>
                  </a:lnTo>
                  <a:lnTo>
                    <a:pt x="4789716" y="1653374"/>
                  </a:lnTo>
                  <a:lnTo>
                    <a:pt x="4792586" y="1594662"/>
                  </a:lnTo>
                  <a:close/>
                </a:path>
                <a:path w="10690225" h="6438900">
                  <a:moveTo>
                    <a:pt x="4792586" y="1503311"/>
                  </a:moveTo>
                  <a:lnTo>
                    <a:pt x="4735246" y="1500352"/>
                  </a:lnTo>
                  <a:lnTo>
                    <a:pt x="4732375" y="1503311"/>
                  </a:lnTo>
                  <a:lnTo>
                    <a:pt x="4732375" y="1559077"/>
                  </a:lnTo>
                  <a:lnTo>
                    <a:pt x="4789716" y="1562036"/>
                  </a:lnTo>
                  <a:lnTo>
                    <a:pt x="4792586" y="1503311"/>
                  </a:lnTo>
                  <a:close/>
                </a:path>
                <a:path w="10690225" h="6438900">
                  <a:moveTo>
                    <a:pt x="4792586" y="1411960"/>
                  </a:moveTo>
                  <a:lnTo>
                    <a:pt x="4735246" y="1409001"/>
                  </a:lnTo>
                  <a:lnTo>
                    <a:pt x="4732375" y="1411960"/>
                  </a:lnTo>
                  <a:lnTo>
                    <a:pt x="4732375" y="1467726"/>
                  </a:lnTo>
                  <a:lnTo>
                    <a:pt x="4789716" y="1470685"/>
                  </a:lnTo>
                  <a:lnTo>
                    <a:pt x="4792586" y="1411960"/>
                  </a:lnTo>
                  <a:close/>
                </a:path>
                <a:path w="10690225" h="6438900">
                  <a:moveTo>
                    <a:pt x="4895494" y="5432006"/>
                  </a:moveTo>
                  <a:lnTo>
                    <a:pt x="4838077" y="5429135"/>
                  </a:lnTo>
                  <a:lnTo>
                    <a:pt x="4835296" y="5432006"/>
                  </a:lnTo>
                  <a:lnTo>
                    <a:pt x="4835296" y="5487860"/>
                  </a:lnTo>
                  <a:lnTo>
                    <a:pt x="4892624" y="5490730"/>
                  </a:lnTo>
                  <a:lnTo>
                    <a:pt x="4895494" y="5432006"/>
                  </a:lnTo>
                  <a:close/>
                </a:path>
                <a:path w="10690225" h="6438900">
                  <a:moveTo>
                    <a:pt x="4895494" y="5340667"/>
                  </a:moveTo>
                  <a:lnTo>
                    <a:pt x="4838077" y="5337708"/>
                  </a:lnTo>
                  <a:lnTo>
                    <a:pt x="4835296" y="5340667"/>
                  </a:lnTo>
                  <a:lnTo>
                    <a:pt x="4835296" y="5396433"/>
                  </a:lnTo>
                  <a:lnTo>
                    <a:pt x="4892624" y="5399379"/>
                  </a:lnTo>
                  <a:lnTo>
                    <a:pt x="4895494" y="5340667"/>
                  </a:lnTo>
                  <a:close/>
                </a:path>
                <a:path w="10690225" h="6438900">
                  <a:moveTo>
                    <a:pt x="4895494" y="5249316"/>
                  </a:moveTo>
                  <a:lnTo>
                    <a:pt x="4838077" y="5246357"/>
                  </a:lnTo>
                  <a:lnTo>
                    <a:pt x="4835296" y="5249316"/>
                  </a:lnTo>
                  <a:lnTo>
                    <a:pt x="4835296" y="5305082"/>
                  </a:lnTo>
                  <a:lnTo>
                    <a:pt x="4892624" y="5308041"/>
                  </a:lnTo>
                  <a:lnTo>
                    <a:pt x="4895494" y="5249316"/>
                  </a:lnTo>
                  <a:close/>
                </a:path>
                <a:path w="10690225" h="6438900">
                  <a:moveTo>
                    <a:pt x="4895494" y="5157965"/>
                  </a:moveTo>
                  <a:lnTo>
                    <a:pt x="4838077" y="5155006"/>
                  </a:lnTo>
                  <a:lnTo>
                    <a:pt x="4835296" y="5157965"/>
                  </a:lnTo>
                  <a:lnTo>
                    <a:pt x="4835296" y="5213731"/>
                  </a:lnTo>
                  <a:lnTo>
                    <a:pt x="4892624" y="5216690"/>
                  </a:lnTo>
                  <a:lnTo>
                    <a:pt x="4895494" y="5157965"/>
                  </a:lnTo>
                  <a:close/>
                </a:path>
                <a:path w="10690225" h="6438900">
                  <a:moveTo>
                    <a:pt x="4895494" y="5066538"/>
                  </a:moveTo>
                  <a:lnTo>
                    <a:pt x="4838077" y="5063668"/>
                  </a:lnTo>
                  <a:lnTo>
                    <a:pt x="4835296" y="5066538"/>
                  </a:lnTo>
                  <a:lnTo>
                    <a:pt x="4835296" y="5122392"/>
                  </a:lnTo>
                  <a:lnTo>
                    <a:pt x="4892624" y="5125263"/>
                  </a:lnTo>
                  <a:lnTo>
                    <a:pt x="4895494" y="5066538"/>
                  </a:lnTo>
                  <a:close/>
                </a:path>
                <a:path w="10690225" h="6438900">
                  <a:moveTo>
                    <a:pt x="4895494" y="4975187"/>
                  </a:moveTo>
                  <a:lnTo>
                    <a:pt x="4838077" y="4972316"/>
                  </a:lnTo>
                  <a:lnTo>
                    <a:pt x="4835296" y="4975187"/>
                  </a:lnTo>
                  <a:lnTo>
                    <a:pt x="4835296" y="5031041"/>
                  </a:lnTo>
                  <a:lnTo>
                    <a:pt x="4892624" y="5033911"/>
                  </a:lnTo>
                  <a:lnTo>
                    <a:pt x="4895494" y="4975187"/>
                  </a:lnTo>
                  <a:close/>
                </a:path>
                <a:path w="10690225" h="6438900">
                  <a:moveTo>
                    <a:pt x="4895494" y="4883836"/>
                  </a:moveTo>
                  <a:lnTo>
                    <a:pt x="4838077" y="4880876"/>
                  </a:lnTo>
                  <a:lnTo>
                    <a:pt x="4835296" y="4883836"/>
                  </a:lnTo>
                  <a:lnTo>
                    <a:pt x="4835296" y="4939601"/>
                  </a:lnTo>
                  <a:lnTo>
                    <a:pt x="4892624" y="4942560"/>
                  </a:lnTo>
                  <a:lnTo>
                    <a:pt x="4895494" y="4883836"/>
                  </a:lnTo>
                  <a:close/>
                </a:path>
                <a:path w="10690225" h="6438900">
                  <a:moveTo>
                    <a:pt x="4895494" y="4792497"/>
                  </a:moveTo>
                  <a:lnTo>
                    <a:pt x="4838077" y="4789538"/>
                  </a:lnTo>
                  <a:lnTo>
                    <a:pt x="4835296" y="4792497"/>
                  </a:lnTo>
                  <a:lnTo>
                    <a:pt x="4835296" y="4848263"/>
                  </a:lnTo>
                  <a:lnTo>
                    <a:pt x="4892624" y="4851222"/>
                  </a:lnTo>
                  <a:lnTo>
                    <a:pt x="4895494" y="4792497"/>
                  </a:lnTo>
                  <a:close/>
                </a:path>
                <a:path w="10690225" h="6438900">
                  <a:moveTo>
                    <a:pt x="4895494" y="4701146"/>
                  </a:moveTo>
                  <a:lnTo>
                    <a:pt x="4838077" y="4698187"/>
                  </a:lnTo>
                  <a:lnTo>
                    <a:pt x="4835296" y="4701146"/>
                  </a:lnTo>
                  <a:lnTo>
                    <a:pt x="4835296" y="4756912"/>
                  </a:lnTo>
                  <a:lnTo>
                    <a:pt x="4892624" y="4759782"/>
                  </a:lnTo>
                  <a:lnTo>
                    <a:pt x="4895494" y="4701146"/>
                  </a:lnTo>
                  <a:close/>
                </a:path>
                <a:path w="10690225" h="6438900">
                  <a:moveTo>
                    <a:pt x="4895494" y="4609719"/>
                  </a:moveTo>
                  <a:lnTo>
                    <a:pt x="4838077" y="4606836"/>
                  </a:lnTo>
                  <a:lnTo>
                    <a:pt x="4835296" y="4609719"/>
                  </a:lnTo>
                  <a:lnTo>
                    <a:pt x="4835296" y="4665561"/>
                  </a:lnTo>
                  <a:lnTo>
                    <a:pt x="4892624" y="4668431"/>
                  </a:lnTo>
                  <a:lnTo>
                    <a:pt x="4895494" y="4609719"/>
                  </a:lnTo>
                  <a:close/>
                </a:path>
                <a:path w="10690225" h="6438900">
                  <a:moveTo>
                    <a:pt x="4895494" y="4518368"/>
                  </a:moveTo>
                  <a:lnTo>
                    <a:pt x="4838077" y="4515497"/>
                  </a:lnTo>
                  <a:lnTo>
                    <a:pt x="4835296" y="4518368"/>
                  </a:lnTo>
                  <a:lnTo>
                    <a:pt x="4835296" y="4574133"/>
                  </a:lnTo>
                  <a:lnTo>
                    <a:pt x="4892624" y="4577092"/>
                  </a:lnTo>
                  <a:lnTo>
                    <a:pt x="4895494" y="4518368"/>
                  </a:lnTo>
                  <a:close/>
                </a:path>
                <a:path w="10690225" h="6438900">
                  <a:moveTo>
                    <a:pt x="4895494" y="4427017"/>
                  </a:moveTo>
                  <a:lnTo>
                    <a:pt x="4838077" y="4424057"/>
                  </a:lnTo>
                  <a:lnTo>
                    <a:pt x="4835296" y="4427017"/>
                  </a:lnTo>
                  <a:lnTo>
                    <a:pt x="4835296" y="4482782"/>
                  </a:lnTo>
                  <a:lnTo>
                    <a:pt x="4892624" y="4485741"/>
                  </a:lnTo>
                  <a:lnTo>
                    <a:pt x="4895494" y="4427017"/>
                  </a:lnTo>
                  <a:close/>
                </a:path>
                <a:path w="10690225" h="6438900">
                  <a:moveTo>
                    <a:pt x="4895494" y="4335678"/>
                  </a:moveTo>
                  <a:lnTo>
                    <a:pt x="4838077" y="4332719"/>
                  </a:lnTo>
                  <a:lnTo>
                    <a:pt x="4835296" y="4335678"/>
                  </a:lnTo>
                  <a:lnTo>
                    <a:pt x="4835296" y="4391431"/>
                  </a:lnTo>
                  <a:lnTo>
                    <a:pt x="4892624" y="4394390"/>
                  </a:lnTo>
                  <a:lnTo>
                    <a:pt x="4895494" y="4335678"/>
                  </a:lnTo>
                  <a:close/>
                </a:path>
                <a:path w="10690225" h="6438900">
                  <a:moveTo>
                    <a:pt x="4895494" y="4244327"/>
                  </a:moveTo>
                  <a:lnTo>
                    <a:pt x="4838077" y="4241368"/>
                  </a:lnTo>
                  <a:lnTo>
                    <a:pt x="4835296" y="4244327"/>
                  </a:lnTo>
                  <a:lnTo>
                    <a:pt x="4835296" y="4300093"/>
                  </a:lnTo>
                  <a:lnTo>
                    <a:pt x="4892624" y="4302963"/>
                  </a:lnTo>
                  <a:lnTo>
                    <a:pt x="4895494" y="4244327"/>
                  </a:lnTo>
                  <a:close/>
                </a:path>
                <a:path w="10690225" h="6438900">
                  <a:moveTo>
                    <a:pt x="4895494" y="4152887"/>
                  </a:moveTo>
                  <a:lnTo>
                    <a:pt x="4838077" y="4150017"/>
                  </a:lnTo>
                  <a:lnTo>
                    <a:pt x="4835296" y="4152887"/>
                  </a:lnTo>
                  <a:lnTo>
                    <a:pt x="4835296" y="4208742"/>
                  </a:lnTo>
                  <a:lnTo>
                    <a:pt x="4892624" y="4211612"/>
                  </a:lnTo>
                  <a:lnTo>
                    <a:pt x="4895494" y="4152887"/>
                  </a:lnTo>
                  <a:close/>
                </a:path>
                <a:path w="10690225" h="6438900">
                  <a:moveTo>
                    <a:pt x="4895494" y="4061549"/>
                  </a:moveTo>
                  <a:lnTo>
                    <a:pt x="4838077" y="4058589"/>
                  </a:lnTo>
                  <a:lnTo>
                    <a:pt x="4835296" y="4061549"/>
                  </a:lnTo>
                  <a:lnTo>
                    <a:pt x="4835296" y="4117314"/>
                  </a:lnTo>
                  <a:lnTo>
                    <a:pt x="4892624" y="4120273"/>
                  </a:lnTo>
                  <a:lnTo>
                    <a:pt x="4895494" y="4061549"/>
                  </a:lnTo>
                  <a:close/>
                </a:path>
                <a:path w="10690225" h="6438900">
                  <a:moveTo>
                    <a:pt x="4895494" y="3970197"/>
                  </a:moveTo>
                  <a:lnTo>
                    <a:pt x="4838077" y="3967238"/>
                  </a:lnTo>
                  <a:lnTo>
                    <a:pt x="4835296" y="3970197"/>
                  </a:lnTo>
                  <a:lnTo>
                    <a:pt x="4835296" y="4025963"/>
                  </a:lnTo>
                  <a:lnTo>
                    <a:pt x="4892624" y="4028922"/>
                  </a:lnTo>
                  <a:lnTo>
                    <a:pt x="4895494" y="3970197"/>
                  </a:lnTo>
                  <a:close/>
                </a:path>
                <a:path w="10690225" h="6438900">
                  <a:moveTo>
                    <a:pt x="4895494" y="3878770"/>
                  </a:moveTo>
                  <a:lnTo>
                    <a:pt x="4838077" y="3875887"/>
                  </a:lnTo>
                  <a:lnTo>
                    <a:pt x="4835296" y="3878770"/>
                  </a:lnTo>
                  <a:lnTo>
                    <a:pt x="4835296" y="3934612"/>
                  </a:lnTo>
                  <a:lnTo>
                    <a:pt x="4892624" y="3937571"/>
                  </a:lnTo>
                  <a:lnTo>
                    <a:pt x="4895494" y="3878770"/>
                  </a:lnTo>
                  <a:close/>
                </a:path>
                <a:path w="10690225" h="6438900">
                  <a:moveTo>
                    <a:pt x="4895494" y="3787508"/>
                  </a:moveTo>
                  <a:lnTo>
                    <a:pt x="4838077" y="3784549"/>
                  </a:lnTo>
                  <a:lnTo>
                    <a:pt x="4835296" y="3787508"/>
                  </a:lnTo>
                  <a:lnTo>
                    <a:pt x="4835296" y="3843274"/>
                  </a:lnTo>
                  <a:lnTo>
                    <a:pt x="4892624" y="3846144"/>
                  </a:lnTo>
                  <a:lnTo>
                    <a:pt x="4895494" y="3787508"/>
                  </a:lnTo>
                  <a:close/>
                </a:path>
                <a:path w="10690225" h="6438900">
                  <a:moveTo>
                    <a:pt x="4895494" y="3696068"/>
                  </a:moveTo>
                  <a:lnTo>
                    <a:pt x="4838077" y="3693109"/>
                  </a:lnTo>
                  <a:lnTo>
                    <a:pt x="4835296" y="3696068"/>
                  </a:lnTo>
                  <a:lnTo>
                    <a:pt x="4835296" y="3751923"/>
                  </a:lnTo>
                  <a:lnTo>
                    <a:pt x="4892624" y="3754793"/>
                  </a:lnTo>
                  <a:lnTo>
                    <a:pt x="4895494" y="3696068"/>
                  </a:lnTo>
                  <a:close/>
                </a:path>
                <a:path w="10690225" h="6438900">
                  <a:moveTo>
                    <a:pt x="4895494" y="3604730"/>
                  </a:moveTo>
                  <a:lnTo>
                    <a:pt x="4838077" y="3601770"/>
                  </a:lnTo>
                  <a:lnTo>
                    <a:pt x="4835296" y="3604730"/>
                  </a:lnTo>
                  <a:lnTo>
                    <a:pt x="4835296" y="3660483"/>
                  </a:lnTo>
                  <a:lnTo>
                    <a:pt x="4892624" y="3663442"/>
                  </a:lnTo>
                  <a:lnTo>
                    <a:pt x="4895494" y="3604730"/>
                  </a:lnTo>
                  <a:close/>
                </a:path>
                <a:path w="10690225" h="6438900">
                  <a:moveTo>
                    <a:pt x="4895494" y="3513378"/>
                  </a:moveTo>
                  <a:lnTo>
                    <a:pt x="4838077" y="3510419"/>
                  </a:lnTo>
                  <a:lnTo>
                    <a:pt x="4835296" y="3513378"/>
                  </a:lnTo>
                  <a:lnTo>
                    <a:pt x="4835296" y="3569144"/>
                  </a:lnTo>
                  <a:lnTo>
                    <a:pt x="4892624" y="3572103"/>
                  </a:lnTo>
                  <a:lnTo>
                    <a:pt x="4895494" y="3513378"/>
                  </a:lnTo>
                  <a:close/>
                </a:path>
                <a:path w="10690225" h="6438900">
                  <a:moveTo>
                    <a:pt x="4895494" y="3422027"/>
                  </a:moveTo>
                  <a:lnTo>
                    <a:pt x="4838077" y="3419068"/>
                  </a:lnTo>
                  <a:lnTo>
                    <a:pt x="4835296" y="3422027"/>
                  </a:lnTo>
                  <a:lnTo>
                    <a:pt x="4835296" y="3477793"/>
                  </a:lnTo>
                  <a:lnTo>
                    <a:pt x="4892624" y="3480663"/>
                  </a:lnTo>
                  <a:lnTo>
                    <a:pt x="4895494" y="3422027"/>
                  </a:lnTo>
                  <a:close/>
                </a:path>
                <a:path w="10690225" h="6438900">
                  <a:moveTo>
                    <a:pt x="4895494" y="3330600"/>
                  </a:moveTo>
                  <a:lnTo>
                    <a:pt x="4838077" y="3327730"/>
                  </a:lnTo>
                  <a:lnTo>
                    <a:pt x="4835296" y="3330600"/>
                  </a:lnTo>
                  <a:lnTo>
                    <a:pt x="4835296" y="3386442"/>
                  </a:lnTo>
                  <a:lnTo>
                    <a:pt x="4892624" y="3389325"/>
                  </a:lnTo>
                  <a:lnTo>
                    <a:pt x="4895494" y="3330600"/>
                  </a:lnTo>
                  <a:close/>
                </a:path>
                <a:path w="10690225" h="6438900">
                  <a:moveTo>
                    <a:pt x="4895494" y="3239249"/>
                  </a:moveTo>
                  <a:lnTo>
                    <a:pt x="4838077" y="3236379"/>
                  </a:lnTo>
                  <a:lnTo>
                    <a:pt x="4835296" y="3239249"/>
                  </a:lnTo>
                  <a:lnTo>
                    <a:pt x="4835296" y="3295015"/>
                  </a:lnTo>
                  <a:lnTo>
                    <a:pt x="4892624" y="3297974"/>
                  </a:lnTo>
                  <a:lnTo>
                    <a:pt x="4895494" y="3239249"/>
                  </a:lnTo>
                  <a:close/>
                </a:path>
                <a:path w="10690225" h="6438900">
                  <a:moveTo>
                    <a:pt x="4895494" y="3147898"/>
                  </a:moveTo>
                  <a:lnTo>
                    <a:pt x="4838077" y="3144939"/>
                  </a:lnTo>
                  <a:lnTo>
                    <a:pt x="4835296" y="3147898"/>
                  </a:lnTo>
                  <a:lnTo>
                    <a:pt x="4835296" y="3203664"/>
                  </a:lnTo>
                  <a:lnTo>
                    <a:pt x="4892624" y="3206623"/>
                  </a:lnTo>
                  <a:lnTo>
                    <a:pt x="4895494" y="3147898"/>
                  </a:lnTo>
                  <a:close/>
                </a:path>
                <a:path w="10690225" h="6438900">
                  <a:moveTo>
                    <a:pt x="4895494" y="3056559"/>
                  </a:moveTo>
                  <a:lnTo>
                    <a:pt x="4838077" y="3053600"/>
                  </a:lnTo>
                  <a:lnTo>
                    <a:pt x="4835296" y="3056559"/>
                  </a:lnTo>
                  <a:lnTo>
                    <a:pt x="4835296" y="3112325"/>
                  </a:lnTo>
                  <a:lnTo>
                    <a:pt x="4892624" y="3115284"/>
                  </a:lnTo>
                  <a:lnTo>
                    <a:pt x="4895494" y="3056559"/>
                  </a:lnTo>
                  <a:close/>
                </a:path>
                <a:path w="10690225" h="6438900">
                  <a:moveTo>
                    <a:pt x="4895494" y="2965208"/>
                  </a:moveTo>
                  <a:lnTo>
                    <a:pt x="4838077" y="2962249"/>
                  </a:lnTo>
                  <a:lnTo>
                    <a:pt x="4835296" y="2965208"/>
                  </a:lnTo>
                  <a:lnTo>
                    <a:pt x="4835296" y="3020974"/>
                  </a:lnTo>
                  <a:lnTo>
                    <a:pt x="4892624" y="3023844"/>
                  </a:lnTo>
                  <a:lnTo>
                    <a:pt x="4895494" y="2965208"/>
                  </a:lnTo>
                  <a:close/>
                </a:path>
                <a:path w="10690225" h="6438900">
                  <a:moveTo>
                    <a:pt x="4895494" y="2873768"/>
                  </a:moveTo>
                  <a:lnTo>
                    <a:pt x="4838077" y="2870898"/>
                  </a:lnTo>
                  <a:lnTo>
                    <a:pt x="4835296" y="2873768"/>
                  </a:lnTo>
                  <a:lnTo>
                    <a:pt x="4835296" y="2929623"/>
                  </a:lnTo>
                  <a:lnTo>
                    <a:pt x="4892624" y="2932493"/>
                  </a:lnTo>
                  <a:lnTo>
                    <a:pt x="4895494" y="2873768"/>
                  </a:lnTo>
                  <a:close/>
                </a:path>
                <a:path w="10690225" h="6438900">
                  <a:moveTo>
                    <a:pt x="4895494" y="2782430"/>
                  </a:moveTo>
                  <a:lnTo>
                    <a:pt x="4838077" y="2779560"/>
                  </a:lnTo>
                  <a:lnTo>
                    <a:pt x="4835296" y="2782430"/>
                  </a:lnTo>
                  <a:lnTo>
                    <a:pt x="4835296" y="2838285"/>
                  </a:lnTo>
                  <a:lnTo>
                    <a:pt x="4892624" y="2841155"/>
                  </a:lnTo>
                  <a:lnTo>
                    <a:pt x="4895494" y="2782430"/>
                  </a:lnTo>
                  <a:close/>
                </a:path>
                <a:path w="10690225" h="6438900">
                  <a:moveTo>
                    <a:pt x="4895494" y="2691079"/>
                  </a:moveTo>
                  <a:lnTo>
                    <a:pt x="4838077" y="2688120"/>
                  </a:lnTo>
                  <a:lnTo>
                    <a:pt x="4835296" y="2691079"/>
                  </a:lnTo>
                  <a:lnTo>
                    <a:pt x="4835296" y="2746845"/>
                  </a:lnTo>
                  <a:lnTo>
                    <a:pt x="4892624" y="2749804"/>
                  </a:lnTo>
                  <a:lnTo>
                    <a:pt x="4895494" y="2691079"/>
                  </a:lnTo>
                  <a:close/>
                </a:path>
                <a:path w="10690225" h="6438900">
                  <a:moveTo>
                    <a:pt x="4895494" y="2599728"/>
                  </a:moveTo>
                  <a:lnTo>
                    <a:pt x="4838077" y="2596781"/>
                  </a:lnTo>
                  <a:lnTo>
                    <a:pt x="4835296" y="2599728"/>
                  </a:lnTo>
                  <a:lnTo>
                    <a:pt x="4835296" y="2655493"/>
                  </a:lnTo>
                  <a:lnTo>
                    <a:pt x="4892624" y="2658453"/>
                  </a:lnTo>
                  <a:lnTo>
                    <a:pt x="4895494" y="2599728"/>
                  </a:lnTo>
                  <a:close/>
                </a:path>
                <a:path w="10690225" h="6438900">
                  <a:moveTo>
                    <a:pt x="4895494" y="2508389"/>
                  </a:moveTo>
                  <a:lnTo>
                    <a:pt x="4838077" y="2505430"/>
                  </a:lnTo>
                  <a:lnTo>
                    <a:pt x="4835296" y="2508389"/>
                  </a:lnTo>
                  <a:lnTo>
                    <a:pt x="4835296" y="2564155"/>
                  </a:lnTo>
                  <a:lnTo>
                    <a:pt x="4892624" y="2567025"/>
                  </a:lnTo>
                  <a:lnTo>
                    <a:pt x="4895494" y="2508389"/>
                  </a:lnTo>
                  <a:close/>
                </a:path>
                <a:path w="10690225" h="6438900">
                  <a:moveTo>
                    <a:pt x="4895494" y="2416949"/>
                  </a:moveTo>
                  <a:lnTo>
                    <a:pt x="4838077" y="2414079"/>
                  </a:lnTo>
                  <a:lnTo>
                    <a:pt x="4835296" y="2416949"/>
                  </a:lnTo>
                  <a:lnTo>
                    <a:pt x="4835296" y="2472804"/>
                  </a:lnTo>
                  <a:lnTo>
                    <a:pt x="4892624" y="2475674"/>
                  </a:lnTo>
                  <a:lnTo>
                    <a:pt x="4895494" y="2416949"/>
                  </a:lnTo>
                  <a:close/>
                </a:path>
                <a:path w="10690225" h="6438900">
                  <a:moveTo>
                    <a:pt x="4895494" y="2325611"/>
                  </a:moveTo>
                  <a:lnTo>
                    <a:pt x="4838077" y="2322652"/>
                  </a:lnTo>
                  <a:lnTo>
                    <a:pt x="4835296" y="2325611"/>
                  </a:lnTo>
                  <a:lnTo>
                    <a:pt x="4835296" y="2381377"/>
                  </a:lnTo>
                  <a:lnTo>
                    <a:pt x="4892624" y="2384323"/>
                  </a:lnTo>
                  <a:lnTo>
                    <a:pt x="4895494" y="2325611"/>
                  </a:lnTo>
                  <a:close/>
                </a:path>
                <a:path w="10690225" h="6438900">
                  <a:moveTo>
                    <a:pt x="4895494" y="2234260"/>
                  </a:moveTo>
                  <a:lnTo>
                    <a:pt x="4838077" y="2231301"/>
                  </a:lnTo>
                  <a:lnTo>
                    <a:pt x="4835296" y="2234260"/>
                  </a:lnTo>
                  <a:lnTo>
                    <a:pt x="4835296" y="2290026"/>
                  </a:lnTo>
                  <a:lnTo>
                    <a:pt x="4892624" y="2292985"/>
                  </a:lnTo>
                  <a:lnTo>
                    <a:pt x="4895494" y="2234260"/>
                  </a:lnTo>
                  <a:close/>
                </a:path>
                <a:path w="10690225" h="6438900">
                  <a:moveTo>
                    <a:pt x="4895494" y="2142909"/>
                  </a:moveTo>
                  <a:lnTo>
                    <a:pt x="4838077" y="2139950"/>
                  </a:lnTo>
                  <a:lnTo>
                    <a:pt x="4835296" y="2142909"/>
                  </a:lnTo>
                  <a:lnTo>
                    <a:pt x="4835296" y="2198674"/>
                  </a:lnTo>
                  <a:lnTo>
                    <a:pt x="4892624" y="2201634"/>
                  </a:lnTo>
                  <a:lnTo>
                    <a:pt x="4895494" y="2142909"/>
                  </a:lnTo>
                  <a:close/>
                </a:path>
                <a:path w="10690225" h="6438900">
                  <a:moveTo>
                    <a:pt x="4895494" y="2051570"/>
                  </a:moveTo>
                  <a:lnTo>
                    <a:pt x="4838077" y="2048611"/>
                  </a:lnTo>
                  <a:lnTo>
                    <a:pt x="4835296" y="2051570"/>
                  </a:lnTo>
                  <a:lnTo>
                    <a:pt x="4835296" y="2107336"/>
                  </a:lnTo>
                  <a:lnTo>
                    <a:pt x="4892624" y="2110206"/>
                  </a:lnTo>
                  <a:lnTo>
                    <a:pt x="4895494" y="2051570"/>
                  </a:lnTo>
                  <a:close/>
                </a:path>
                <a:path w="10690225" h="6438900">
                  <a:moveTo>
                    <a:pt x="4895494" y="1960130"/>
                  </a:moveTo>
                  <a:lnTo>
                    <a:pt x="4838077" y="1957260"/>
                  </a:lnTo>
                  <a:lnTo>
                    <a:pt x="4835296" y="1960130"/>
                  </a:lnTo>
                  <a:lnTo>
                    <a:pt x="4835296" y="2015985"/>
                  </a:lnTo>
                  <a:lnTo>
                    <a:pt x="4892624" y="2018855"/>
                  </a:lnTo>
                  <a:lnTo>
                    <a:pt x="4895494" y="1960130"/>
                  </a:lnTo>
                  <a:close/>
                </a:path>
                <a:path w="10690225" h="6438900">
                  <a:moveTo>
                    <a:pt x="4895494" y="1868779"/>
                  </a:moveTo>
                  <a:lnTo>
                    <a:pt x="4838077" y="1865833"/>
                  </a:lnTo>
                  <a:lnTo>
                    <a:pt x="4835296" y="1868779"/>
                  </a:lnTo>
                  <a:lnTo>
                    <a:pt x="4835296" y="1924634"/>
                  </a:lnTo>
                  <a:lnTo>
                    <a:pt x="4892624" y="1927504"/>
                  </a:lnTo>
                  <a:lnTo>
                    <a:pt x="4895494" y="1868779"/>
                  </a:lnTo>
                  <a:close/>
                </a:path>
                <a:path w="10690225" h="6438900">
                  <a:moveTo>
                    <a:pt x="4895494" y="1777441"/>
                  </a:moveTo>
                  <a:lnTo>
                    <a:pt x="4838077" y="1774482"/>
                  </a:lnTo>
                  <a:lnTo>
                    <a:pt x="4835296" y="1777441"/>
                  </a:lnTo>
                  <a:lnTo>
                    <a:pt x="4835296" y="1833206"/>
                  </a:lnTo>
                  <a:lnTo>
                    <a:pt x="4892624" y="1836166"/>
                  </a:lnTo>
                  <a:lnTo>
                    <a:pt x="4895494" y="1777441"/>
                  </a:lnTo>
                  <a:close/>
                </a:path>
                <a:path w="10690225" h="6438900">
                  <a:moveTo>
                    <a:pt x="4895494" y="1686090"/>
                  </a:moveTo>
                  <a:lnTo>
                    <a:pt x="4838077" y="1683131"/>
                  </a:lnTo>
                  <a:lnTo>
                    <a:pt x="4835296" y="1686090"/>
                  </a:lnTo>
                  <a:lnTo>
                    <a:pt x="4835296" y="1741855"/>
                  </a:lnTo>
                  <a:lnTo>
                    <a:pt x="4892624" y="1744814"/>
                  </a:lnTo>
                  <a:lnTo>
                    <a:pt x="4895494" y="1686090"/>
                  </a:lnTo>
                  <a:close/>
                </a:path>
                <a:path w="10690225" h="6438900">
                  <a:moveTo>
                    <a:pt x="4895494" y="1594662"/>
                  </a:moveTo>
                  <a:lnTo>
                    <a:pt x="4838077" y="1591792"/>
                  </a:lnTo>
                  <a:lnTo>
                    <a:pt x="4835296" y="1594662"/>
                  </a:lnTo>
                  <a:lnTo>
                    <a:pt x="4835296" y="1650504"/>
                  </a:lnTo>
                  <a:lnTo>
                    <a:pt x="4892624" y="1653374"/>
                  </a:lnTo>
                  <a:lnTo>
                    <a:pt x="4895494" y="1594662"/>
                  </a:lnTo>
                  <a:close/>
                </a:path>
                <a:path w="10690225" h="6438900">
                  <a:moveTo>
                    <a:pt x="4895494" y="1503311"/>
                  </a:moveTo>
                  <a:lnTo>
                    <a:pt x="4838077" y="1500352"/>
                  </a:lnTo>
                  <a:lnTo>
                    <a:pt x="4835296" y="1503311"/>
                  </a:lnTo>
                  <a:lnTo>
                    <a:pt x="4835296" y="1559077"/>
                  </a:lnTo>
                  <a:lnTo>
                    <a:pt x="4892624" y="1562036"/>
                  </a:lnTo>
                  <a:lnTo>
                    <a:pt x="4895494" y="1503311"/>
                  </a:lnTo>
                  <a:close/>
                </a:path>
                <a:path w="10690225" h="6438900">
                  <a:moveTo>
                    <a:pt x="4895494" y="1411960"/>
                  </a:moveTo>
                  <a:lnTo>
                    <a:pt x="4838077" y="1409001"/>
                  </a:lnTo>
                  <a:lnTo>
                    <a:pt x="4835296" y="1411960"/>
                  </a:lnTo>
                  <a:lnTo>
                    <a:pt x="4835296" y="1467726"/>
                  </a:lnTo>
                  <a:lnTo>
                    <a:pt x="4892624" y="1470685"/>
                  </a:lnTo>
                  <a:lnTo>
                    <a:pt x="4895494" y="1411960"/>
                  </a:lnTo>
                  <a:close/>
                </a:path>
                <a:path w="10690225" h="6438900">
                  <a:moveTo>
                    <a:pt x="4895494" y="1320622"/>
                  </a:moveTo>
                  <a:lnTo>
                    <a:pt x="4838077" y="1317663"/>
                  </a:lnTo>
                  <a:lnTo>
                    <a:pt x="4835296" y="1320622"/>
                  </a:lnTo>
                  <a:lnTo>
                    <a:pt x="4835296" y="1376387"/>
                  </a:lnTo>
                  <a:lnTo>
                    <a:pt x="4892624" y="1379334"/>
                  </a:lnTo>
                  <a:lnTo>
                    <a:pt x="4895494" y="1320622"/>
                  </a:lnTo>
                  <a:close/>
                </a:path>
                <a:path w="10690225" h="6438900">
                  <a:moveTo>
                    <a:pt x="4998326" y="5340667"/>
                  </a:moveTo>
                  <a:lnTo>
                    <a:pt x="4940998" y="5337708"/>
                  </a:lnTo>
                  <a:lnTo>
                    <a:pt x="4938128" y="5340667"/>
                  </a:lnTo>
                  <a:lnTo>
                    <a:pt x="4938128" y="5396433"/>
                  </a:lnTo>
                  <a:lnTo>
                    <a:pt x="4995456" y="5399379"/>
                  </a:lnTo>
                  <a:lnTo>
                    <a:pt x="4998326" y="5340667"/>
                  </a:lnTo>
                  <a:close/>
                </a:path>
                <a:path w="10690225" h="6438900">
                  <a:moveTo>
                    <a:pt x="4998326" y="5249316"/>
                  </a:moveTo>
                  <a:lnTo>
                    <a:pt x="4940998" y="5246357"/>
                  </a:lnTo>
                  <a:lnTo>
                    <a:pt x="4938128" y="5249316"/>
                  </a:lnTo>
                  <a:lnTo>
                    <a:pt x="4938128" y="5305082"/>
                  </a:lnTo>
                  <a:lnTo>
                    <a:pt x="4995456" y="5308041"/>
                  </a:lnTo>
                  <a:lnTo>
                    <a:pt x="4998326" y="5249316"/>
                  </a:lnTo>
                  <a:close/>
                </a:path>
                <a:path w="10690225" h="6438900">
                  <a:moveTo>
                    <a:pt x="4998326" y="5157965"/>
                  </a:moveTo>
                  <a:lnTo>
                    <a:pt x="4940998" y="5155006"/>
                  </a:lnTo>
                  <a:lnTo>
                    <a:pt x="4938128" y="5157965"/>
                  </a:lnTo>
                  <a:lnTo>
                    <a:pt x="4938128" y="5213731"/>
                  </a:lnTo>
                  <a:lnTo>
                    <a:pt x="4995456" y="5216690"/>
                  </a:lnTo>
                  <a:lnTo>
                    <a:pt x="4998326" y="5157965"/>
                  </a:lnTo>
                  <a:close/>
                </a:path>
                <a:path w="10690225" h="6438900">
                  <a:moveTo>
                    <a:pt x="4998326" y="5066538"/>
                  </a:moveTo>
                  <a:lnTo>
                    <a:pt x="4940998" y="5063668"/>
                  </a:lnTo>
                  <a:lnTo>
                    <a:pt x="4938128" y="5066538"/>
                  </a:lnTo>
                  <a:lnTo>
                    <a:pt x="4938128" y="5122392"/>
                  </a:lnTo>
                  <a:lnTo>
                    <a:pt x="4995456" y="5125263"/>
                  </a:lnTo>
                  <a:lnTo>
                    <a:pt x="4998326" y="5066538"/>
                  </a:lnTo>
                  <a:close/>
                </a:path>
                <a:path w="10690225" h="6438900">
                  <a:moveTo>
                    <a:pt x="4998326" y="4975187"/>
                  </a:moveTo>
                  <a:lnTo>
                    <a:pt x="4940998" y="4972316"/>
                  </a:lnTo>
                  <a:lnTo>
                    <a:pt x="4938128" y="4975187"/>
                  </a:lnTo>
                  <a:lnTo>
                    <a:pt x="4938128" y="5031041"/>
                  </a:lnTo>
                  <a:lnTo>
                    <a:pt x="4995456" y="5033911"/>
                  </a:lnTo>
                  <a:lnTo>
                    <a:pt x="4998326" y="4975187"/>
                  </a:lnTo>
                  <a:close/>
                </a:path>
                <a:path w="10690225" h="6438900">
                  <a:moveTo>
                    <a:pt x="4998326" y="4883836"/>
                  </a:moveTo>
                  <a:lnTo>
                    <a:pt x="4940998" y="4880876"/>
                  </a:lnTo>
                  <a:lnTo>
                    <a:pt x="4938128" y="4883836"/>
                  </a:lnTo>
                  <a:lnTo>
                    <a:pt x="4938128" y="4939601"/>
                  </a:lnTo>
                  <a:lnTo>
                    <a:pt x="4995456" y="4942560"/>
                  </a:lnTo>
                  <a:lnTo>
                    <a:pt x="4998326" y="4883836"/>
                  </a:lnTo>
                  <a:close/>
                </a:path>
                <a:path w="10690225" h="6438900">
                  <a:moveTo>
                    <a:pt x="4998326" y="4792497"/>
                  </a:moveTo>
                  <a:lnTo>
                    <a:pt x="4940998" y="4789538"/>
                  </a:lnTo>
                  <a:lnTo>
                    <a:pt x="4938128" y="4792497"/>
                  </a:lnTo>
                  <a:lnTo>
                    <a:pt x="4938128" y="4848263"/>
                  </a:lnTo>
                  <a:lnTo>
                    <a:pt x="4995456" y="4851222"/>
                  </a:lnTo>
                  <a:lnTo>
                    <a:pt x="4998326" y="4792497"/>
                  </a:lnTo>
                  <a:close/>
                </a:path>
                <a:path w="10690225" h="6438900">
                  <a:moveTo>
                    <a:pt x="4998326" y="4701146"/>
                  </a:moveTo>
                  <a:lnTo>
                    <a:pt x="4940998" y="4698187"/>
                  </a:lnTo>
                  <a:lnTo>
                    <a:pt x="4938128" y="4701146"/>
                  </a:lnTo>
                  <a:lnTo>
                    <a:pt x="4938128" y="4756912"/>
                  </a:lnTo>
                  <a:lnTo>
                    <a:pt x="4995456" y="4759782"/>
                  </a:lnTo>
                  <a:lnTo>
                    <a:pt x="4998326" y="4701146"/>
                  </a:lnTo>
                  <a:close/>
                </a:path>
                <a:path w="10690225" h="6438900">
                  <a:moveTo>
                    <a:pt x="4998326" y="4609719"/>
                  </a:moveTo>
                  <a:lnTo>
                    <a:pt x="4940998" y="4606836"/>
                  </a:lnTo>
                  <a:lnTo>
                    <a:pt x="4938128" y="4609719"/>
                  </a:lnTo>
                  <a:lnTo>
                    <a:pt x="4938128" y="4665561"/>
                  </a:lnTo>
                  <a:lnTo>
                    <a:pt x="4995456" y="4668431"/>
                  </a:lnTo>
                  <a:lnTo>
                    <a:pt x="4998326" y="4609719"/>
                  </a:lnTo>
                  <a:close/>
                </a:path>
                <a:path w="10690225" h="6438900">
                  <a:moveTo>
                    <a:pt x="4998326" y="4518368"/>
                  </a:moveTo>
                  <a:lnTo>
                    <a:pt x="4940998" y="4515497"/>
                  </a:lnTo>
                  <a:lnTo>
                    <a:pt x="4938128" y="4518368"/>
                  </a:lnTo>
                  <a:lnTo>
                    <a:pt x="4938128" y="4574133"/>
                  </a:lnTo>
                  <a:lnTo>
                    <a:pt x="4995456" y="4577092"/>
                  </a:lnTo>
                  <a:lnTo>
                    <a:pt x="4998326" y="4518368"/>
                  </a:lnTo>
                  <a:close/>
                </a:path>
                <a:path w="10690225" h="6438900">
                  <a:moveTo>
                    <a:pt x="4998326" y="4427017"/>
                  </a:moveTo>
                  <a:lnTo>
                    <a:pt x="4940998" y="4424057"/>
                  </a:lnTo>
                  <a:lnTo>
                    <a:pt x="4938128" y="4427017"/>
                  </a:lnTo>
                  <a:lnTo>
                    <a:pt x="4938128" y="4482782"/>
                  </a:lnTo>
                  <a:lnTo>
                    <a:pt x="4995456" y="4485741"/>
                  </a:lnTo>
                  <a:lnTo>
                    <a:pt x="4998326" y="4427017"/>
                  </a:lnTo>
                  <a:close/>
                </a:path>
                <a:path w="10690225" h="6438900">
                  <a:moveTo>
                    <a:pt x="4998326" y="4335678"/>
                  </a:moveTo>
                  <a:lnTo>
                    <a:pt x="4940998" y="4332719"/>
                  </a:lnTo>
                  <a:lnTo>
                    <a:pt x="4938128" y="4335678"/>
                  </a:lnTo>
                  <a:lnTo>
                    <a:pt x="4938128" y="4391431"/>
                  </a:lnTo>
                  <a:lnTo>
                    <a:pt x="4995456" y="4394390"/>
                  </a:lnTo>
                  <a:lnTo>
                    <a:pt x="4998326" y="4335678"/>
                  </a:lnTo>
                  <a:close/>
                </a:path>
                <a:path w="10690225" h="6438900">
                  <a:moveTo>
                    <a:pt x="4998326" y="4244327"/>
                  </a:moveTo>
                  <a:lnTo>
                    <a:pt x="4940998" y="4241368"/>
                  </a:lnTo>
                  <a:lnTo>
                    <a:pt x="4938128" y="4244327"/>
                  </a:lnTo>
                  <a:lnTo>
                    <a:pt x="4938128" y="4300093"/>
                  </a:lnTo>
                  <a:lnTo>
                    <a:pt x="4995456" y="4302963"/>
                  </a:lnTo>
                  <a:lnTo>
                    <a:pt x="4998326" y="4244327"/>
                  </a:lnTo>
                  <a:close/>
                </a:path>
                <a:path w="10690225" h="6438900">
                  <a:moveTo>
                    <a:pt x="4998326" y="4152887"/>
                  </a:moveTo>
                  <a:lnTo>
                    <a:pt x="4940998" y="4150017"/>
                  </a:lnTo>
                  <a:lnTo>
                    <a:pt x="4938128" y="4152887"/>
                  </a:lnTo>
                  <a:lnTo>
                    <a:pt x="4938128" y="4208742"/>
                  </a:lnTo>
                  <a:lnTo>
                    <a:pt x="4995456" y="4211612"/>
                  </a:lnTo>
                  <a:lnTo>
                    <a:pt x="4998326" y="4152887"/>
                  </a:lnTo>
                  <a:close/>
                </a:path>
                <a:path w="10690225" h="6438900">
                  <a:moveTo>
                    <a:pt x="4998326" y="4061549"/>
                  </a:moveTo>
                  <a:lnTo>
                    <a:pt x="4940998" y="4058589"/>
                  </a:lnTo>
                  <a:lnTo>
                    <a:pt x="4938128" y="4061549"/>
                  </a:lnTo>
                  <a:lnTo>
                    <a:pt x="4938128" y="4117314"/>
                  </a:lnTo>
                  <a:lnTo>
                    <a:pt x="4995456" y="4120273"/>
                  </a:lnTo>
                  <a:lnTo>
                    <a:pt x="4998326" y="4061549"/>
                  </a:lnTo>
                  <a:close/>
                </a:path>
                <a:path w="10690225" h="6438900">
                  <a:moveTo>
                    <a:pt x="4998326" y="3970197"/>
                  </a:moveTo>
                  <a:lnTo>
                    <a:pt x="4940998" y="3967238"/>
                  </a:lnTo>
                  <a:lnTo>
                    <a:pt x="4938128" y="3970197"/>
                  </a:lnTo>
                  <a:lnTo>
                    <a:pt x="4938128" y="4025963"/>
                  </a:lnTo>
                  <a:lnTo>
                    <a:pt x="4995456" y="4028922"/>
                  </a:lnTo>
                  <a:lnTo>
                    <a:pt x="4998326" y="3970197"/>
                  </a:lnTo>
                  <a:close/>
                </a:path>
                <a:path w="10690225" h="6438900">
                  <a:moveTo>
                    <a:pt x="4998326" y="3878770"/>
                  </a:moveTo>
                  <a:lnTo>
                    <a:pt x="4940998" y="3875887"/>
                  </a:lnTo>
                  <a:lnTo>
                    <a:pt x="4938128" y="3878770"/>
                  </a:lnTo>
                  <a:lnTo>
                    <a:pt x="4938128" y="3934612"/>
                  </a:lnTo>
                  <a:lnTo>
                    <a:pt x="4995456" y="3937571"/>
                  </a:lnTo>
                  <a:lnTo>
                    <a:pt x="4998326" y="3878770"/>
                  </a:lnTo>
                  <a:close/>
                </a:path>
                <a:path w="10690225" h="6438900">
                  <a:moveTo>
                    <a:pt x="4998326" y="3787508"/>
                  </a:moveTo>
                  <a:lnTo>
                    <a:pt x="4940998" y="3784549"/>
                  </a:lnTo>
                  <a:lnTo>
                    <a:pt x="4938128" y="3787508"/>
                  </a:lnTo>
                  <a:lnTo>
                    <a:pt x="4938128" y="3843274"/>
                  </a:lnTo>
                  <a:lnTo>
                    <a:pt x="4995456" y="3846144"/>
                  </a:lnTo>
                  <a:lnTo>
                    <a:pt x="4998326" y="3787508"/>
                  </a:lnTo>
                  <a:close/>
                </a:path>
                <a:path w="10690225" h="6438900">
                  <a:moveTo>
                    <a:pt x="4998326" y="3696068"/>
                  </a:moveTo>
                  <a:lnTo>
                    <a:pt x="4940998" y="3693109"/>
                  </a:lnTo>
                  <a:lnTo>
                    <a:pt x="4938128" y="3696068"/>
                  </a:lnTo>
                  <a:lnTo>
                    <a:pt x="4938128" y="3751923"/>
                  </a:lnTo>
                  <a:lnTo>
                    <a:pt x="4995456" y="3754793"/>
                  </a:lnTo>
                  <a:lnTo>
                    <a:pt x="4998326" y="3696068"/>
                  </a:lnTo>
                  <a:close/>
                </a:path>
                <a:path w="10690225" h="6438900">
                  <a:moveTo>
                    <a:pt x="4998326" y="3604730"/>
                  </a:moveTo>
                  <a:lnTo>
                    <a:pt x="4940998" y="3601770"/>
                  </a:lnTo>
                  <a:lnTo>
                    <a:pt x="4938128" y="3604730"/>
                  </a:lnTo>
                  <a:lnTo>
                    <a:pt x="4938128" y="3660483"/>
                  </a:lnTo>
                  <a:lnTo>
                    <a:pt x="4995456" y="3663442"/>
                  </a:lnTo>
                  <a:lnTo>
                    <a:pt x="4998326" y="3604730"/>
                  </a:lnTo>
                  <a:close/>
                </a:path>
                <a:path w="10690225" h="6438900">
                  <a:moveTo>
                    <a:pt x="4998326" y="3513378"/>
                  </a:moveTo>
                  <a:lnTo>
                    <a:pt x="4940998" y="3510419"/>
                  </a:lnTo>
                  <a:lnTo>
                    <a:pt x="4938128" y="3513378"/>
                  </a:lnTo>
                  <a:lnTo>
                    <a:pt x="4938128" y="3569144"/>
                  </a:lnTo>
                  <a:lnTo>
                    <a:pt x="4995456" y="3572103"/>
                  </a:lnTo>
                  <a:lnTo>
                    <a:pt x="4998326" y="3513378"/>
                  </a:lnTo>
                  <a:close/>
                </a:path>
                <a:path w="10690225" h="6438900">
                  <a:moveTo>
                    <a:pt x="4998326" y="3422027"/>
                  </a:moveTo>
                  <a:lnTo>
                    <a:pt x="4940998" y="3419068"/>
                  </a:lnTo>
                  <a:lnTo>
                    <a:pt x="4938128" y="3422027"/>
                  </a:lnTo>
                  <a:lnTo>
                    <a:pt x="4938128" y="3477793"/>
                  </a:lnTo>
                  <a:lnTo>
                    <a:pt x="4995456" y="3480663"/>
                  </a:lnTo>
                  <a:lnTo>
                    <a:pt x="4998326" y="3422027"/>
                  </a:lnTo>
                  <a:close/>
                </a:path>
                <a:path w="10690225" h="6438900">
                  <a:moveTo>
                    <a:pt x="4998326" y="3330600"/>
                  </a:moveTo>
                  <a:lnTo>
                    <a:pt x="4940998" y="3327730"/>
                  </a:lnTo>
                  <a:lnTo>
                    <a:pt x="4938128" y="3330600"/>
                  </a:lnTo>
                  <a:lnTo>
                    <a:pt x="4938128" y="3386442"/>
                  </a:lnTo>
                  <a:lnTo>
                    <a:pt x="4995456" y="3389325"/>
                  </a:lnTo>
                  <a:lnTo>
                    <a:pt x="4998326" y="3330600"/>
                  </a:lnTo>
                  <a:close/>
                </a:path>
                <a:path w="10690225" h="6438900">
                  <a:moveTo>
                    <a:pt x="4998326" y="3239249"/>
                  </a:moveTo>
                  <a:lnTo>
                    <a:pt x="4940998" y="3236379"/>
                  </a:lnTo>
                  <a:lnTo>
                    <a:pt x="4938128" y="3239249"/>
                  </a:lnTo>
                  <a:lnTo>
                    <a:pt x="4938128" y="3295015"/>
                  </a:lnTo>
                  <a:lnTo>
                    <a:pt x="4995456" y="3297974"/>
                  </a:lnTo>
                  <a:lnTo>
                    <a:pt x="4998326" y="3239249"/>
                  </a:lnTo>
                  <a:close/>
                </a:path>
                <a:path w="10690225" h="6438900">
                  <a:moveTo>
                    <a:pt x="4998326" y="3147898"/>
                  </a:moveTo>
                  <a:lnTo>
                    <a:pt x="4940998" y="3144939"/>
                  </a:lnTo>
                  <a:lnTo>
                    <a:pt x="4938128" y="3147898"/>
                  </a:lnTo>
                  <a:lnTo>
                    <a:pt x="4938128" y="3203664"/>
                  </a:lnTo>
                  <a:lnTo>
                    <a:pt x="4995456" y="3206623"/>
                  </a:lnTo>
                  <a:lnTo>
                    <a:pt x="4998326" y="3147898"/>
                  </a:lnTo>
                  <a:close/>
                </a:path>
                <a:path w="10690225" h="6438900">
                  <a:moveTo>
                    <a:pt x="4998326" y="3056559"/>
                  </a:moveTo>
                  <a:lnTo>
                    <a:pt x="4940998" y="3053600"/>
                  </a:lnTo>
                  <a:lnTo>
                    <a:pt x="4938128" y="3056559"/>
                  </a:lnTo>
                  <a:lnTo>
                    <a:pt x="4938128" y="3112325"/>
                  </a:lnTo>
                  <a:lnTo>
                    <a:pt x="4995456" y="3115284"/>
                  </a:lnTo>
                  <a:lnTo>
                    <a:pt x="4998326" y="3056559"/>
                  </a:lnTo>
                  <a:close/>
                </a:path>
                <a:path w="10690225" h="6438900">
                  <a:moveTo>
                    <a:pt x="4998326" y="2965208"/>
                  </a:moveTo>
                  <a:lnTo>
                    <a:pt x="4940998" y="2962249"/>
                  </a:lnTo>
                  <a:lnTo>
                    <a:pt x="4938128" y="2965208"/>
                  </a:lnTo>
                  <a:lnTo>
                    <a:pt x="4938128" y="3020974"/>
                  </a:lnTo>
                  <a:lnTo>
                    <a:pt x="4995456" y="3023844"/>
                  </a:lnTo>
                  <a:lnTo>
                    <a:pt x="4998326" y="2965208"/>
                  </a:lnTo>
                  <a:close/>
                </a:path>
                <a:path w="10690225" h="6438900">
                  <a:moveTo>
                    <a:pt x="4998326" y="2873768"/>
                  </a:moveTo>
                  <a:lnTo>
                    <a:pt x="4940998" y="2870898"/>
                  </a:lnTo>
                  <a:lnTo>
                    <a:pt x="4938128" y="2873768"/>
                  </a:lnTo>
                  <a:lnTo>
                    <a:pt x="4938128" y="2929623"/>
                  </a:lnTo>
                  <a:lnTo>
                    <a:pt x="4995456" y="2932493"/>
                  </a:lnTo>
                  <a:lnTo>
                    <a:pt x="4998326" y="2873768"/>
                  </a:lnTo>
                  <a:close/>
                </a:path>
                <a:path w="10690225" h="6438900">
                  <a:moveTo>
                    <a:pt x="4998326" y="2782430"/>
                  </a:moveTo>
                  <a:lnTo>
                    <a:pt x="4940998" y="2779560"/>
                  </a:lnTo>
                  <a:lnTo>
                    <a:pt x="4938128" y="2782430"/>
                  </a:lnTo>
                  <a:lnTo>
                    <a:pt x="4938128" y="2838285"/>
                  </a:lnTo>
                  <a:lnTo>
                    <a:pt x="4995456" y="2841155"/>
                  </a:lnTo>
                  <a:lnTo>
                    <a:pt x="4998326" y="2782430"/>
                  </a:lnTo>
                  <a:close/>
                </a:path>
                <a:path w="10690225" h="6438900">
                  <a:moveTo>
                    <a:pt x="4998326" y="2691079"/>
                  </a:moveTo>
                  <a:lnTo>
                    <a:pt x="4940998" y="2688120"/>
                  </a:lnTo>
                  <a:lnTo>
                    <a:pt x="4938128" y="2691079"/>
                  </a:lnTo>
                  <a:lnTo>
                    <a:pt x="4938128" y="2746845"/>
                  </a:lnTo>
                  <a:lnTo>
                    <a:pt x="4995456" y="2749804"/>
                  </a:lnTo>
                  <a:lnTo>
                    <a:pt x="4998326" y="2691079"/>
                  </a:lnTo>
                  <a:close/>
                </a:path>
                <a:path w="10690225" h="6438900">
                  <a:moveTo>
                    <a:pt x="4998326" y="2599728"/>
                  </a:moveTo>
                  <a:lnTo>
                    <a:pt x="4940998" y="2596781"/>
                  </a:lnTo>
                  <a:lnTo>
                    <a:pt x="4938128" y="2599728"/>
                  </a:lnTo>
                  <a:lnTo>
                    <a:pt x="4938128" y="2655493"/>
                  </a:lnTo>
                  <a:lnTo>
                    <a:pt x="4995456" y="2658453"/>
                  </a:lnTo>
                  <a:lnTo>
                    <a:pt x="4998326" y="2599728"/>
                  </a:lnTo>
                  <a:close/>
                </a:path>
                <a:path w="10690225" h="6438900">
                  <a:moveTo>
                    <a:pt x="4998326" y="2508389"/>
                  </a:moveTo>
                  <a:lnTo>
                    <a:pt x="4940998" y="2505430"/>
                  </a:lnTo>
                  <a:lnTo>
                    <a:pt x="4938128" y="2508389"/>
                  </a:lnTo>
                  <a:lnTo>
                    <a:pt x="4938128" y="2564155"/>
                  </a:lnTo>
                  <a:lnTo>
                    <a:pt x="4995456" y="2567025"/>
                  </a:lnTo>
                  <a:lnTo>
                    <a:pt x="4998326" y="2508389"/>
                  </a:lnTo>
                  <a:close/>
                </a:path>
                <a:path w="10690225" h="6438900">
                  <a:moveTo>
                    <a:pt x="4998326" y="2416949"/>
                  </a:moveTo>
                  <a:lnTo>
                    <a:pt x="4940998" y="2414079"/>
                  </a:lnTo>
                  <a:lnTo>
                    <a:pt x="4938128" y="2416949"/>
                  </a:lnTo>
                  <a:lnTo>
                    <a:pt x="4938128" y="2472804"/>
                  </a:lnTo>
                  <a:lnTo>
                    <a:pt x="4995456" y="2475674"/>
                  </a:lnTo>
                  <a:lnTo>
                    <a:pt x="4998326" y="2416949"/>
                  </a:lnTo>
                  <a:close/>
                </a:path>
                <a:path w="10690225" h="6438900">
                  <a:moveTo>
                    <a:pt x="4998326" y="2325611"/>
                  </a:moveTo>
                  <a:lnTo>
                    <a:pt x="4940998" y="2322652"/>
                  </a:lnTo>
                  <a:lnTo>
                    <a:pt x="4938128" y="2325611"/>
                  </a:lnTo>
                  <a:lnTo>
                    <a:pt x="4938128" y="2381377"/>
                  </a:lnTo>
                  <a:lnTo>
                    <a:pt x="4995456" y="2384323"/>
                  </a:lnTo>
                  <a:lnTo>
                    <a:pt x="4998326" y="2325611"/>
                  </a:lnTo>
                  <a:close/>
                </a:path>
                <a:path w="10690225" h="6438900">
                  <a:moveTo>
                    <a:pt x="4998326" y="2234260"/>
                  </a:moveTo>
                  <a:lnTo>
                    <a:pt x="4940998" y="2231301"/>
                  </a:lnTo>
                  <a:lnTo>
                    <a:pt x="4938128" y="2234260"/>
                  </a:lnTo>
                  <a:lnTo>
                    <a:pt x="4938128" y="2290026"/>
                  </a:lnTo>
                  <a:lnTo>
                    <a:pt x="4995456" y="2292985"/>
                  </a:lnTo>
                  <a:lnTo>
                    <a:pt x="4998326" y="2234260"/>
                  </a:lnTo>
                  <a:close/>
                </a:path>
                <a:path w="10690225" h="6438900">
                  <a:moveTo>
                    <a:pt x="4998326" y="2142909"/>
                  </a:moveTo>
                  <a:lnTo>
                    <a:pt x="4940998" y="2139950"/>
                  </a:lnTo>
                  <a:lnTo>
                    <a:pt x="4938128" y="2142909"/>
                  </a:lnTo>
                  <a:lnTo>
                    <a:pt x="4938128" y="2198674"/>
                  </a:lnTo>
                  <a:lnTo>
                    <a:pt x="4995456" y="2201634"/>
                  </a:lnTo>
                  <a:lnTo>
                    <a:pt x="4998326" y="2142909"/>
                  </a:lnTo>
                  <a:close/>
                </a:path>
                <a:path w="10690225" h="6438900">
                  <a:moveTo>
                    <a:pt x="4998326" y="2051570"/>
                  </a:moveTo>
                  <a:lnTo>
                    <a:pt x="4940998" y="2048611"/>
                  </a:lnTo>
                  <a:lnTo>
                    <a:pt x="4938128" y="2051570"/>
                  </a:lnTo>
                  <a:lnTo>
                    <a:pt x="4938128" y="2107336"/>
                  </a:lnTo>
                  <a:lnTo>
                    <a:pt x="4995456" y="2110206"/>
                  </a:lnTo>
                  <a:lnTo>
                    <a:pt x="4998326" y="2051570"/>
                  </a:lnTo>
                  <a:close/>
                </a:path>
                <a:path w="10690225" h="6438900">
                  <a:moveTo>
                    <a:pt x="4998326" y="1960130"/>
                  </a:moveTo>
                  <a:lnTo>
                    <a:pt x="4940998" y="1957260"/>
                  </a:lnTo>
                  <a:lnTo>
                    <a:pt x="4938128" y="1960130"/>
                  </a:lnTo>
                  <a:lnTo>
                    <a:pt x="4938128" y="2015985"/>
                  </a:lnTo>
                  <a:lnTo>
                    <a:pt x="4995456" y="2018855"/>
                  </a:lnTo>
                  <a:lnTo>
                    <a:pt x="4998326" y="1960130"/>
                  </a:lnTo>
                  <a:close/>
                </a:path>
                <a:path w="10690225" h="6438900">
                  <a:moveTo>
                    <a:pt x="4998326" y="1868779"/>
                  </a:moveTo>
                  <a:lnTo>
                    <a:pt x="4940998" y="1865833"/>
                  </a:lnTo>
                  <a:lnTo>
                    <a:pt x="4938128" y="1868779"/>
                  </a:lnTo>
                  <a:lnTo>
                    <a:pt x="4938128" y="1924634"/>
                  </a:lnTo>
                  <a:lnTo>
                    <a:pt x="4995456" y="1927504"/>
                  </a:lnTo>
                  <a:lnTo>
                    <a:pt x="4998326" y="1868779"/>
                  </a:lnTo>
                  <a:close/>
                </a:path>
                <a:path w="10690225" h="6438900">
                  <a:moveTo>
                    <a:pt x="4998326" y="1777441"/>
                  </a:moveTo>
                  <a:lnTo>
                    <a:pt x="4940998" y="1774482"/>
                  </a:lnTo>
                  <a:lnTo>
                    <a:pt x="4938128" y="1777441"/>
                  </a:lnTo>
                  <a:lnTo>
                    <a:pt x="4938128" y="1833206"/>
                  </a:lnTo>
                  <a:lnTo>
                    <a:pt x="4995456" y="1836166"/>
                  </a:lnTo>
                  <a:lnTo>
                    <a:pt x="4998326" y="1777441"/>
                  </a:lnTo>
                  <a:close/>
                </a:path>
                <a:path w="10690225" h="6438900">
                  <a:moveTo>
                    <a:pt x="4998326" y="1686090"/>
                  </a:moveTo>
                  <a:lnTo>
                    <a:pt x="4940998" y="1683131"/>
                  </a:lnTo>
                  <a:lnTo>
                    <a:pt x="4938128" y="1686090"/>
                  </a:lnTo>
                  <a:lnTo>
                    <a:pt x="4938128" y="1741855"/>
                  </a:lnTo>
                  <a:lnTo>
                    <a:pt x="4995456" y="1744814"/>
                  </a:lnTo>
                  <a:lnTo>
                    <a:pt x="4998326" y="1686090"/>
                  </a:lnTo>
                  <a:close/>
                </a:path>
                <a:path w="10690225" h="6438900">
                  <a:moveTo>
                    <a:pt x="4998326" y="1594662"/>
                  </a:moveTo>
                  <a:lnTo>
                    <a:pt x="4940998" y="1591792"/>
                  </a:lnTo>
                  <a:lnTo>
                    <a:pt x="4938128" y="1594662"/>
                  </a:lnTo>
                  <a:lnTo>
                    <a:pt x="4938128" y="1650504"/>
                  </a:lnTo>
                  <a:lnTo>
                    <a:pt x="4995456" y="1653374"/>
                  </a:lnTo>
                  <a:lnTo>
                    <a:pt x="4998326" y="1594662"/>
                  </a:lnTo>
                  <a:close/>
                </a:path>
                <a:path w="10690225" h="6438900">
                  <a:moveTo>
                    <a:pt x="4998326" y="1503311"/>
                  </a:moveTo>
                  <a:lnTo>
                    <a:pt x="4940998" y="1500352"/>
                  </a:lnTo>
                  <a:lnTo>
                    <a:pt x="4938128" y="1503311"/>
                  </a:lnTo>
                  <a:lnTo>
                    <a:pt x="4938128" y="1559077"/>
                  </a:lnTo>
                  <a:lnTo>
                    <a:pt x="4995456" y="1562036"/>
                  </a:lnTo>
                  <a:lnTo>
                    <a:pt x="4998326" y="1503311"/>
                  </a:lnTo>
                  <a:close/>
                </a:path>
                <a:path w="10690225" h="6438900">
                  <a:moveTo>
                    <a:pt x="4998326" y="1411960"/>
                  </a:moveTo>
                  <a:lnTo>
                    <a:pt x="4940998" y="1409001"/>
                  </a:lnTo>
                  <a:lnTo>
                    <a:pt x="4938128" y="1411960"/>
                  </a:lnTo>
                  <a:lnTo>
                    <a:pt x="4938128" y="1467726"/>
                  </a:lnTo>
                  <a:lnTo>
                    <a:pt x="4995456" y="1470685"/>
                  </a:lnTo>
                  <a:lnTo>
                    <a:pt x="4998326" y="1411960"/>
                  </a:lnTo>
                  <a:close/>
                </a:path>
                <a:path w="10690225" h="6438900">
                  <a:moveTo>
                    <a:pt x="4998326" y="772363"/>
                  </a:moveTo>
                  <a:lnTo>
                    <a:pt x="4940998" y="769493"/>
                  </a:lnTo>
                  <a:lnTo>
                    <a:pt x="4938128" y="772363"/>
                  </a:lnTo>
                  <a:lnTo>
                    <a:pt x="4938128" y="828217"/>
                  </a:lnTo>
                  <a:lnTo>
                    <a:pt x="4995456" y="831088"/>
                  </a:lnTo>
                  <a:lnTo>
                    <a:pt x="4998326" y="772363"/>
                  </a:lnTo>
                  <a:close/>
                </a:path>
                <a:path w="10690225" h="6438900">
                  <a:moveTo>
                    <a:pt x="4998326" y="589673"/>
                  </a:moveTo>
                  <a:lnTo>
                    <a:pt x="4940998" y="586714"/>
                  </a:lnTo>
                  <a:lnTo>
                    <a:pt x="4938128" y="589673"/>
                  </a:lnTo>
                  <a:lnTo>
                    <a:pt x="4938128" y="645439"/>
                  </a:lnTo>
                  <a:lnTo>
                    <a:pt x="4995456" y="648385"/>
                  </a:lnTo>
                  <a:lnTo>
                    <a:pt x="4998326" y="589673"/>
                  </a:lnTo>
                  <a:close/>
                </a:path>
                <a:path w="10690225" h="6438900">
                  <a:moveTo>
                    <a:pt x="5101247" y="5157965"/>
                  </a:moveTo>
                  <a:lnTo>
                    <a:pt x="5043830" y="5155006"/>
                  </a:lnTo>
                  <a:lnTo>
                    <a:pt x="5041049" y="5157965"/>
                  </a:lnTo>
                  <a:lnTo>
                    <a:pt x="5041049" y="5213731"/>
                  </a:lnTo>
                  <a:lnTo>
                    <a:pt x="5098377" y="5216690"/>
                  </a:lnTo>
                  <a:lnTo>
                    <a:pt x="5101247" y="5157965"/>
                  </a:lnTo>
                  <a:close/>
                </a:path>
                <a:path w="10690225" h="6438900">
                  <a:moveTo>
                    <a:pt x="5101247" y="5066538"/>
                  </a:moveTo>
                  <a:lnTo>
                    <a:pt x="5043830" y="5063668"/>
                  </a:lnTo>
                  <a:lnTo>
                    <a:pt x="5041049" y="5066538"/>
                  </a:lnTo>
                  <a:lnTo>
                    <a:pt x="5041049" y="5122392"/>
                  </a:lnTo>
                  <a:lnTo>
                    <a:pt x="5098377" y="5125263"/>
                  </a:lnTo>
                  <a:lnTo>
                    <a:pt x="5101247" y="5066538"/>
                  </a:lnTo>
                  <a:close/>
                </a:path>
                <a:path w="10690225" h="6438900">
                  <a:moveTo>
                    <a:pt x="5101247" y="4975187"/>
                  </a:moveTo>
                  <a:lnTo>
                    <a:pt x="5043830" y="4972316"/>
                  </a:lnTo>
                  <a:lnTo>
                    <a:pt x="5041049" y="4975187"/>
                  </a:lnTo>
                  <a:lnTo>
                    <a:pt x="5041049" y="5031041"/>
                  </a:lnTo>
                  <a:lnTo>
                    <a:pt x="5098377" y="5033911"/>
                  </a:lnTo>
                  <a:lnTo>
                    <a:pt x="5101247" y="4975187"/>
                  </a:lnTo>
                  <a:close/>
                </a:path>
                <a:path w="10690225" h="6438900">
                  <a:moveTo>
                    <a:pt x="5101247" y="4883836"/>
                  </a:moveTo>
                  <a:lnTo>
                    <a:pt x="5043830" y="4880876"/>
                  </a:lnTo>
                  <a:lnTo>
                    <a:pt x="5041049" y="4883836"/>
                  </a:lnTo>
                  <a:lnTo>
                    <a:pt x="5041049" y="4939601"/>
                  </a:lnTo>
                  <a:lnTo>
                    <a:pt x="5098377" y="4942560"/>
                  </a:lnTo>
                  <a:lnTo>
                    <a:pt x="5101247" y="4883836"/>
                  </a:lnTo>
                  <a:close/>
                </a:path>
                <a:path w="10690225" h="6438900">
                  <a:moveTo>
                    <a:pt x="5101247" y="4792497"/>
                  </a:moveTo>
                  <a:lnTo>
                    <a:pt x="5043830" y="4789538"/>
                  </a:lnTo>
                  <a:lnTo>
                    <a:pt x="5041049" y="4792497"/>
                  </a:lnTo>
                  <a:lnTo>
                    <a:pt x="5041049" y="4848263"/>
                  </a:lnTo>
                  <a:lnTo>
                    <a:pt x="5098377" y="4851222"/>
                  </a:lnTo>
                  <a:lnTo>
                    <a:pt x="5101247" y="4792497"/>
                  </a:lnTo>
                  <a:close/>
                </a:path>
                <a:path w="10690225" h="6438900">
                  <a:moveTo>
                    <a:pt x="5101247" y="4701146"/>
                  </a:moveTo>
                  <a:lnTo>
                    <a:pt x="5043830" y="4698187"/>
                  </a:lnTo>
                  <a:lnTo>
                    <a:pt x="5041049" y="4701146"/>
                  </a:lnTo>
                  <a:lnTo>
                    <a:pt x="5041049" y="4756912"/>
                  </a:lnTo>
                  <a:lnTo>
                    <a:pt x="5098377" y="4759782"/>
                  </a:lnTo>
                  <a:lnTo>
                    <a:pt x="5101247" y="4701146"/>
                  </a:lnTo>
                  <a:close/>
                </a:path>
                <a:path w="10690225" h="6438900">
                  <a:moveTo>
                    <a:pt x="5101247" y="4609719"/>
                  </a:moveTo>
                  <a:lnTo>
                    <a:pt x="5043830" y="4606836"/>
                  </a:lnTo>
                  <a:lnTo>
                    <a:pt x="5041049" y="4609719"/>
                  </a:lnTo>
                  <a:lnTo>
                    <a:pt x="5041049" y="4665561"/>
                  </a:lnTo>
                  <a:lnTo>
                    <a:pt x="5098377" y="4668431"/>
                  </a:lnTo>
                  <a:lnTo>
                    <a:pt x="5101247" y="4609719"/>
                  </a:lnTo>
                  <a:close/>
                </a:path>
                <a:path w="10690225" h="6438900">
                  <a:moveTo>
                    <a:pt x="5101247" y="4518368"/>
                  </a:moveTo>
                  <a:lnTo>
                    <a:pt x="5043830" y="4515497"/>
                  </a:lnTo>
                  <a:lnTo>
                    <a:pt x="5041049" y="4518368"/>
                  </a:lnTo>
                  <a:lnTo>
                    <a:pt x="5041049" y="4574133"/>
                  </a:lnTo>
                  <a:lnTo>
                    <a:pt x="5098377" y="4577092"/>
                  </a:lnTo>
                  <a:lnTo>
                    <a:pt x="5101247" y="4518368"/>
                  </a:lnTo>
                  <a:close/>
                </a:path>
                <a:path w="10690225" h="6438900">
                  <a:moveTo>
                    <a:pt x="5101247" y="4427017"/>
                  </a:moveTo>
                  <a:lnTo>
                    <a:pt x="5043830" y="4424057"/>
                  </a:lnTo>
                  <a:lnTo>
                    <a:pt x="5041049" y="4427017"/>
                  </a:lnTo>
                  <a:lnTo>
                    <a:pt x="5041049" y="4482782"/>
                  </a:lnTo>
                  <a:lnTo>
                    <a:pt x="5098377" y="4485741"/>
                  </a:lnTo>
                  <a:lnTo>
                    <a:pt x="5101247" y="4427017"/>
                  </a:lnTo>
                  <a:close/>
                </a:path>
                <a:path w="10690225" h="6438900">
                  <a:moveTo>
                    <a:pt x="5101247" y="4335678"/>
                  </a:moveTo>
                  <a:lnTo>
                    <a:pt x="5043830" y="4332719"/>
                  </a:lnTo>
                  <a:lnTo>
                    <a:pt x="5041049" y="4335678"/>
                  </a:lnTo>
                  <a:lnTo>
                    <a:pt x="5041049" y="4391431"/>
                  </a:lnTo>
                  <a:lnTo>
                    <a:pt x="5098377" y="4394390"/>
                  </a:lnTo>
                  <a:lnTo>
                    <a:pt x="5101247" y="4335678"/>
                  </a:lnTo>
                  <a:close/>
                </a:path>
                <a:path w="10690225" h="6438900">
                  <a:moveTo>
                    <a:pt x="5101247" y="4244327"/>
                  </a:moveTo>
                  <a:lnTo>
                    <a:pt x="5043830" y="4241368"/>
                  </a:lnTo>
                  <a:lnTo>
                    <a:pt x="5041049" y="4244327"/>
                  </a:lnTo>
                  <a:lnTo>
                    <a:pt x="5041049" y="4300093"/>
                  </a:lnTo>
                  <a:lnTo>
                    <a:pt x="5098377" y="4302963"/>
                  </a:lnTo>
                  <a:lnTo>
                    <a:pt x="5101247" y="4244327"/>
                  </a:lnTo>
                  <a:close/>
                </a:path>
                <a:path w="10690225" h="6438900">
                  <a:moveTo>
                    <a:pt x="5101247" y="4152887"/>
                  </a:moveTo>
                  <a:lnTo>
                    <a:pt x="5043830" y="4150017"/>
                  </a:lnTo>
                  <a:lnTo>
                    <a:pt x="5041049" y="4152887"/>
                  </a:lnTo>
                  <a:lnTo>
                    <a:pt x="5041049" y="4208742"/>
                  </a:lnTo>
                  <a:lnTo>
                    <a:pt x="5098377" y="4211612"/>
                  </a:lnTo>
                  <a:lnTo>
                    <a:pt x="5101247" y="4152887"/>
                  </a:lnTo>
                  <a:close/>
                </a:path>
                <a:path w="10690225" h="6438900">
                  <a:moveTo>
                    <a:pt x="5101247" y="4061549"/>
                  </a:moveTo>
                  <a:lnTo>
                    <a:pt x="5043830" y="4058589"/>
                  </a:lnTo>
                  <a:lnTo>
                    <a:pt x="5041049" y="4061549"/>
                  </a:lnTo>
                  <a:lnTo>
                    <a:pt x="5041049" y="4117314"/>
                  </a:lnTo>
                  <a:lnTo>
                    <a:pt x="5098377" y="4120273"/>
                  </a:lnTo>
                  <a:lnTo>
                    <a:pt x="5101247" y="4061549"/>
                  </a:lnTo>
                  <a:close/>
                </a:path>
                <a:path w="10690225" h="6438900">
                  <a:moveTo>
                    <a:pt x="5101247" y="3970197"/>
                  </a:moveTo>
                  <a:lnTo>
                    <a:pt x="5043830" y="3967238"/>
                  </a:lnTo>
                  <a:lnTo>
                    <a:pt x="5041049" y="3970197"/>
                  </a:lnTo>
                  <a:lnTo>
                    <a:pt x="5041049" y="4025963"/>
                  </a:lnTo>
                  <a:lnTo>
                    <a:pt x="5098377" y="4028922"/>
                  </a:lnTo>
                  <a:lnTo>
                    <a:pt x="5101247" y="3970197"/>
                  </a:lnTo>
                  <a:close/>
                </a:path>
                <a:path w="10690225" h="6438900">
                  <a:moveTo>
                    <a:pt x="5101247" y="3878770"/>
                  </a:moveTo>
                  <a:lnTo>
                    <a:pt x="5043830" y="3875887"/>
                  </a:lnTo>
                  <a:lnTo>
                    <a:pt x="5041049" y="3878770"/>
                  </a:lnTo>
                  <a:lnTo>
                    <a:pt x="5041049" y="3934612"/>
                  </a:lnTo>
                  <a:lnTo>
                    <a:pt x="5098377" y="3937571"/>
                  </a:lnTo>
                  <a:lnTo>
                    <a:pt x="5101247" y="3878770"/>
                  </a:lnTo>
                  <a:close/>
                </a:path>
                <a:path w="10690225" h="6438900">
                  <a:moveTo>
                    <a:pt x="5101247" y="3787508"/>
                  </a:moveTo>
                  <a:lnTo>
                    <a:pt x="5043830" y="3784549"/>
                  </a:lnTo>
                  <a:lnTo>
                    <a:pt x="5041049" y="3787508"/>
                  </a:lnTo>
                  <a:lnTo>
                    <a:pt x="5041049" y="3843274"/>
                  </a:lnTo>
                  <a:lnTo>
                    <a:pt x="5098377" y="3846144"/>
                  </a:lnTo>
                  <a:lnTo>
                    <a:pt x="5101247" y="3787508"/>
                  </a:lnTo>
                  <a:close/>
                </a:path>
                <a:path w="10690225" h="6438900">
                  <a:moveTo>
                    <a:pt x="5101247" y="3696068"/>
                  </a:moveTo>
                  <a:lnTo>
                    <a:pt x="5043830" y="3693109"/>
                  </a:lnTo>
                  <a:lnTo>
                    <a:pt x="5041049" y="3696068"/>
                  </a:lnTo>
                  <a:lnTo>
                    <a:pt x="5041049" y="3751923"/>
                  </a:lnTo>
                  <a:lnTo>
                    <a:pt x="5098377" y="3754793"/>
                  </a:lnTo>
                  <a:lnTo>
                    <a:pt x="5101247" y="3696068"/>
                  </a:lnTo>
                  <a:close/>
                </a:path>
                <a:path w="10690225" h="6438900">
                  <a:moveTo>
                    <a:pt x="5101247" y="3604730"/>
                  </a:moveTo>
                  <a:lnTo>
                    <a:pt x="5043830" y="3601770"/>
                  </a:lnTo>
                  <a:lnTo>
                    <a:pt x="5041049" y="3604730"/>
                  </a:lnTo>
                  <a:lnTo>
                    <a:pt x="5041049" y="3660483"/>
                  </a:lnTo>
                  <a:lnTo>
                    <a:pt x="5098377" y="3663442"/>
                  </a:lnTo>
                  <a:lnTo>
                    <a:pt x="5101247" y="3604730"/>
                  </a:lnTo>
                  <a:close/>
                </a:path>
                <a:path w="10690225" h="6438900">
                  <a:moveTo>
                    <a:pt x="5101247" y="3513378"/>
                  </a:moveTo>
                  <a:lnTo>
                    <a:pt x="5043830" y="3510419"/>
                  </a:lnTo>
                  <a:lnTo>
                    <a:pt x="5041049" y="3513378"/>
                  </a:lnTo>
                  <a:lnTo>
                    <a:pt x="5041049" y="3569144"/>
                  </a:lnTo>
                  <a:lnTo>
                    <a:pt x="5098377" y="3572103"/>
                  </a:lnTo>
                  <a:lnTo>
                    <a:pt x="5101247" y="3513378"/>
                  </a:lnTo>
                  <a:close/>
                </a:path>
                <a:path w="10690225" h="6438900">
                  <a:moveTo>
                    <a:pt x="5101247" y="3422027"/>
                  </a:moveTo>
                  <a:lnTo>
                    <a:pt x="5043830" y="3419068"/>
                  </a:lnTo>
                  <a:lnTo>
                    <a:pt x="5041049" y="3422027"/>
                  </a:lnTo>
                  <a:lnTo>
                    <a:pt x="5041049" y="3477793"/>
                  </a:lnTo>
                  <a:lnTo>
                    <a:pt x="5098377" y="3480663"/>
                  </a:lnTo>
                  <a:lnTo>
                    <a:pt x="5101247" y="3422027"/>
                  </a:lnTo>
                  <a:close/>
                </a:path>
                <a:path w="10690225" h="6438900">
                  <a:moveTo>
                    <a:pt x="5101247" y="3330600"/>
                  </a:moveTo>
                  <a:lnTo>
                    <a:pt x="5043830" y="3327730"/>
                  </a:lnTo>
                  <a:lnTo>
                    <a:pt x="5041049" y="3330600"/>
                  </a:lnTo>
                  <a:lnTo>
                    <a:pt x="5041049" y="3386442"/>
                  </a:lnTo>
                  <a:lnTo>
                    <a:pt x="5098377" y="3389325"/>
                  </a:lnTo>
                  <a:lnTo>
                    <a:pt x="5101247" y="3330600"/>
                  </a:lnTo>
                  <a:close/>
                </a:path>
                <a:path w="10690225" h="6438900">
                  <a:moveTo>
                    <a:pt x="5101247" y="3239249"/>
                  </a:moveTo>
                  <a:lnTo>
                    <a:pt x="5043830" y="3236379"/>
                  </a:lnTo>
                  <a:lnTo>
                    <a:pt x="5041049" y="3239249"/>
                  </a:lnTo>
                  <a:lnTo>
                    <a:pt x="5041049" y="3295015"/>
                  </a:lnTo>
                  <a:lnTo>
                    <a:pt x="5098377" y="3297974"/>
                  </a:lnTo>
                  <a:lnTo>
                    <a:pt x="5101247" y="3239249"/>
                  </a:lnTo>
                  <a:close/>
                </a:path>
                <a:path w="10690225" h="6438900">
                  <a:moveTo>
                    <a:pt x="5101247" y="3147898"/>
                  </a:moveTo>
                  <a:lnTo>
                    <a:pt x="5043830" y="3144939"/>
                  </a:lnTo>
                  <a:lnTo>
                    <a:pt x="5041049" y="3147898"/>
                  </a:lnTo>
                  <a:lnTo>
                    <a:pt x="5041049" y="3203664"/>
                  </a:lnTo>
                  <a:lnTo>
                    <a:pt x="5098377" y="3206623"/>
                  </a:lnTo>
                  <a:lnTo>
                    <a:pt x="5101247" y="3147898"/>
                  </a:lnTo>
                  <a:close/>
                </a:path>
                <a:path w="10690225" h="6438900">
                  <a:moveTo>
                    <a:pt x="5101247" y="3056559"/>
                  </a:moveTo>
                  <a:lnTo>
                    <a:pt x="5043830" y="3053600"/>
                  </a:lnTo>
                  <a:lnTo>
                    <a:pt x="5041049" y="3056559"/>
                  </a:lnTo>
                  <a:lnTo>
                    <a:pt x="5041049" y="3112325"/>
                  </a:lnTo>
                  <a:lnTo>
                    <a:pt x="5098377" y="3115284"/>
                  </a:lnTo>
                  <a:lnTo>
                    <a:pt x="5101247" y="3056559"/>
                  </a:lnTo>
                  <a:close/>
                </a:path>
                <a:path w="10690225" h="6438900">
                  <a:moveTo>
                    <a:pt x="5101247" y="2965208"/>
                  </a:moveTo>
                  <a:lnTo>
                    <a:pt x="5043830" y="2962249"/>
                  </a:lnTo>
                  <a:lnTo>
                    <a:pt x="5041049" y="2965208"/>
                  </a:lnTo>
                  <a:lnTo>
                    <a:pt x="5041049" y="3020974"/>
                  </a:lnTo>
                  <a:lnTo>
                    <a:pt x="5098377" y="3023844"/>
                  </a:lnTo>
                  <a:lnTo>
                    <a:pt x="5101247" y="2965208"/>
                  </a:lnTo>
                  <a:close/>
                </a:path>
                <a:path w="10690225" h="6438900">
                  <a:moveTo>
                    <a:pt x="5101247" y="2873768"/>
                  </a:moveTo>
                  <a:lnTo>
                    <a:pt x="5043830" y="2870898"/>
                  </a:lnTo>
                  <a:lnTo>
                    <a:pt x="5041049" y="2873768"/>
                  </a:lnTo>
                  <a:lnTo>
                    <a:pt x="5041049" y="2929623"/>
                  </a:lnTo>
                  <a:lnTo>
                    <a:pt x="5098377" y="2932493"/>
                  </a:lnTo>
                  <a:lnTo>
                    <a:pt x="5101247" y="2873768"/>
                  </a:lnTo>
                  <a:close/>
                </a:path>
                <a:path w="10690225" h="6438900">
                  <a:moveTo>
                    <a:pt x="5101247" y="2782430"/>
                  </a:moveTo>
                  <a:lnTo>
                    <a:pt x="5043830" y="2779560"/>
                  </a:lnTo>
                  <a:lnTo>
                    <a:pt x="5041049" y="2782430"/>
                  </a:lnTo>
                  <a:lnTo>
                    <a:pt x="5041049" y="2838285"/>
                  </a:lnTo>
                  <a:lnTo>
                    <a:pt x="5098377" y="2841155"/>
                  </a:lnTo>
                  <a:lnTo>
                    <a:pt x="5101247" y="2782430"/>
                  </a:lnTo>
                  <a:close/>
                </a:path>
                <a:path w="10690225" h="6438900">
                  <a:moveTo>
                    <a:pt x="5101247" y="2691079"/>
                  </a:moveTo>
                  <a:lnTo>
                    <a:pt x="5043830" y="2688120"/>
                  </a:lnTo>
                  <a:lnTo>
                    <a:pt x="5041049" y="2691079"/>
                  </a:lnTo>
                  <a:lnTo>
                    <a:pt x="5041049" y="2746845"/>
                  </a:lnTo>
                  <a:lnTo>
                    <a:pt x="5098377" y="2749804"/>
                  </a:lnTo>
                  <a:lnTo>
                    <a:pt x="5101247" y="2691079"/>
                  </a:lnTo>
                  <a:close/>
                </a:path>
                <a:path w="10690225" h="6438900">
                  <a:moveTo>
                    <a:pt x="5101247" y="2599728"/>
                  </a:moveTo>
                  <a:lnTo>
                    <a:pt x="5043830" y="2596781"/>
                  </a:lnTo>
                  <a:lnTo>
                    <a:pt x="5041049" y="2599728"/>
                  </a:lnTo>
                  <a:lnTo>
                    <a:pt x="5041049" y="2655493"/>
                  </a:lnTo>
                  <a:lnTo>
                    <a:pt x="5098377" y="2658453"/>
                  </a:lnTo>
                  <a:lnTo>
                    <a:pt x="5101247" y="2599728"/>
                  </a:lnTo>
                  <a:close/>
                </a:path>
                <a:path w="10690225" h="6438900">
                  <a:moveTo>
                    <a:pt x="5101247" y="2508389"/>
                  </a:moveTo>
                  <a:lnTo>
                    <a:pt x="5043830" y="2505430"/>
                  </a:lnTo>
                  <a:lnTo>
                    <a:pt x="5041049" y="2508389"/>
                  </a:lnTo>
                  <a:lnTo>
                    <a:pt x="5041049" y="2564155"/>
                  </a:lnTo>
                  <a:lnTo>
                    <a:pt x="5098377" y="2567025"/>
                  </a:lnTo>
                  <a:lnTo>
                    <a:pt x="5101247" y="2508389"/>
                  </a:lnTo>
                  <a:close/>
                </a:path>
                <a:path w="10690225" h="6438900">
                  <a:moveTo>
                    <a:pt x="5101247" y="2416949"/>
                  </a:moveTo>
                  <a:lnTo>
                    <a:pt x="5043830" y="2414079"/>
                  </a:lnTo>
                  <a:lnTo>
                    <a:pt x="5041049" y="2416949"/>
                  </a:lnTo>
                  <a:lnTo>
                    <a:pt x="5041049" y="2472804"/>
                  </a:lnTo>
                  <a:lnTo>
                    <a:pt x="5098377" y="2475674"/>
                  </a:lnTo>
                  <a:lnTo>
                    <a:pt x="5101247" y="2416949"/>
                  </a:lnTo>
                  <a:close/>
                </a:path>
                <a:path w="10690225" h="6438900">
                  <a:moveTo>
                    <a:pt x="5101247" y="2325611"/>
                  </a:moveTo>
                  <a:lnTo>
                    <a:pt x="5043830" y="2322652"/>
                  </a:lnTo>
                  <a:lnTo>
                    <a:pt x="5041049" y="2325611"/>
                  </a:lnTo>
                  <a:lnTo>
                    <a:pt x="5041049" y="2381377"/>
                  </a:lnTo>
                  <a:lnTo>
                    <a:pt x="5098377" y="2384323"/>
                  </a:lnTo>
                  <a:lnTo>
                    <a:pt x="5101247" y="2325611"/>
                  </a:lnTo>
                  <a:close/>
                </a:path>
                <a:path w="10690225" h="6438900">
                  <a:moveTo>
                    <a:pt x="5101247" y="2234260"/>
                  </a:moveTo>
                  <a:lnTo>
                    <a:pt x="5043830" y="2231301"/>
                  </a:lnTo>
                  <a:lnTo>
                    <a:pt x="5041049" y="2234260"/>
                  </a:lnTo>
                  <a:lnTo>
                    <a:pt x="5041049" y="2290026"/>
                  </a:lnTo>
                  <a:lnTo>
                    <a:pt x="5098377" y="2292985"/>
                  </a:lnTo>
                  <a:lnTo>
                    <a:pt x="5101247" y="2234260"/>
                  </a:lnTo>
                  <a:close/>
                </a:path>
                <a:path w="10690225" h="6438900">
                  <a:moveTo>
                    <a:pt x="5101247" y="2142909"/>
                  </a:moveTo>
                  <a:lnTo>
                    <a:pt x="5043830" y="2139950"/>
                  </a:lnTo>
                  <a:lnTo>
                    <a:pt x="5041049" y="2142909"/>
                  </a:lnTo>
                  <a:lnTo>
                    <a:pt x="5041049" y="2198674"/>
                  </a:lnTo>
                  <a:lnTo>
                    <a:pt x="5098377" y="2201634"/>
                  </a:lnTo>
                  <a:lnTo>
                    <a:pt x="5101247" y="2142909"/>
                  </a:lnTo>
                  <a:close/>
                </a:path>
                <a:path w="10690225" h="6438900">
                  <a:moveTo>
                    <a:pt x="5101247" y="2051570"/>
                  </a:moveTo>
                  <a:lnTo>
                    <a:pt x="5043830" y="2048611"/>
                  </a:lnTo>
                  <a:lnTo>
                    <a:pt x="5041049" y="2051570"/>
                  </a:lnTo>
                  <a:lnTo>
                    <a:pt x="5041049" y="2107336"/>
                  </a:lnTo>
                  <a:lnTo>
                    <a:pt x="5098377" y="2110206"/>
                  </a:lnTo>
                  <a:lnTo>
                    <a:pt x="5101247" y="2051570"/>
                  </a:lnTo>
                  <a:close/>
                </a:path>
                <a:path w="10690225" h="6438900">
                  <a:moveTo>
                    <a:pt x="5101247" y="1960130"/>
                  </a:moveTo>
                  <a:lnTo>
                    <a:pt x="5043830" y="1957260"/>
                  </a:lnTo>
                  <a:lnTo>
                    <a:pt x="5041049" y="1960130"/>
                  </a:lnTo>
                  <a:lnTo>
                    <a:pt x="5041049" y="2015985"/>
                  </a:lnTo>
                  <a:lnTo>
                    <a:pt x="5098377" y="2018855"/>
                  </a:lnTo>
                  <a:lnTo>
                    <a:pt x="5101247" y="1960130"/>
                  </a:lnTo>
                  <a:close/>
                </a:path>
                <a:path w="10690225" h="6438900">
                  <a:moveTo>
                    <a:pt x="5101247" y="1868779"/>
                  </a:moveTo>
                  <a:lnTo>
                    <a:pt x="5043830" y="1865833"/>
                  </a:lnTo>
                  <a:lnTo>
                    <a:pt x="5041049" y="1868779"/>
                  </a:lnTo>
                  <a:lnTo>
                    <a:pt x="5041049" y="1924634"/>
                  </a:lnTo>
                  <a:lnTo>
                    <a:pt x="5098377" y="1927504"/>
                  </a:lnTo>
                  <a:lnTo>
                    <a:pt x="5101247" y="1868779"/>
                  </a:lnTo>
                  <a:close/>
                </a:path>
                <a:path w="10690225" h="6438900">
                  <a:moveTo>
                    <a:pt x="5101247" y="1777441"/>
                  </a:moveTo>
                  <a:lnTo>
                    <a:pt x="5043830" y="1774482"/>
                  </a:lnTo>
                  <a:lnTo>
                    <a:pt x="5041049" y="1777441"/>
                  </a:lnTo>
                  <a:lnTo>
                    <a:pt x="5041049" y="1833206"/>
                  </a:lnTo>
                  <a:lnTo>
                    <a:pt x="5098377" y="1836166"/>
                  </a:lnTo>
                  <a:lnTo>
                    <a:pt x="5101247" y="1777441"/>
                  </a:lnTo>
                  <a:close/>
                </a:path>
                <a:path w="10690225" h="6438900">
                  <a:moveTo>
                    <a:pt x="5101247" y="1686090"/>
                  </a:moveTo>
                  <a:lnTo>
                    <a:pt x="5043830" y="1683131"/>
                  </a:lnTo>
                  <a:lnTo>
                    <a:pt x="5041049" y="1686090"/>
                  </a:lnTo>
                  <a:lnTo>
                    <a:pt x="5041049" y="1741855"/>
                  </a:lnTo>
                  <a:lnTo>
                    <a:pt x="5098377" y="1744814"/>
                  </a:lnTo>
                  <a:lnTo>
                    <a:pt x="5101247" y="1686090"/>
                  </a:lnTo>
                  <a:close/>
                </a:path>
                <a:path w="10690225" h="6438900">
                  <a:moveTo>
                    <a:pt x="5101247" y="1594662"/>
                  </a:moveTo>
                  <a:lnTo>
                    <a:pt x="5043830" y="1591792"/>
                  </a:lnTo>
                  <a:lnTo>
                    <a:pt x="5041049" y="1594662"/>
                  </a:lnTo>
                  <a:lnTo>
                    <a:pt x="5041049" y="1650504"/>
                  </a:lnTo>
                  <a:lnTo>
                    <a:pt x="5098377" y="1653374"/>
                  </a:lnTo>
                  <a:lnTo>
                    <a:pt x="5101247" y="1594662"/>
                  </a:lnTo>
                  <a:close/>
                </a:path>
                <a:path w="10690225" h="6438900">
                  <a:moveTo>
                    <a:pt x="5101247" y="1503311"/>
                  </a:moveTo>
                  <a:lnTo>
                    <a:pt x="5043830" y="1500352"/>
                  </a:lnTo>
                  <a:lnTo>
                    <a:pt x="5041049" y="1503311"/>
                  </a:lnTo>
                  <a:lnTo>
                    <a:pt x="5041049" y="1559077"/>
                  </a:lnTo>
                  <a:lnTo>
                    <a:pt x="5098377" y="1562036"/>
                  </a:lnTo>
                  <a:lnTo>
                    <a:pt x="5101247" y="1503311"/>
                  </a:lnTo>
                  <a:close/>
                </a:path>
                <a:path w="10690225" h="6438900">
                  <a:moveTo>
                    <a:pt x="5101247" y="1411960"/>
                  </a:moveTo>
                  <a:lnTo>
                    <a:pt x="5043830" y="1409001"/>
                  </a:lnTo>
                  <a:lnTo>
                    <a:pt x="5041049" y="1411960"/>
                  </a:lnTo>
                  <a:lnTo>
                    <a:pt x="5041049" y="1467726"/>
                  </a:lnTo>
                  <a:lnTo>
                    <a:pt x="5098377" y="1470685"/>
                  </a:lnTo>
                  <a:lnTo>
                    <a:pt x="5101247" y="1411960"/>
                  </a:lnTo>
                  <a:close/>
                </a:path>
                <a:path w="10690225" h="6438900">
                  <a:moveTo>
                    <a:pt x="5101247" y="772363"/>
                  </a:moveTo>
                  <a:lnTo>
                    <a:pt x="5043830" y="769493"/>
                  </a:lnTo>
                  <a:lnTo>
                    <a:pt x="5041049" y="772363"/>
                  </a:lnTo>
                  <a:lnTo>
                    <a:pt x="5041049" y="828217"/>
                  </a:lnTo>
                  <a:lnTo>
                    <a:pt x="5098377" y="831088"/>
                  </a:lnTo>
                  <a:lnTo>
                    <a:pt x="5101247" y="772363"/>
                  </a:lnTo>
                  <a:close/>
                </a:path>
                <a:path w="10690225" h="6438900">
                  <a:moveTo>
                    <a:pt x="5101247" y="681012"/>
                  </a:moveTo>
                  <a:lnTo>
                    <a:pt x="5043830" y="678141"/>
                  </a:lnTo>
                  <a:lnTo>
                    <a:pt x="5041049" y="681012"/>
                  </a:lnTo>
                  <a:lnTo>
                    <a:pt x="5041049" y="736866"/>
                  </a:lnTo>
                  <a:lnTo>
                    <a:pt x="5098377" y="739736"/>
                  </a:lnTo>
                  <a:lnTo>
                    <a:pt x="5101247" y="681012"/>
                  </a:lnTo>
                  <a:close/>
                </a:path>
                <a:path w="10690225" h="6438900">
                  <a:moveTo>
                    <a:pt x="5101247" y="589673"/>
                  </a:moveTo>
                  <a:lnTo>
                    <a:pt x="5043830" y="586714"/>
                  </a:lnTo>
                  <a:lnTo>
                    <a:pt x="5041049" y="589673"/>
                  </a:lnTo>
                  <a:lnTo>
                    <a:pt x="5041049" y="645439"/>
                  </a:lnTo>
                  <a:lnTo>
                    <a:pt x="5098377" y="648385"/>
                  </a:lnTo>
                  <a:lnTo>
                    <a:pt x="5101247" y="589673"/>
                  </a:lnTo>
                  <a:close/>
                </a:path>
                <a:path w="10690225" h="6438900">
                  <a:moveTo>
                    <a:pt x="5101247" y="498322"/>
                  </a:moveTo>
                  <a:lnTo>
                    <a:pt x="5043830" y="495363"/>
                  </a:lnTo>
                  <a:lnTo>
                    <a:pt x="5041049" y="498322"/>
                  </a:lnTo>
                  <a:lnTo>
                    <a:pt x="5041049" y="554088"/>
                  </a:lnTo>
                  <a:lnTo>
                    <a:pt x="5098377" y="557047"/>
                  </a:lnTo>
                  <a:lnTo>
                    <a:pt x="5101247" y="498322"/>
                  </a:lnTo>
                  <a:close/>
                </a:path>
                <a:path w="10690225" h="6438900">
                  <a:moveTo>
                    <a:pt x="5204168" y="4883836"/>
                  </a:moveTo>
                  <a:lnTo>
                    <a:pt x="5146751" y="4880876"/>
                  </a:lnTo>
                  <a:lnTo>
                    <a:pt x="5143881" y="4883836"/>
                  </a:lnTo>
                  <a:lnTo>
                    <a:pt x="5143881" y="4939601"/>
                  </a:lnTo>
                  <a:lnTo>
                    <a:pt x="5201297" y="4942560"/>
                  </a:lnTo>
                  <a:lnTo>
                    <a:pt x="5204168" y="4883836"/>
                  </a:lnTo>
                  <a:close/>
                </a:path>
                <a:path w="10690225" h="6438900">
                  <a:moveTo>
                    <a:pt x="5204168" y="4792497"/>
                  </a:moveTo>
                  <a:lnTo>
                    <a:pt x="5146751" y="4789538"/>
                  </a:lnTo>
                  <a:lnTo>
                    <a:pt x="5143881" y="4792497"/>
                  </a:lnTo>
                  <a:lnTo>
                    <a:pt x="5143881" y="4848263"/>
                  </a:lnTo>
                  <a:lnTo>
                    <a:pt x="5201297" y="4851222"/>
                  </a:lnTo>
                  <a:lnTo>
                    <a:pt x="5204168" y="4792497"/>
                  </a:lnTo>
                  <a:close/>
                </a:path>
                <a:path w="10690225" h="6438900">
                  <a:moveTo>
                    <a:pt x="5204168" y="4335678"/>
                  </a:moveTo>
                  <a:lnTo>
                    <a:pt x="5146751" y="4332719"/>
                  </a:lnTo>
                  <a:lnTo>
                    <a:pt x="5143881" y="4335678"/>
                  </a:lnTo>
                  <a:lnTo>
                    <a:pt x="5143881" y="4391431"/>
                  </a:lnTo>
                  <a:lnTo>
                    <a:pt x="5201297" y="4394390"/>
                  </a:lnTo>
                  <a:lnTo>
                    <a:pt x="5204168" y="4335678"/>
                  </a:lnTo>
                  <a:close/>
                </a:path>
                <a:path w="10690225" h="6438900">
                  <a:moveTo>
                    <a:pt x="5204168" y="4244327"/>
                  </a:moveTo>
                  <a:lnTo>
                    <a:pt x="5146751" y="4241368"/>
                  </a:lnTo>
                  <a:lnTo>
                    <a:pt x="5143881" y="4244327"/>
                  </a:lnTo>
                  <a:lnTo>
                    <a:pt x="5143881" y="4300093"/>
                  </a:lnTo>
                  <a:lnTo>
                    <a:pt x="5201297" y="4302963"/>
                  </a:lnTo>
                  <a:lnTo>
                    <a:pt x="5204168" y="4244327"/>
                  </a:lnTo>
                  <a:close/>
                </a:path>
                <a:path w="10690225" h="6438900">
                  <a:moveTo>
                    <a:pt x="5204168" y="4152887"/>
                  </a:moveTo>
                  <a:lnTo>
                    <a:pt x="5146751" y="4150017"/>
                  </a:lnTo>
                  <a:lnTo>
                    <a:pt x="5143881" y="4152887"/>
                  </a:lnTo>
                  <a:lnTo>
                    <a:pt x="5143881" y="4208742"/>
                  </a:lnTo>
                  <a:lnTo>
                    <a:pt x="5201297" y="4211612"/>
                  </a:lnTo>
                  <a:lnTo>
                    <a:pt x="5204168" y="4152887"/>
                  </a:lnTo>
                  <a:close/>
                </a:path>
                <a:path w="10690225" h="6438900">
                  <a:moveTo>
                    <a:pt x="5204168" y="4061549"/>
                  </a:moveTo>
                  <a:lnTo>
                    <a:pt x="5146751" y="4058589"/>
                  </a:lnTo>
                  <a:lnTo>
                    <a:pt x="5143881" y="4061549"/>
                  </a:lnTo>
                  <a:lnTo>
                    <a:pt x="5143881" y="4117314"/>
                  </a:lnTo>
                  <a:lnTo>
                    <a:pt x="5201297" y="4120273"/>
                  </a:lnTo>
                  <a:lnTo>
                    <a:pt x="5204168" y="4061549"/>
                  </a:lnTo>
                  <a:close/>
                </a:path>
                <a:path w="10690225" h="6438900">
                  <a:moveTo>
                    <a:pt x="5204168" y="3970197"/>
                  </a:moveTo>
                  <a:lnTo>
                    <a:pt x="5146751" y="3967238"/>
                  </a:lnTo>
                  <a:lnTo>
                    <a:pt x="5143881" y="3970197"/>
                  </a:lnTo>
                  <a:lnTo>
                    <a:pt x="5143881" y="4025963"/>
                  </a:lnTo>
                  <a:lnTo>
                    <a:pt x="5201297" y="4028922"/>
                  </a:lnTo>
                  <a:lnTo>
                    <a:pt x="5204168" y="3970197"/>
                  </a:lnTo>
                  <a:close/>
                </a:path>
                <a:path w="10690225" h="6438900">
                  <a:moveTo>
                    <a:pt x="5204168" y="3878770"/>
                  </a:moveTo>
                  <a:lnTo>
                    <a:pt x="5146751" y="3875887"/>
                  </a:lnTo>
                  <a:lnTo>
                    <a:pt x="5143881" y="3878770"/>
                  </a:lnTo>
                  <a:lnTo>
                    <a:pt x="5143881" y="3934612"/>
                  </a:lnTo>
                  <a:lnTo>
                    <a:pt x="5201297" y="3937571"/>
                  </a:lnTo>
                  <a:lnTo>
                    <a:pt x="5204168" y="3878770"/>
                  </a:lnTo>
                  <a:close/>
                </a:path>
                <a:path w="10690225" h="6438900">
                  <a:moveTo>
                    <a:pt x="5204168" y="3787508"/>
                  </a:moveTo>
                  <a:lnTo>
                    <a:pt x="5146751" y="3784549"/>
                  </a:lnTo>
                  <a:lnTo>
                    <a:pt x="5143881" y="3787508"/>
                  </a:lnTo>
                  <a:lnTo>
                    <a:pt x="5143881" y="3843274"/>
                  </a:lnTo>
                  <a:lnTo>
                    <a:pt x="5201297" y="3846144"/>
                  </a:lnTo>
                  <a:lnTo>
                    <a:pt x="5204168" y="3787508"/>
                  </a:lnTo>
                  <a:close/>
                </a:path>
                <a:path w="10690225" h="6438900">
                  <a:moveTo>
                    <a:pt x="5204168" y="3696068"/>
                  </a:moveTo>
                  <a:lnTo>
                    <a:pt x="5146751" y="3693109"/>
                  </a:lnTo>
                  <a:lnTo>
                    <a:pt x="5143881" y="3696068"/>
                  </a:lnTo>
                  <a:lnTo>
                    <a:pt x="5143881" y="3751923"/>
                  </a:lnTo>
                  <a:lnTo>
                    <a:pt x="5201297" y="3754793"/>
                  </a:lnTo>
                  <a:lnTo>
                    <a:pt x="5204168" y="3696068"/>
                  </a:lnTo>
                  <a:close/>
                </a:path>
                <a:path w="10690225" h="6438900">
                  <a:moveTo>
                    <a:pt x="5204168" y="3604730"/>
                  </a:moveTo>
                  <a:lnTo>
                    <a:pt x="5146751" y="3601770"/>
                  </a:lnTo>
                  <a:lnTo>
                    <a:pt x="5143881" y="3604730"/>
                  </a:lnTo>
                  <a:lnTo>
                    <a:pt x="5143881" y="3660483"/>
                  </a:lnTo>
                  <a:lnTo>
                    <a:pt x="5201297" y="3663442"/>
                  </a:lnTo>
                  <a:lnTo>
                    <a:pt x="5204168" y="3604730"/>
                  </a:lnTo>
                  <a:close/>
                </a:path>
                <a:path w="10690225" h="6438900">
                  <a:moveTo>
                    <a:pt x="5204168" y="3513378"/>
                  </a:moveTo>
                  <a:lnTo>
                    <a:pt x="5146751" y="3510419"/>
                  </a:lnTo>
                  <a:lnTo>
                    <a:pt x="5143881" y="3513378"/>
                  </a:lnTo>
                  <a:lnTo>
                    <a:pt x="5143881" y="3569144"/>
                  </a:lnTo>
                  <a:lnTo>
                    <a:pt x="5201297" y="3572103"/>
                  </a:lnTo>
                  <a:lnTo>
                    <a:pt x="5204168" y="3513378"/>
                  </a:lnTo>
                  <a:close/>
                </a:path>
                <a:path w="10690225" h="6438900">
                  <a:moveTo>
                    <a:pt x="5204168" y="3422027"/>
                  </a:moveTo>
                  <a:lnTo>
                    <a:pt x="5146751" y="3419068"/>
                  </a:lnTo>
                  <a:lnTo>
                    <a:pt x="5143881" y="3422027"/>
                  </a:lnTo>
                  <a:lnTo>
                    <a:pt x="5143881" y="3477793"/>
                  </a:lnTo>
                  <a:lnTo>
                    <a:pt x="5201297" y="3480663"/>
                  </a:lnTo>
                  <a:lnTo>
                    <a:pt x="5204168" y="3422027"/>
                  </a:lnTo>
                  <a:close/>
                </a:path>
                <a:path w="10690225" h="6438900">
                  <a:moveTo>
                    <a:pt x="5204168" y="3330600"/>
                  </a:moveTo>
                  <a:lnTo>
                    <a:pt x="5146751" y="3327730"/>
                  </a:lnTo>
                  <a:lnTo>
                    <a:pt x="5143881" y="3330600"/>
                  </a:lnTo>
                  <a:lnTo>
                    <a:pt x="5143881" y="3386442"/>
                  </a:lnTo>
                  <a:lnTo>
                    <a:pt x="5201297" y="3389325"/>
                  </a:lnTo>
                  <a:lnTo>
                    <a:pt x="5204168" y="3330600"/>
                  </a:lnTo>
                  <a:close/>
                </a:path>
                <a:path w="10690225" h="6438900">
                  <a:moveTo>
                    <a:pt x="5204168" y="3239249"/>
                  </a:moveTo>
                  <a:lnTo>
                    <a:pt x="5146751" y="3236379"/>
                  </a:lnTo>
                  <a:lnTo>
                    <a:pt x="5143881" y="3239249"/>
                  </a:lnTo>
                  <a:lnTo>
                    <a:pt x="5143881" y="3295015"/>
                  </a:lnTo>
                  <a:lnTo>
                    <a:pt x="5201297" y="3297974"/>
                  </a:lnTo>
                  <a:lnTo>
                    <a:pt x="5204168" y="3239249"/>
                  </a:lnTo>
                  <a:close/>
                </a:path>
                <a:path w="10690225" h="6438900">
                  <a:moveTo>
                    <a:pt x="5204168" y="3147898"/>
                  </a:moveTo>
                  <a:lnTo>
                    <a:pt x="5146751" y="3144939"/>
                  </a:lnTo>
                  <a:lnTo>
                    <a:pt x="5143881" y="3147898"/>
                  </a:lnTo>
                  <a:lnTo>
                    <a:pt x="5143881" y="3203664"/>
                  </a:lnTo>
                  <a:lnTo>
                    <a:pt x="5201297" y="3206623"/>
                  </a:lnTo>
                  <a:lnTo>
                    <a:pt x="5204168" y="3147898"/>
                  </a:lnTo>
                  <a:close/>
                </a:path>
                <a:path w="10690225" h="6438900">
                  <a:moveTo>
                    <a:pt x="5204168" y="3056559"/>
                  </a:moveTo>
                  <a:lnTo>
                    <a:pt x="5146751" y="3053600"/>
                  </a:lnTo>
                  <a:lnTo>
                    <a:pt x="5143881" y="3056559"/>
                  </a:lnTo>
                  <a:lnTo>
                    <a:pt x="5143881" y="3112325"/>
                  </a:lnTo>
                  <a:lnTo>
                    <a:pt x="5201297" y="3115284"/>
                  </a:lnTo>
                  <a:lnTo>
                    <a:pt x="5204168" y="3056559"/>
                  </a:lnTo>
                  <a:close/>
                </a:path>
                <a:path w="10690225" h="6438900">
                  <a:moveTo>
                    <a:pt x="5204168" y="2965208"/>
                  </a:moveTo>
                  <a:lnTo>
                    <a:pt x="5146751" y="2962249"/>
                  </a:lnTo>
                  <a:lnTo>
                    <a:pt x="5143881" y="2965208"/>
                  </a:lnTo>
                  <a:lnTo>
                    <a:pt x="5143881" y="3020974"/>
                  </a:lnTo>
                  <a:lnTo>
                    <a:pt x="5201297" y="3023844"/>
                  </a:lnTo>
                  <a:lnTo>
                    <a:pt x="5204168" y="2965208"/>
                  </a:lnTo>
                  <a:close/>
                </a:path>
                <a:path w="10690225" h="6438900">
                  <a:moveTo>
                    <a:pt x="5204168" y="2873768"/>
                  </a:moveTo>
                  <a:lnTo>
                    <a:pt x="5146751" y="2870898"/>
                  </a:lnTo>
                  <a:lnTo>
                    <a:pt x="5143881" y="2873768"/>
                  </a:lnTo>
                  <a:lnTo>
                    <a:pt x="5143881" y="2929623"/>
                  </a:lnTo>
                  <a:lnTo>
                    <a:pt x="5201297" y="2932493"/>
                  </a:lnTo>
                  <a:lnTo>
                    <a:pt x="5204168" y="2873768"/>
                  </a:lnTo>
                  <a:close/>
                </a:path>
                <a:path w="10690225" h="6438900">
                  <a:moveTo>
                    <a:pt x="5204168" y="2782430"/>
                  </a:moveTo>
                  <a:lnTo>
                    <a:pt x="5146751" y="2779560"/>
                  </a:lnTo>
                  <a:lnTo>
                    <a:pt x="5143881" y="2782430"/>
                  </a:lnTo>
                  <a:lnTo>
                    <a:pt x="5143881" y="2838285"/>
                  </a:lnTo>
                  <a:lnTo>
                    <a:pt x="5201297" y="2841155"/>
                  </a:lnTo>
                  <a:lnTo>
                    <a:pt x="5204168" y="2782430"/>
                  </a:lnTo>
                  <a:close/>
                </a:path>
                <a:path w="10690225" h="6438900">
                  <a:moveTo>
                    <a:pt x="5204168" y="2691079"/>
                  </a:moveTo>
                  <a:lnTo>
                    <a:pt x="5146751" y="2688120"/>
                  </a:lnTo>
                  <a:lnTo>
                    <a:pt x="5143881" y="2691079"/>
                  </a:lnTo>
                  <a:lnTo>
                    <a:pt x="5143881" y="2746845"/>
                  </a:lnTo>
                  <a:lnTo>
                    <a:pt x="5201297" y="2749804"/>
                  </a:lnTo>
                  <a:lnTo>
                    <a:pt x="5204168" y="2691079"/>
                  </a:lnTo>
                  <a:close/>
                </a:path>
                <a:path w="10690225" h="6438900">
                  <a:moveTo>
                    <a:pt x="5204168" y="2599728"/>
                  </a:moveTo>
                  <a:lnTo>
                    <a:pt x="5146751" y="2596781"/>
                  </a:lnTo>
                  <a:lnTo>
                    <a:pt x="5143881" y="2599728"/>
                  </a:lnTo>
                  <a:lnTo>
                    <a:pt x="5143881" y="2655493"/>
                  </a:lnTo>
                  <a:lnTo>
                    <a:pt x="5201297" y="2658453"/>
                  </a:lnTo>
                  <a:lnTo>
                    <a:pt x="5204168" y="2599728"/>
                  </a:lnTo>
                  <a:close/>
                </a:path>
                <a:path w="10690225" h="6438900">
                  <a:moveTo>
                    <a:pt x="5204168" y="2508389"/>
                  </a:moveTo>
                  <a:lnTo>
                    <a:pt x="5146751" y="2505430"/>
                  </a:lnTo>
                  <a:lnTo>
                    <a:pt x="5143881" y="2508389"/>
                  </a:lnTo>
                  <a:lnTo>
                    <a:pt x="5143881" y="2564155"/>
                  </a:lnTo>
                  <a:lnTo>
                    <a:pt x="5201297" y="2567025"/>
                  </a:lnTo>
                  <a:lnTo>
                    <a:pt x="5204168" y="2508389"/>
                  </a:lnTo>
                  <a:close/>
                </a:path>
                <a:path w="10690225" h="6438900">
                  <a:moveTo>
                    <a:pt x="5204168" y="2416949"/>
                  </a:moveTo>
                  <a:lnTo>
                    <a:pt x="5146751" y="2414079"/>
                  </a:lnTo>
                  <a:lnTo>
                    <a:pt x="5143881" y="2416949"/>
                  </a:lnTo>
                  <a:lnTo>
                    <a:pt x="5143881" y="2472804"/>
                  </a:lnTo>
                  <a:lnTo>
                    <a:pt x="5201297" y="2475674"/>
                  </a:lnTo>
                  <a:lnTo>
                    <a:pt x="5204168" y="2416949"/>
                  </a:lnTo>
                  <a:close/>
                </a:path>
                <a:path w="10690225" h="6438900">
                  <a:moveTo>
                    <a:pt x="5204168" y="2325611"/>
                  </a:moveTo>
                  <a:lnTo>
                    <a:pt x="5146751" y="2322652"/>
                  </a:lnTo>
                  <a:lnTo>
                    <a:pt x="5143881" y="2325611"/>
                  </a:lnTo>
                  <a:lnTo>
                    <a:pt x="5143881" y="2381377"/>
                  </a:lnTo>
                  <a:lnTo>
                    <a:pt x="5201297" y="2384323"/>
                  </a:lnTo>
                  <a:lnTo>
                    <a:pt x="5204168" y="2325611"/>
                  </a:lnTo>
                  <a:close/>
                </a:path>
                <a:path w="10690225" h="6438900">
                  <a:moveTo>
                    <a:pt x="5204168" y="2234260"/>
                  </a:moveTo>
                  <a:lnTo>
                    <a:pt x="5146751" y="2231301"/>
                  </a:lnTo>
                  <a:lnTo>
                    <a:pt x="5143881" y="2234260"/>
                  </a:lnTo>
                  <a:lnTo>
                    <a:pt x="5143881" y="2290026"/>
                  </a:lnTo>
                  <a:lnTo>
                    <a:pt x="5201297" y="2292985"/>
                  </a:lnTo>
                  <a:lnTo>
                    <a:pt x="5204168" y="2234260"/>
                  </a:lnTo>
                  <a:close/>
                </a:path>
                <a:path w="10690225" h="6438900">
                  <a:moveTo>
                    <a:pt x="5204168" y="2142909"/>
                  </a:moveTo>
                  <a:lnTo>
                    <a:pt x="5146751" y="2139950"/>
                  </a:lnTo>
                  <a:lnTo>
                    <a:pt x="5143881" y="2142909"/>
                  </a:lnTo>
                  <a:lnTo>
                    <a:pt x="5143881" y="2198674"/>
                  </a:lnTo>
                  <a:lnTo>
                    <a:pt x="5201297" y="2201634"/>
                  </a:lnTo>
                  <a:lnTo>
                    <a:pt x="5204168" y="2142909"/>
                  </a:lnTo>
                  <a:close/>
                </a:path>
                <a:path w="10690225" h="6438900">
                  <a:moveTo>
                    <a:pt x="5204168" y="2051570"/>
                  </a:moveTo>
                  <a:lnTo>
                    <a:pt x="5146751" y="2048611"/>
                  </a:lnTo>
                  <a:lnTo>
                    <a:pt x="5143881" y="2051570"/>
                  </a:lnTo>
                  <a:lnTo>
                    <a:pt x="5143881" y="2107336"/>
                  </a:lnTo>
                  <a:lnTo>
                    <a:pt x="5201297" y="2110206"/>
                  </a:lnTo>
                  <a:lnTo>
                    <a:pt x="5204168" y="2051570"/>
                  </a:lnTo>
                  <a:close/>
                </a:path>
                <a:path w="10690225" h="6438900">
                  <a:moveTo>
                    <a:pt x="5204168" y="1960130"/>
                  </a:moveTo>
                  <a:lnTo>
                    <a:pt x="5146751" y="1957260"/>
                  </a:lnTo>
                  <a:lnTo>
                    <a:pt x="5143881" y="1960130"/>
                  </a:lnTo>
                  <a:lnTo>
                    <a:pt x="5143881" y="2015985"/>
                  </a:lnTo>
                  <a:lnTo>
                    <a:pt x="5201297" y="2018855"/>
                  </a:lnTo>
                  <a:lnTo>
                    <a:pt x="5204168" y="1960130"/>
                  </a:lnTo>
                  <a:close/>
                </a:path>
                <a:path w="10690225" h="6438900">
                  <a:moveTo>
                    <a:pt x="5204168" y="1868779"/>
                  </a:moveTo>
                  <a:lnTo>
                    <a:pt x="5146751" y="1865833"/>
                  </a:lnTo>
                  <a:lnTo>
                    <a:pt x="5143881" y="1868779"/>
                  </a:lnTo>
                  <a:lnTo>
                    <a:pt x="5143881" y="1924634"/>
                  </a:lnTo>
                  <a:lnTo>
                    <a:pt x="5201297" y="1927504"/>
                  </a:lnTo>
                  <a:lnTo>
                    <a:pt x="5204168" y="1868779"/>
                  </a:lnTo>
                  <a:close/>
                </a:path>
                <a:path w="10690225" h="6438900">
                  <a:moveTo>
                    <a:pt x="5204168" y="1777441"/>
                  </a:moveTo>
                  <a:lnTo>
                    <a:pt x="5146751" y="1774482"/>
                  </a:lnTo>
                  <a:lnTo>
                    <a:pt x="5143881" y="1777441"/>
                  </a:lnTo>
                  <a:lnTo>
                    <a:pt x="5143881" y="1833206"/>
                  </a:lnTo>
                  <a:lnTo>
                    <a:pt x="5201297" y="1836166"/>
                  </a:lnTo>
                  <a:lnTo>
                    <a:pt x="5204168" y="1777441"/>
                  </a:lnTo>
                  <a:close/>
                </a:path>
                <a:path w="10690225" h="6438900">
                  <a:moveTo>
                    <a:pt x="5204168" y="1686090"/>
                  </a:moveTo>
                  <a:lnTo>
                    <a:pt x="5146751" y="1683131"/>
                  </a:lnTo>
                  <a:lnTo>
                    <a:pt x="5143881" y="1686090"/>
                  </a:lnTo>
                  <a:lnTo>
                    <a:pt x="5143881" y="1741855"/>
                  </a:lnTo>
                  <a:lnTo>
                    <a:pt x="5201297" y="1744814"/>
                  </a:lnTo>
                  <a:lnTo>
                    <a:pt x="5204168" y="1686090"/>
                  </a:lnTo>
                  <a:close/>
                </a:path>
                <a:path w="10690225" h="6438900">
                  <a:moveTo>
                    <a:pt x="5204168" y="1594662"/>
                  </a:moveTo>
                  <a:lnTo>
                    <a:pt x="5146751" y="1591792"/>
                  </a:lnTo>
                  <a:lnTo>
                    <a:pt x="5143881" y="1594662"/>
                  </a:lnTo>
                  <a:lnTo>
                    <a:pt x="5143881" y="1650504"/>
                  </a:lnTo>
                  <a:lnTo>
                    <a:pt x="5201297" y="1653374"/>
                  </a:lnTo>
                  <a:lnTo>
                    <a:pt x="5204168" y="1594662"/>
                  </a:lnTo>
                  <a:close/>
                </a:path>
                <a:path w="10690225" h="6438900">
                  <a:moveTo>
                    <a:pt x="5204168" y="1503311"/>
                  </a:moveTo>
                  <a:lnTo>
                    <a:pt x="5146751" y="1500352"/>
                  </a:lnTo>
                  <a:lnTo>
                    <a:pt x="5143881" y="1503311"/>
                  </a:lnTo>
                  <a:lnTo>
                    <a:pt x="5143881" y="1559077"/>
                  </a:lnTo>
                  <a:lnTo>
                    <a:pt x="5201297" y="1562036"/>
                  </a:lnTo>
                  <a:lnTo>
                    <a:pt x="5204168" y="1503311"/>
                  </a:lnTo>
                  <a:close/>
                </a:path>
                <a:path w="10690225" h="6438900">
                  <a:moveTo>
                    <a:pt x="5204168" y="863714"/>
                  </a:moveTo>
                  <a:lnTo>
                    <a:pt x="5146751" y="860844"/>
                  </a:lnTo>
                  <a:lnTo>
                    <a:pt x="5143881" y="863714"/>
                  </a:lnTo>
                  <a:lnTo>
                    <a:pt x="5143881" y="919556"/>
                  </a:lnTo>
                  <a:lnTo>
                    <a:pt x="5201297" y="922515"/>
                  </a:lnTo>
                  <a:lnTo>
                    <a:pt x="5204168" y="863714"/>
                  </a:lnTo>
                  <a:close/>
                </a:path>
                <a:path w="10690225" h="6438900">
                  <a:moveTo>
                    <a:pt x="5204168" y="772363"/>
                  </a:moveTo>
                  <a:lnTo>
                    <a:pt x="5146751" y="769493"/>
                  </a:lnTo>
                  <a:lnTo>
                    <a:pt x="5143881" y="772363"/>
                  </a:lnTo>
                  <a:lnTo>
                    <a:pt x="5143881" y="828217"/>
                  </a:lnTo>
                  <a:lnTo>
                    <a:pt x="5201297" y="831088"/>
                  </a:lnTo>
                  <a:lnTo>
                    <a:pt x="5204168" y="772363"/>
                  </a:lnTo>
                  <a:close/>
                </a:path>
                <a:path w="10690225" h="6438900">
                  <a:moveTo>
                    <a:pt x="5204168" y="681012"/>
                  </a:moveTo>
                  <a:lnTo>
                    <a:pt x="5146751" y="678141"/>
                  </a:lnTo>
                  <a:lnTo>
                    <a:pt x="5143881" y="681012"/>
                  </a:lnTo>
                  <a:lnTo>
                    <a:pt x="5143881" y="736866"/>
                  </a:lnTo>
                  <a:lnTo>
                    <a:pt x="5201297" y="739736"/>
                  </a:lnTo>
                  <a:lnTo>
                    <a:pt x="5204168" y="681012"/>
                  </a:lnTo>
                  <a:close/>
                </a:path>
                <a:path w="10690225" h="6438900">
                  <a:moveTo>
                    <a:pt x="5204168" y="589673"/>
                  </a:moveTo>
                  <a:lnTo>
                    <a:pt x="5146751" y="586714"/>
                  </a:lnTo>
                  <a:lnTo>
                    <a:pt x="5143881" y="589673"/>
                  </a:lnTo>
                  <a:lnTo>
                    <a:pt x="5143881" y="645439"/>
                  </a:lnTo>
                  <a:lnTo>
                    <a:pt x="5201297" y="648385"/>
                  </a:lnTo>
                  <a:lnTo>
                    <a:pt x="5204168" y="589673"/>
                  </a:lnTo>
                  <a:close/>
                </a:path>
                <a:path w="10690225" h="6438900">
                  <a:moveTo>
                    <a:pt x="5307000" y="4152887"/>
                  </a:moveTo>
                  <a:lnTo>
                    <a:pt x="5249659" y="4150017"/>
                  </a:lnTo>
                  <a:lnTo>
                    <a:pt x="5246789" y="4152887"/>
                  </a:lnTo>
                  <a:lnTo>
                    <a:pt x="5246789" y="4208742"/>
                  </a:lnTo>
                  <a:lnTo>
                    <a:pt x="5304129" y="4211612"/>
                  </a:lnTo>
                  <a:lnTo>
                    <a:pt x="5307000" y="4152887"/>
                  </a:lnTo>
                  <a:close/>
                </a:path>
                <a:path w="10690225" h="6438900">
                  <a:moveTo>
                    <a:pt x="5307000" y="4061549"/>
                  </a:moveTo>
                  <a:lnTo>
                    <a:pt x="5249659" y="4058589"/>
                  </a:lnTo>
                  <a:lnTo>
                    <a:pt x="5246789" y="4061549"/>
                  </a:lnTo>
                  <a:lnTo>
                    <a:pt x="5246789" y="4117314"/>
                  </a:lnTo>
                  <a:lnTo>
                    <a:pt x="5304129" y="4120273"/>
                  </a:lnTo>
                  <a:lnTo>
                    <a:pt x="5307000" y="4061549"/>
                  </a:lnTo>
                  <a:close/>
                </a:path>
                <a:path w="10690225" h="6438900">
                  <a:moveTo>
                    <a:pt x="5307000" y="3970197"/>
                  </a:moveTo>
                  <a:lnTo>
                    <a:pt x="5249659" y="3967238"/>
                  </a:lnTo>
                  <a:lnTo>
                    <a:pt x="5246789" y="3970197"/>
                  </a:lnTo>
                  <a:lnTo>
                    <a:pt x="5246789" y="4025963"/>
                  </a:lnTo>
                  <a:lnTo>
                    <a:pt x="5304129" y="4028922"/>
                  </a:lnTo>
                  <a:lnTo>
                    <a:pt x="5307000" y="3970197"/>
                  </a:lnTo>
                  <a:close/>
                </a:path>
                <a:path w="10690225" h="6438900">
                  <a:moveTo>
                    <a:pt x="5307000" y="3878770"/>
                  </a:moveTo>
                  <a:lnTo>
                    <a:pt x="5249659" y="3875887"/>
                  </a:lnTo>
                  <a:lnTo>
                    <a:pt x="5246789" y="3878770"/>
                  </a:lnTo>
                  <a:lnTo>
                    <a:pt x="5246789" y="3934612"/>
                  </a:lnTo>
                  <a:lnTo>
                    <a:pt x="5304129" y="3937571"/>
                  </a:lnTo>
                  <a:lnTo>
                    <a:pt x="5307000" y="3878770"/>
                  </a:lnTo>
                  <a:close/>
                </a:path>
                <a:path w="10690225" h="6438900">
                  <a:moveTo>
                    <a:pt x="5307000" y="3787508"/>
                  </a:moveTo>
                  <a:lnTo>
                    <a:pt x="5249659" y="3784549"/>
                  </a:lnTo>
                  <a:lnTo>
                    <a:pt x="5246789" y="3787508"/>
                  </a:lnTo>
                  <a:lnTo>
                    <a:pt x="5246789" y="3843274"/>
                  </a:lnTo>
                  <a:lnTo>
                    <a:pt x="5304129" y="3846144"/>
                  </a:lnTo>
                  <a:lnTo>
                    <a:pt x="5307000" y="3787508"/>
                  </a:lnTo>
                  <a:close/>
                </a:path>
                <a:path w="10690225" h="6438900">
                  <a:moveTo>
                    <a:pt x="5307000" y="3696068"/>
                  </a:moveTo>
                  <a:lnTo>
                    <a:pt x="5249659" y="3693109"/>
                  </a:lnTo>
                  <a:lnTo>
                    <a:pt x="5246789" y="3696068"/>
                  </a:lnTo>
                  <a:lnTo>
                    <a:pt x="5246789" y="3751923"/>
                  </a:lnTo>
                  <a:lnTo>
                    <a:pt x="5304129" y="3754793"/>
                  </a:lnTo>
                  <a:lnTo>
                    <a:pt x="5307000" y="3696068"/>
                  </a:lnTo>
                  <a:close/>
                </a:path>
                <a:path w="10690225" h="6438900">
                  <a:moveTo>
                    <a:pt x="5307000" y="3604730"/>
                  </a:moveTo>
                  <a:lnTo>
                    <a:pt x="5249659" y="3601770"/>
                  </a:lnTo>
                  <a:lnTo>
                    <a:pt x="5246789" y="3604730"/>
                  </a:lnTo>
                  <a:lnTo>
                    <a:pt x="5246789" y="3660483"/>
                  </a:lnTo>
                  <a:lnTo>
                    <a:pt x="5304129" y="3663442"/>
                  </a:lnTo>
                  <a:lnTo>
                    <a:pt x="5307000" y="3604730"/>
                  </a:lnTo>
                  <a:close/>
                </a:path>
                <a:path w="10690225" h="6438900">
                  <a:moveTo>
                    <a:pt x="5307000" y="3513378"/>
                  </a:moveTo>
                  <a:lnTo>
                    <a:pt x="5249659" y="3510419"/>
                  </a:lnTo>
                  <a:lnTo>
                    <a:pt x="5246789" y="3513378"/>
                  </a:lnTo>
                  <a:lnTo>
                    <a:pt x="5246789" y="3569144"/>
                  </a:lnTo>
                  <a:lnTo>
                    <a:pt x="5304129" y="3572103"/>
                  </a:lnTo>
                  <a:lnTo>
                    <a:pt x="5307000" y="3513378"/>
                  </a:lnTo>
                  <a:close/>
                </a:path>
                <a:path w="10690225" h="6438900">
                  <a:moveTo>
                    <a:pt x="5307000" y="3422027"/>
                  </a:moveTo>
                  <a:lnTo>
                    <a:pt x="5249659" y="3419068"/>
                  </a:lnTo>
                  <a:lnTo>
                    <a:pt x="5246789" y="3422027"/>
                  </a:lnTo>
                  <a:lnTo>
                    <a:pt x="5246789" y="3477793"/>
                  </a:lnTo>
                  <a:lnTo>
                    <a:pt x="5304129" y="3480663"/>
                  </a:lnTo>
                  <a:lnTo>
                    <a:pt x="5307000" y="3422027"/>
                  </a:lnTo>
                  <a:close/>
                </a:path>
                <a:path w="10690225" h="6438900">
                  <a:moveTo>
                    <a:pt x="5307000" y="3330600"/>
                  </a:moveTo>
                  <a:lnTo>
                    <a:pt x="5249659" y="3327730"/>
                  </a:lnTo>
                  <a:lnTo>
                    <a:pt x="5246789" y="3330600"/>
                  </a:lnTo>
                  <a:lnTo>
                    <a:pt x="5246789" y="3386442"/>
                  </a:lnTo>
                  <a:lnTo>
                    <a:pt x="5304129" y="3389325"/>
                  </a:lnTo>
                  <a:lnTo>
                    <a:pt x="5307000" y="3330600"/>
                  </a:lnTo>
                  <a:close/>
                </a:path>
                <a:path w="10690225" h="6438900">
                  <a:moveTo>
                    <a:pt x="5307000" y="3239249"/>
                  </a:moveTo>
                  <a:lnTo>
                    <a:pt x="5249659" y="3236379"/>
                  </a:lnTo>
                  <a:lnTo>
                    <a:pt x="5246789" y="3239249"/>
                  </a:lnTo>
                  <a:lnTo>
                    <a:pt x="5246789" y="3295015"/>
                  </a:lnTo>
                  <a:lnTo>
                    <a:pt x="5304129" y="3297974"/>
                  </a:lnTo>
                  <a:lnTo>
                    <a:pt x="5307000" y="3239249"/>
                  </a:lnTo>
                  <a:close/>
                </a:path>
                <a:path w="10690225" h="6438900">
                  <a:moveTo>
                    <a:pt x="5307000" y="3147898"/>
                  </a:moveTo>
                  <a:lnTo>
                    <a:pt x="5249659" y="3144939"/>
                  </a:lnTo>
                  <a:lnTo>
                    <a:pt x="5246789" y="3147898"/>
                  </a:lnTo>
                  <a:lnTo>
                    <a:pt x="5246789" y="3203664"/>
                  </a:lnTo>
                  <a:lnTo>
                    <a:pt x="5304129" y="3206623"/>
                  </a:lnTo>
                  <a:lnTo>
                    <a:pt x="5307000" y="3147898"/>
                  </a:lnTo>
                  <a:close/>
                </a:path>
                <a:path w="10690225" h="6438900">
                  <a:moveTo>
                    <a:pt x="5307000" y="3056559"/>
                  </a:moveTo>
                  <a:lnTo>
                    <a:pt x="5249659" y="3053600"/>
                  </a:lnTo>
                  <a:lnTo>
                    <a:pt x="5246789" y="3056559"/>
                  </a:lnTo>
                  <a:lnTo>
                    <a:pt x="5246789" y="3112325"/>
                  </a:lnTo>
                  <a:lnTo>
                    <a:pt x="5304129" y="3115284"/>
                  </a:lnTo>
                  <a:lnTo>
                    <a:pt x="5307000" y="3056559"/>
                  </a:lnTo>
                  <a:close/>
                </a:path>
                <a:path w="10690225" h="6438900">
                  <a:moveTo>
                    <a:pt x="5307000" y="2965208"/>
                  </a:moveTo>
                  <a:lnTo>
                    <a:pt x="5249659" y="2962249"/>
                  </a:lnTo>
                  <a:lnTo>
                    <a:pt x="5246789" y="2965208"/>
                  </a:lnTo>
                  <a:lnTo>
                    <a:pt x="5246789" y="3020974"/>
                  </a:lnTo>
                  <a:lnTo>
                    <a:pt x="5304129" y="3023844"/>
                  </a:lnTo>
                  <a:lnTo>
                    <a:pt x="5307000" y="2965208"/>
                  </a:lnTo>
                  <a:close/>
                </a:path>
                <a:path w="10690225" h="6438900">
                  <a:moveTo>
                    <a:pt x="5307000" y="2873768"/>
                  </a:moveTo>
                  <a:lnTo>
                    <a:pt x="5249659" y="2870898"/>
                  </a:lnTo>
                  <a:lnTo>
                    <a:pt x="5246789" y="2873768"/>
                  </a:lnTo>
                  <a:lnTo>
                    <a:pt x="5246789" y="2929623"/>
                  </a:lnTo>
                  <a:lnTo>
                    <a:pt x="5304129" y="2932493"/>
                  </a:lnTo>
                  <a:lnTo>
                    <a:pt x="5307000" y="2873768"/>
                  </a:lnTo>
                  <a:close/>
                </a:path>
                <a:path w="10690225" h="6438900">
                  <a:moveTo>
                    <a:pt x="5307000" y="2782430"/>
                  </a:moveTo>
                  <a:lnTo>
                    <a:pt x="5249659" y="2779560"/>
                  </a:lnTo>
                  <a:lnTo>
                    <a:pt x="5246789" y="2782430"/>
                  </a:lnTo>
                  <a:lnTo>
                    <a:pt x="5246789" y="2838285"/>
                  </a:lnTo>
                  <a:lnTo>
                    <a:pt x="5304129" y="2841155"/>
                  </a:lnTo>
                  <a:lnTo>
                    <a:pt x="5307000" y="2782430"/>
                  </a:lnTo>
                  <a:close/>
                </a:path>
                <a:path w="10690225" h="6438900">
                  <a:moveTo>
                    <a:pt x="5307000" y="2691079"/>
                  </a:moveTo>
                  <a:lnTo>
                    <a:pt x="5249659" y="2688120"/>
                  </a:lnTo>
                  <a:lnTo>
                    <a:pt x="5246789" y="2691079"/>
                  </a:lnTo>
                  <a:lnTo>
                    <a:pt x="5246789" y="2746845"/>
                  </a:lnTo>
                  <a:lnTo>
                    <a:pt x="5304129" y="2749804"/>
                  </a:lnTo>
                  <a:lnTo>
                    <a:pt x="5307000" y="2691079"/>
                  </a:lnTo>
                  <a:close/>
                </a:path>
                <a:path w="10690225" h="6438900">
                  <a:moveTo>
                    <a:pt x="5307000" y="2599728"/>
                  </a:moveTo>
                  <a:lnTo>
                    <a:pt x="5249659" y="2596781"/>
                  </a:lnTo>
                  <a:lnTo>
                    <a:pt x="5246789" y="2599728"/>
                  </a:lnTo>
                  <a:lnTo>
                    <a:pt x="5246789" y="2655493"/>
                  </a:lnTo>
                  <a:lnTo>
                    <a:pt x="5304129" y="2658453"/>
                  </a:lnTo>
                  <a:lnTo>
                    <a:pt x="5307000" y="2599728"/>
                  </a:lnTo>
                  <a:close/>
                </a:path>
                <a:path w="10690225" h="6438900">
                  <a:moveTo>
                    <a:pt x="5307000" y="2508389"/>
                  </a:moveTo>
                  <a:lnTo>
                    <a:pt x="5249659" y="2505430"/>
                  </a:lnTo>
                  <a:lnTo>
                    <a:pt x="5246789" y="2508389"/>
                  </a:lnTo>
                  <a:lnTo>
                    <a:pt x="5246789" y="2564155"/>
                  </a:lnTo>
                  <a:lnTo>
                    <a:pt x="5304129" y="2567025"/>
                  </a:lnTo>
                  <a:lnTo>
                    <a:pt x="5307000" y="2508389"/>
                  </a:lnTo>
                  <a:close/>
                </a:path>
                <a:path w="10690225" h="6438900">
                  <a:moveTo>
                    <a:pt x="5307000" y="2416949"/>
                  </a:moveTo>
                  <a:lnTo>
                    <a:pt x="5249659" y="2414079"/>
                  </a:lnTo>
                  <a:lnTo>
                    <a:pt x="5246789" y="2416949"/>
                  </a:lnTo>
                  <a:lnTo>
                    <a:pt x="5246789" y="2472804"/>
                  </a:lnTo>
                  <a:lnTo>
                    <a:pt x="5304129" y="2475674"/>
                  </a:lnTo>
                  <a:lnTo>
                    <a:pt x="5307000" y="2416949"/>
                  </a:lnTo>
                  <a:close/>
                </a:path>
                <a:path w="10690225" h="6438900">
                  <a:moveTo>
                    <a:pt x="5307000" y="2325611"/>
                  </a:moveTo>
                  <a:lnTo>
                    <a:pt x="5249659" y="2322652"/>
                  </a:lnTo>
                  <a:lnTo>
                    <a:pt x="5246789" y="2325611"/>
                  </a:lnTo>
                  <a:lnTo>
                    <a:pt x="5246789" y="2381377"/>
                  </a:lnTo>
                  <a:lnTo>
                    <a:pt x="5304129" y="2384323"/>
                  </a:lnTo>
                  <a:lnTo>
                    <a:pt x="5307000" y="2325611"/>
                  </a:lnTo>
                  <a:close/>
                </a:path>
                <a:path w="10690225" h="6438900">
                  <a:moveTo>
                    <a:pt x="5307000" y="2234260"/>
                  </a:moveTo>
                  <a:lnTo>
                    <a:pt x="5249659" y="2231301"/>
                  </a:lnTo>
                  <a:lnTo>
                    <a:pt x="5246789" y="2234260"/>
                  </a:lnTo>
                  <a:lnTo>
                    <a:pt x="5246789" y="2290026"/>
                  </a:lnTo>
                  <a:lnTo>
                    <a:pt x="5304129" y="2292985"/>
                  </a:lnTo>
                  <a:lnTo>
                    <a:pt x="5307000" y="2234260"/>
                  </a:lnTo>
                  <a:close/>
                </a:path>
                <a:path w="10690225" h="6438900">
                  <a:moveTo>
                    <a:pt x="5307000" y="2142909"/>
                  </a:moveTo>
                  <a:lnTo>
                    <a:pt x="5249659" y="2139950"/>
                  </a:lnTo>
                  <a:lnTo>
                    <a:pt x="5246789" y="2142909"/>
                  </a:lnTo>
                  <a:lnTo>
                    <a:pt x="5246789" y="2198674"/>
                  </a:lnTo>
                  <a:lnTo>
                    <a:pt x="5304129" y="2201634"/>
                  </a:lnTo>
                  <a:lnTo>
                    <a:pt x="5307000" y="2142909"/>
                  </a:lnTo>
                  <a:close/>
                </a:path>
                <a:path w="10690225" h="6438900">
                  <a:moveTo>
                    <a:pt x="5307000" y="2051570"/>
                  </a:moveTo>
                  <a:lnTo>
                    <a:pt x="5249659" y="2048611"/>
                  </a:lnTo>
                  <a:lnTo>
                    <a:pt x="5246789" y="2051570"/>
                  </a:lnTo>
                  <a:lnTo>
                    <a:pt x="5246789" y="2107336"/>
                  </a:lnTo>
                  <a:lnTo>
                    <a:pt x="5304129" y="2110206"/>
                  </a:lnTo>
                  <a:lnTo>
                    <a:pt x="5307000" y="2051570"/>
                  </a:lnTo>
                  <a:close/>
                </a:path>
                <a:path w="10690225" h="6438900">
                  <a:moveTo>
                    <a:pt x="5307000" y="1960130"/>
                  </a:moveTo>
                  <a:lnTo>
                    <a:pt x="5249659" y="1957260"/>
                  </a:lnTo>
                  <a:lnTo>
                    <a:pt x="5246789" y="1960130"/>
                  </a:lnTo>
                  <a:lnTo>
                    <a:pt x="5246789" y="2015985"/>
                  </a:lnTo>
                  <a:lnTo>
                    <a:pt x="5304129" y="2018855"/>
                  </a:lnTo>
                  <a:lnTo>
                    <a:pt x="5307000" y="1960130"/>
                  </a:lnTo>
                  <a:close/>
                </a:path>
                <a:path w="10690225" h="6438900">
                  <a:moveTo>
                    <a:pt x="5307000" y="1868779"/>
                  </a:moveTo>
                  <a:lnTo>
                    <a:pt x="5249659" y="1865833"/>
                  </a:lnTo>
                  <a:lnTo>
                    <a:pt x="5246789" y="1868779"/>
                  </a:lnTo>
                  <a:lnTo>
                    <a:pt x="5246789" y="1924634"/>
                  </a:lnTo>
                  <a:lnTo>
                    <a:pt x="5304129" y="1927504"/>
                  </a:lnTo>
                  <a:lnTo>
                    <a:pt x="5307000" y="1868779"/>
                  </a:lnTo>
                  <a:close/>
                </a:path>
                <a:path w="10690225" h="6438900">
                  <a:moveTo>
                    <a:pt x="5307000" y="1777441"/>
                  </a:moveTo>
                  <a:lnTo>
                    <a:pt x="5249659" y="1774482"/>
                  </a:lnTo>
                  <a:lnTo>
                    <a:pt x="5246789" y="1777441"/>
                  </a:lnTo>
                  <a:lnTo>
                    <a:pt x="5246789" y="1833206"/>
                  </a:lnTo>
                  <a:lnTo>
                    <a:pt x="5304129" y="1836166"/>
                  </a:lnTo>
                  <a:lnTo>
                    <a:pt x="5307000" y="1777441"/>
                  </a:lnTo>
                  <a:close/>
                </a:path>
                <a:path w="10690225" h="6438900">
                  <a:moveTo>
                    <a:pt x="5307000" y="772363"/>
                  </a:moveTo>
                  <a:lnTo>
                    <a:pt x="5249659" y="769493"/>
                  </a:lnTo>
                  <a:lnTo>
                    <a:pt x="5246789" y="772363"/>
                  </a:lnTo>
                  <a:lnTo>
                    <a:pt x="5246789" y="828217"/>
                  </a:lnTo>
                  <a:lnTo>
                    <a:pt x="5304129" y="831088"/>
                  </a:lnTo>
                  <a:lnTo>
                    <a:pt x="5307000" y="772363"/>
                  </a:lnTo>
                  <a:close/>
                </a:path>
                <a:path w="10690225" h="6438900">
                  <a:moveTo>
                    <a:pt x="5307000" y="681012"/>
                  </a:moveTo>
                  <a:lnTo>
                    <a:pt x="5249659" y="678141"/>
                  </a:lnTo>
                  <a:lnTo>
                    <a:pt x="5246789" y="681012"/>
                  </a:lnTo>
                  <a:lnTo>
                    <a:pt x="5246789" y="736866"/>
                  </a:lnTo>
                  <a:lnTo>
                    <a:pt x="5304129" y="739736"/>
                  </a:lnTo>
                  <a:lnTo>
                    <a:pt x="5307000" y="681012"/>
                  </a:lnTo>
                  <a:close/>
                </a:path>
                <a:path w="10690225" h="6438900">
                  <a:moveTo>
                    <a:pt x="5409908" y="4061549"/>
                  </a:moveTo>
                  <a:lnTo>
                    <a:pt x="5352491" y="4058589"/>
                  </a:lnTo>
                  <a:lnTo>
                    <a:pt x="5349621" y="4061549"/>
                  </a:lnTo>
                  <a:lnTo>
                    <a:pt x="5349621" y="4117314"/>
                  </a:lnTo>
                  <a:lnTo>
                    <a:pt x="5407037" y="4120273"/>
                  </a:lnTo>
                  <a:lnTo>
                    <a:pt x="5409908" y="4061549"/>
                  </a:lnTo>
                  <a:close/>
                </a:path>
                <a:path w="10690225" h="6438900">
                  <a:moveTo>
                    <a:pt x="5409908" y="3970197"/>
                  </a:moveTo>
                  <a:lnTo>
                    <a:pt x="5352491" y="3967238"/>
                  </a:lnTo>
                  <a:lnTo>
                    <a:pt x="5349621" y="3970197"/>
                  </a:lnTo>
                  <a:lnTo>
                    <a:pt x="5349621" y="4025963"/>
                  </a:lnTo>
                  <a:lnTo>
                    <a:pt x="5407037" y="4028922"/>
                  </a:lnTo>
                  <a:lnTo>
                    <a:pt x="5409908" y="3970197"/>
                  </a:lnTo>
                  <a:close/>
                </a:path>
                <a:path w="10690225" h="6438900">
                  <a:moveTo>
                    <a:pt x="5409908" y="3878770"/>
                  </a:moveTo>
                  <a:lnTo>
                    <a:pt x="5352491" y="3875887"/>
                  </a:lnTo>
                  <a:lnTo>
                    <a:pt x="5349621" y="3878770"/>
                  </a:lnTo>
                  <a:lnTo>
                    <a:pt x="5349621" y="3934612"/>
                  </a:lnTo>
                  <a:lnTo>
                    <a:pt x="5407037" y="3937571"/>
                  </a:lnTo>
                  <a:lnTo>
                    <a:pt x="5409908" y="3878770"/>
                  </a:lnTo>
                  <a:close/>
                </a:path>
                <a:path w="10690225" h="6438900">
                  <a:moveTo>
                    <a:pt x="5409908" y="3787508"/>
                  </a:moveTo>
                  <a:lnTo>
                    <a:pt x="5352491" y="3784549"/>
                  </a:lnTo>
                  <a:lnTo>
                    <a:pt x="5349621" y="3787508"/>
                  </a:lnTo>
                  <a:lnTo>
                    <a:pt x="5349621" y="3843274"/>
                  </a:lnTo>
                  <a:lnTo>
                    <a:pt x="5407037" y="3846144"/>
                  </a:lnTo>
                  <a:lnTo>
                    <a:pt x="5409908" y="3787508"/>
                  </a:lnTo>
                  <a:close/>
                </a:path>
                <a:path w="10690225" h="6438900">
                  <a:moveTo>
                    <a:pt x="5409908" y="3696068"/>
                  </a:moveTo>
                  <a:lnTo>
                    <a:pt x="5352491" y="3693109"/>
                  </a:lnTo>
                  <a:lnTo>
                    <a:pt x="5349621" y="3696068"/>
                  </a:lnTo>
                  <a:lnTo>
                    <a:pt x="5349621" y="3751923"/>
                  </a:lnTo>
                  <a:lnTo>
                    <a:pt x="5407037" y="3754793"/>
                  </a:lnTo>
                  <a:lnTo>
                    <a:pt x="5409908" y="3696068"/>
                  </a:lnTo>
                  <a:close/>
                </a:path>
                <a:path w="10690225" h="6438900">
                  <a:moveTo>
                    <a:pt x="5409908" y="3604730"/>
                  </a:moveTo>
                  <a:lnTo>
                    <a:pt x="5352491" y="3601770"/>
                  </a:lnTo>
                  <a:lnTo>
                    <a:pt x="5349621" y="3604730"/>
                  </a:lnTo>
                  <a:lnTo>
                    <a:pt x="5349621" y="3660483"/>
                  </a:lnTo>
                  <a:lnTo>
                    <a:pt x="5407037" y="3663442"/>
                  </a:lnTo>
                  <a:lnTo>
                    <a:pt x="5409908" y="3604730"/>
                  </a:lnTo>
                  <a:close/>
                </a:path>
                <a:path w="10690225" h="6438900">
                  <a:moveTo>
                    <a:pt x="5409908" y="3513378"/>
                  </a:moveTo>
                  <a:lnTo>
                    <a:pt x="5352491" y="3510419"/>
                  </a:lnTo>
                  <a:lnTo>
                    <a:pt x="5349621" y="3513378"/>
                  </a:lnTo>
                  <a:lnTo>
                    <a:pt x="5349621" y="3569144"/>
                  </a:lnTo>
                  <a:lnTo>
                    <a:pt x="5407037" y="3572103"/>
                  </a:lnTo>
                  <a:lnTo>
                    <a:pt x="5409908" y="3513378"/>
                  </a:lnTo>
                  <a:close/>
                </a:path>
                <a:path w="10690225" h="6438900">
                  <a:moveTo>
                    <a:pt x="5409908" y="3422027"/>
                  </a:moveTo>
                  <a:lnTo>
                    <a:pt x="5352491" y="3419068"/>
                  </a:lnTo>
                  <a:lnTo>
                    <a:pt x="5349621" y="3422027"/>
                  </a:lnTo>
                  <a:lnTo>
                    <a:pt x="5349621" y="3477793"/>
                  </a:lnTo>
                  <a:lnTo>
                    <a:pt x="5407037" y="3480663"/>
                  </a:lnTo>
                  <a:lnTo>
                    <a:pt x="5409908" y="3422027"/>
                  </a:lnTo>
                  <a:close/>
                </a:path>
                <a:path w="10690225" h="6438900">
                  <a:moveTo>
                    <a:pt x="5409908" y="3330600"/>
                  </a:moveTo>
                  <a:lnTo>
                    <a:pt x="5352491" y="3327730"/>
                  </a:lnTo>
                  <a:lnTo>
                    <a:pt x="5349621" y="3330600"/>
                  </a:lnTo>
                  <a:lnTo>
                    <a:pt x="5349621" y="3386442"/>
                  </a:lnTo>
                  <a:lnTo>
                    <a:pt x="5407037" y="3389325"/>
                  </a:lnTo>
                  <a:lnTo>
                    <a:pt x="5409908" y="3330600"/>
                  </a:lnTo>
                  <a:close/>
                </a:path>
                <a:path w="10690225" h="6438900">
                  <a:moveTo>
                    <a:pt x="5409908" y="3239249"/>
                  </a:moveTo>
                  <a:lnTo>
                    <a:pt x="5352491" y="3236379"/>
                  </a:lnTo>
                  <a:lnTo>
                    <a:pt x="5349621" y="3239249"/>
                  </a:lnTo>
                  <a:lnTo>
                    <a:pt x="5349621" y="3295015"/>
                  </a:lnTo>
                  <a:lnTo>
                    <a:pt x="5407037" y="3297974"/>
                  </a:lnTo>
                  <a:lnTo>
                    <a:pt x="5409908" y="3239249"/>
                  </a:lnTo>
                  <a:close/>
                </a:path>
                <a:path w="10690225" h="6438900">
                  <a:moveTo>
                    <a:pt x="5409908" y="3147898"/>
                  </a:moveTo>
                  <a:lnTo>
                    <a:pt x="5352491" y="3144939"/>
                  </a:lnTo>
                  <a:lnTo>
                    <a:pt x="5349621" y="3147898"/>
                  </a:lnTo>
                  <a:lnTo>
                    <a:pt x="5349621" y="3203664"/>
                  </a:lnTo>
                  <a:lnTo>
                    <a:pt x="5407037" y="3206623"/>
                  </a:lnTo>
                  <a:lnTo>
                    <a:pt x="5409908" y="3147898"/>
                  </a:lnTo>
                  <a:close/>
                </a:path>
                <a:path w="10690225" h="6438900">
                  <a:moveTo>
                    <a:pt x="5409908" y="3056559"/>
                  </a:moveTo>
                  <a:lnTo>
                    <a:pt x="5352491" y="3053600"/>
                  </a:lnTo>
                  <a:lnTo>
                    <a:pt x="5349621" y="3056559"/>
                  </a:lnTo>
                  <a:lnTo>
                    <a:pt x="5349621" y="3112325"/>
                  </a:lnTo>
                  <a:lnTo>
                    <a:pt x="5407037" y="3115284"/>
                  </a:lnTo>
                  <a:lnTo>
                    <a:pt x="5409908" y="3056559"/>
                  </a:lnTo>
                  <a:close/>
                </a:path>
                <a:path w="10690225" h="6438900">
                  <a:moveTo>
                    <a:pt x="5409908" y="2965208"/>
                  </a:moveTo>
                  <a:lnTo>
                    <a:pt x="5352491" y="2962249"/>
                  </a:lnTo>
                  <a:lnTo>
                    <a:pt x="5349621" y="2965208"/>
                  </a:lnTo>
                  <a:lnTo>
                    <a:pt x="5349621" y="3020974"/>
                  </a:lnTo>
                  <a:lnTo>
                    <a:pt x="5407037" y="3023844"/>
                  </a:lnTo>
                  <a:lnTo>
                    <a:pt x="5409908" y="2965208"/>
                  </a:lnTo>
                  <a:close/>
                </a:path>
                <a:path w="10690225" h="6438900">
                  <a:moveTo>
                    <a:pt x="5409908" y="2873768"/>
                  </a:moveTo>
                  <a:lnTo>
                    <a:pt x="5352491" y="2870898"/>
                  </a:lnTo>
                  <a:lnTo>
                    <a:pt x="5349621" y="2873768"/>
                  </a:lnTo>
                  <a:lnTo>
                    <a:pt x="5349621" y="2929623"/>
                  </a:lnTo>
                  <a:lnTo>
                    <a:pt x="5407037" y="2932493"/>
                  </a:lnTo>
                  <a:lnTo>
                    <a:pt x="5409908" y="2873768"/>
                  </a:lnTo>
                  <a:close/>
                </a:path>
                <a:path w="10690225" h="6438900">
                  <a:moveTo>
                    <a:pt x="5409908" y="2782430"/>
                  </a:moveTo>
                  <a:lnTo>
                    <a:pt x="5352491" y="2779560"/>
                  </a:lnTo>
                  <a:lnTo>
                    <a:pt x="5349621" y="2782430"/>
                  </a:lnTo>
                  <a:lnTo>
                    <a:pt x="5349621" y="2838285"/>
                  </a:lnTo>
                  <a:lnTo>
                    <a:pt x="5407037" y="2841155"/>
                  </a:lnTo>
                  <a:lnTo>
                    <a:pt x="5409908" y="2782430"/>
                  </a:lnTo>
                  <a:close/>
                </a:path>
                <a:path w="10690225" h="6438900">
                  <a:moveTo>
                    <a:pt x="5409908" y="2691079"/>
                  </a:moveTo>
                  <a:lnTo>
                    <a:pt x="5352491" y="2688120"/>
                  </a:lnTo>
                  <a:lnTo>
                    <a:pt x="5349621" y="2691079"/>
                  </a:lnTo>
                  <a:lnTo>
                    <a:pt x="5349621" y="2746845"/>
                  </a:lnTo>
                  <a:lnTo>
                    <a:pt x="5407037" y="2749804"/>
                  </a:lnTo>
                  <a:lnTo>
                    <a:pt x="5409908" y="2691079"/>
                  </a:lnTo>
                  <a:close/>
                </a:path>
                <a:path w="10690225" h="6438900">
                  <a:moveTo>
                    <a:pt x="5409908" y="2599728"/>
                  </a:moveTo>
                  <a:lnTo>
                    <a:pt x="5352491" y="2596781"/>
                  </a:lnTo>
                  <a:lnTo>
                    <a:pt x="5349621" y="2599728"/>
                  </a:lnTo>
                  <a:lnTo>
                    <a:pt x="5349621" y="2655493"/>
                  </a:lnTo>
                  <a:lnTo>
                    <a:pt x="5407037" y="2658453"/>
                  </a:lnTo>
                  <a:lnTo>
                    <a:pt x="5409908" y="2599728"/>
                  </a:lnTo>
                  <a:close/>
                </a:path>
                <a:path w="10690225" h="6438900">
                  <a:moveTo>
                    <a:pt x="5409908" y="2508389"/>
                  </a:moveTo>
                  <a:lnTo>
                    <a:pt x="5352491" y="2505430"/>
                  </a:lnTo>
                  <a:lnTo>
                    <a:pt x="5349621" y="2508389"/>
                  </a:lnTo>
                  <a:lnTo>
                    <a:pt x="5349621" y="2564155"/>
                  </a:lnTo>
                  <a:lnTo>
                    <a:pt x="5407037" y="2567025"/>
                  </a:lnTo>
                  <a:lnTo>
                    <a:pt x="5409908" y="2508389"/>
                  </a:lnTo>
                  <a:close/>
                </a:path>
                <a:path w="10690225" h="6438900">
                  <a:moveTo>
                    <a:pt x="5409908" y="2416949"/>
                  </a:moveTo>
                  <a:lnTo>
                    <a:pt x="5352491" y="2414079"/>
                  </a:lnTo>
                  <a:lnTo>
                    <a:pt x="5349621" y="2416949"/>
                  </a:lnTo>
                  <a:lnTo>
                    <a:pt x="5349621" y="2472804"/>
                  </a:lnTo>
                  <a:lnTo>
                    <a:pt x="5407037" y="2475674"/>
                  </a:lnTo>
                  <a:lnTo>
                    <a:pt x="5409908" y="2416949"/>
                  </a:lnTo>
                  <a:close/>
                </a:path>
                <a:path w="10690225" h="6438900">
                  <a:moveTo>
                    <a:pt x="5409908" y="2325611"/>
                  </a:moveTo>
                  <a:lnTo>
                    <a:pt x="5352491" y="2322652"/>
                  </a:lnTo>
                  <a:lnTo>
                    <a:pt x="5349621" y="2325611"/>
                  </a:lnTo>
                  <a:lnTo>
                    <a:pt x="5349621" y="2381377"/>
                  </a:lnTo>
                  <a:lnTo>
                    <a:pt x="5407037" y="2384323"/>
                  </a:lnTo>
                  <a:lnTo>
                    <a:pt x="5409908" y="2325611"/>
                  </a:lnTo>
                  <a:close/>
                </a:path>
                <a:path w="10690225" h="6438900">
                  <a:moveTo>
                    <a:pt x="5409908" y="1960130"/>
                  </a:moveTo>
                  <a:lnTo>
                    <a:pt x="5352491" y="1957260"/>
                  </a:lnTo>
                  <a:lnTo>
                    <a:pt x="5349621" y="1960130"/>
                  </a:lnTo>
                  <a:lnTo>
                    <a:pt x="5349621" y="2015985"/>
                  </a:lnTo>
                  <a:lnTo>
                    <a:pt x="5407037" y="2018855"/>
                  </a:lnTo>
                  <a:lnTo>
                    <a:pt x="5409908" y="1960130"/>
                  </a:lnTo>
                  <a:close/>
                </a:path>
                <a:path w="10690225" h="6438900">
                  <a:moveTo>
                    <a:pt x="5409908" y="1868779"/>
                  </a:moveTo>
                  <a:lnTo>
                    <a:pt x="5352491" y="1865833"/>
                  </a:lnTo>
                  <a:lnTo>
                    <a:pt x="5349621" y="1868779"/>
                  </a:lnTo>
                  <a:lnTo>
                    <a:pt x="5349621" y="1924634"/>
                  </a:lnTo>
                  <a:lnTo>
                    <a:pt x="5407037" y="1927504"/>
                  </a:lnTo>
                  <a:lnTo>
                    <a:pt x="5409908" y="1868779"/>
                  </a:lnTo>
                  <a:close/>
                </a:path>
                <a:path w="10690225" h="6438900">
                  <a:moveTo>
                    <a:pt x="5512740" y="4061549"/>
                  </a:moveTo>
                  <a:lnTo>
                    <a:pt x="5455412" y="4058589"/>
                  </a:lnTo>
                  <a:lnTo>
                    <a:pt x="5452542" y="4061549"/>
                  </a:lnTo>
                  <a:lnTo>
                    <a:pt x="5452542" y="4117314"/>
                  </a:lnTo>
                  <a:lnTo>
                    <a:pt x="5509869" y="4120273"/>
                  </a:lnTo>
                  <a:lnTo>
                    <a:pt x="5512740" y="4061549"/>
                  </a:lnTo>
                  <a:close/>
                </a:path>
                <a:path w="10690225" h="6438900">
                  <a:moveTo>
                    <a:pt x="5512740" y="3970197"/>
                  </a:moveTo>
                  <a:lnTo>
                    <a:pt x="5455412" y="3967238"/>
                  </a:lnTo>
                  <a:lnTo>
                    <a:pt x="5452542" y="3970197"/>
                  </a:lnTo>
                  <a:lnTo>
                    <a:pt x="5452542" y="4025963"/>
                  </a:lnTo>
                  <a:lnTo>
                    <a:pt x="5509869" y="4028922"/>
                  </a:lnTo>
                  <a:lnTo>
                    <a:pt x="5512740" y="3970197"/>
                  </a:lnTo>
                  <a:close/>
                </a:path>
                <a:path w="10690225" h="6438900">
                  <a:moveTo>
                    <a:pt x="5512740" y="3878770"/>
                  </a:moveTo>
                  <a:lnTo>
                    <a:pt x="5455412" y="3875887"/>
                  </a:lnTo>
                  <a:lnTo>
                    <a:pt x="5452542" y="3878770"/>
                  </a:lnTo>
                  <a:lnTo>
                    <a:pt x="5452542" y="3934612"/>
                  </a:lnTo>
                  <a:lnTo>
                    <a:pt x="5509869" y="3937571"/>
                  </a:lnTo>
                  <a:lnTo>
                    <a:pt x="5512740" y="3878770"/>
                  </a:lnTo>
                  <a:close/>
                </a:path>
                <a:path w="10690225" h="6438900">
                  <a:moveTo>
                    <a:pt x="5512740" y="3787508"/>
                  </a:moveTo>
                  <a:lnTo>
                    <a:pt x="5455412" y="3784549"/>
                  </a:lnTo>
                  <a:lnTo>
                    <a:pt x="5452542" y="3787508"/>
                  </a:lnTo>
                  <a:lnTo>
                    <a:pt x="5452542" y="3843274"/>
                  </a:lnTo>
                  <a:lnTo>
                    <a:pt x="5509869" y="3846144"/>
                  </a:lnTo>
                  <a:lnTo>
                    <a:pt x="5512740" y="3787508"/>
                  </a:lnTo>
                  <a:close/>
                </a:path>
                <a:path w="10690225" h="6438900">
                  <a:moveTo>
                    <a:pt x="5512740" y="3696068"/>
                  </a:moveTo>
                  <a:lnTo>
                    <a:pt x="5455412" y="3693109"/>
                  </a:lnTo>
                  <a:lnTo>
                    <a:pt x="5452542" y="3696068"/>
                  </a:lnTo>
                  <a:lnTo>
                    <a:pt x="5452542" y="3751923"/>
                  </a:lnTo>
                  <a:lnTo>
                    <a:pt x="5509869" y="3754793"/>
                  </a:lnTo>
                  <a:lnTo>
                    <a:pt x="5512740" y="3696068"/>
                  </a:lnTo>
                  <a:close/>
                </a:path>
                <a:path w="10690225" h="6438900">
                  <a:moveTo>
                    <a:pt x="5512740" y="3604730"/>
                  </a:moveTo>
                  <a:lnTo>
                    <a:pt x="5455412" y="3601770"/>
                  </a:lnTo>
                  <a:lnTo>
                    <a:pt x="5452542" y="3604730"/>
                  </a:lnTo>
                  <a:lnTo>
                    <a:pt x="5452542" y="3660483"/>
                  </a:lnTo>
                  <a:lnTo>
                    <a:pt x="5509869" y="3663442"/>
                  </a:lnTo>
                  <a:lnTo>
                    <a:pt x="5512740" y="3604730"/>
                  </a:lnTo>
                  <a:close/>
                </a:path>
                <a:path w="10690225" h="6438900">
                  <a:moveTo>
                    <a:pt x="5512740" y="3513378"/>
                  </a:moveTo>
                  <a:lnTo>
                    <a:pt x="5455412" y="3510419"/>
                  </a:lnTo>
                  <a:lnTo>
                    <a:pt x="5452542" y="3513378"/>
                  </a:lnTo>
                  <a:lnTo>
                    <a:pt x="5452542" y="3569144"/>
                  </a:lnTo>
                  <a:lnTo>
                    <a:pt x="5509869" y="3572103"/>
                  </a:lnTo>
                  <a:lnTo>
                    <a:pt x="5512740" y="3513378"/>
                  </a:lnTo>
                  <a:close/>
                </a:path>
                <a:path w="10690225" h="6438900">
                  <a:moveTo>
                    <a:pt x="5512740" y="3422027"/>
                  </a:moveTo>
                  <a:lnTo>
                    <a:pt x="5455412" y="3419068"/>
                  </a:lnTo>
                  <a:lnTo>
                    <a:pt x="5452542" y="3422027"/>
                  </a:lnTo>
                  <a:lnTo>
                    <a:pt x="5452542" y="3477793"/>
                  </a:lnTo>
                  <a:lnTo>
                    <a:pt x="5509869" y="3480663"/>
                  </a:lnTo>
                  <a:lnTo>
                    <a:pt x="5512740" y="3422027"/>
                  </a:lnTo>
                  <a:close/>
                </a:path>
                <a:path w="10690225" h="6438900">
                  <a:moveTo>
                    <a:pt x="5512740" y="3330600"/>
                  </a:moveTo>
                  <a:lnTo>
                    <a:pt x="5455412" y="3327730"/>
                  </a:lnTo>
                  <a:lnTo>
                    <a:pt x="5452542" y="3330600"/>
                  </a:lnTo>
                  <a:lnTo>
                    <a:pt x="5452542" y="3386442"/>
                  </a:lnTo>
                  <a:lnTo>
                    <a:pt x="5509869" y="3389325"/>
                  </a:lnTo>
                  <a:lnTo>
                    <a:pt x="5512740" y="3330600"/>
                  </a:lnTo>
                  <a:close/>
                </a:path>
                <a:path w="10690225" h="6438900">
                  <a:moveTo>
                    <a:pt x="5512740" y="3239249"/>
                  </a:moveTo>
                  <a:lnTo>
                    <a:pt x="5455412" y="3236379"/>
                  </a:lnTo>
                  <a:lnTo>
                    <a:pt x="5452542" y="3239249"/>
                  </a:lnTo>
                  <a:lnTo>
                    <a:pt x="5452542" y="3295015"/>
                  </a:lnTo>
                  <a:lnTo>
                    <a:pt x="5509869" y="3297974"/>
                  </a:lnTo>
                  <a:lnTo>
                    <a:pt x="5512740" y="3239249"/>
                  </a:lnTo>
                  <a:close/>
                </a:path>
                <a:path w="10690225" h="6438900">
                  <a:moveTo>
                    <a:pt x="5512740" y="3147898"/>
                  </a:moveTo>
                  <a:lnTo>
                    <a:pt x="5455412" y="3144939"/>
                  </a:lnTo>
                  <a:lnTo>
                    <a:pt x="5452542" y="3147898"/>
                  </a:lnTo>
                  <a:lnTo>
                    <a:pt x="5452542" y="3203664"/>
                  </a:lnTo>
                  <a:lnTo>
                    <a:pt x="5509869" y="3206623"/>
                  </a:lnTo>
                  <a:lnTo>
                    <a:pt x="5512740" y="3147898"/>
                  </a:lnTo>
                  <a:close/>
                </a:path>
                <a:path w="10690225" h="6438900">
                  <a:moveTo>
                    <a:pt x="5512740" y="3056559"/>
                  </a:moveTo>
                  <a:lnTo>
                    <a:pt x="5455412" y="3053600"/>
                  </a:lnTo>
                  <a:lnTo>
                    <a:pt x="5452542" y="3056559"/>
                  </a:lnTo>
                  <a:lnTo>
                    <a:pt x="5452542" y="3112325"/>
                  </a:lnTo>
                  <a:lnTo>
                    <a:pt x="5509869" y="3115284"/>
                  </a:lnTo>
                  <a:lnTo>
                    <a:pt x="5512740" y="3056559"/>
                  </a:lnTo>
                  <a:close/>
                </a:path>
                <a:path w="10690225" h="6438900">
                  <a:moveTo>
                    <a:pt x="5512740" y="2965208"/>
                  </a:moveTo>
                  <a:lnTo>
                    <a:pt x="5455412" y="2962249"/>
                  </a:lnTo>
                  <a:lnTo>
                    <a:pt x="5452542" y="2965208"/>
                  </a:lnTo>
                  <a:lnTo>
                    <a:pt x="5452542" y="3020974"/>
                  </a:lnTo>
                  <a:lnTo>
                    <a:pt x="5509869" y="3023844"/>
                  </a:lnTo>
                  <a:lnTo>
                    <a:pt x="5512740" y="2965208"/>
                  </a:lnTo>
                  <a:close/>
                </a:path>
                <a:path w="10690225" h="6438900">
                  <a:moveTo>
                    <a:pt x="5512740" y="2873768"/>
                  </a:moveTo>
                  <a:lnTo>
                    <a:pt x="5455412" y="2870898"/>
                  </a:lnTo>
                  <a:lnTo>
                    <a:pt x="5452542" y="2873768"/>
                  </a:lnTo>
                  <a:lnTo>
                    <a:pt x="5452542" y="2929623"/>
                  </a:lnTo>
                  <a:lnTo>
                    <a:pt x="5509869" y="2932493"/>
                  </a:lnTo>
                  <a:lnTo>
                    <a:pt x="5512740" y="2873768"/>
                  </a:lnTo>
                  <a:close/>
                </a:path>
                <a:path w="10690225" h="6438900">
                  <a:moveTo>
                    <a:pt x="5512740" y="2782430"/>
                  </a:moveTo>
                  <a:lnTo>
                    <a:pt x="5455412" y="2779560"/>
                  </a:lnTo>
                  <a:lnTo>
                    <a:pt x="5452542" y="2782430"/>
                  </a:lnTo>
                  <a:lnTo>
                    <a:pt x="5452542" y="2838285"/>
                  </a:lnTo>
                  <a:lnTo>
                    <a:pt x="5509869" y="2841155"/>
                  </a:lnTo>
                  <a:lnTo>
                    <a:pt x="5512740" y="2782430"/>
                  </a:lnTo>
                  <a:close/>
                </a:path>
                <a:path w="10690225" h="6438900">
                  <a:moveTo>
                    <a:pt x="5512740" y="2691079"/>
                  </a:moveTo>
                  <a:lnTo>
                    <a:pt x="5455412" y="2688120"/>
                  </a:lnTo>
                  <a:lnTo>
                    <a:pt x="5452542" y="2691079"/>
                  </a:lnTo>
                  <a:lnTo>
                    <a:pt x="5452542" y="2746845"/>
                  </a:lnTo>
                  <a:lnTo>
                    <a:pt x="5509869" y="2749804"/>
                  </a:lnTo>
                  <a:lnTo>
                    <a:pt x="5512740" y="2691079"/>
                  </a:lnTo>
                  <a:close/>
                </a:path>
                <a:path w="10690225" h="6438900">
                  <a:moveTo>
                    <a:pt x="5512740" y="2599728"/>
                  </a:moveTo>
                  <a:lnTo>
                    <a:pt x="5455412" y="2596781"/>
                  </a:lnTo>
                  <a:lnTo>
                    <a:pt x="5452542" y="2599728"/>
                  </a:lnTo>
                  <a:lnTo>
                    <a:pt x="5452542" y="2655493"/>
                  </a:lnTo>
                  <a:lnTo>
                    <a:pt x="5509869" y="2658453"/>
                  </a:lnTo>
                  <a:lnTo>
                    <a:pt x="5512740" y="2599728"/>
                  </a:lnTo>
                  <a:close/>
                </a:path>
                <a:path w="10690225" h="6438900">
                  <a:moveTo>
                    <a:pt x="5512740" y="2508389"/>
                  </a:moveTo>
                  <a:lnTo>
                    <a:pt x="5455412" y="2505430"/>
                  </a:lnTo>
                  <a:lnTo>
                    <a:pt x="5452542" y="2508389"/>
                  </a:lnTo>
                  <a:lnTo>
                    <a:pt x="5452542" y="2564155"/>
                  </a:lnTo>
                  <a:lnTo>
                    <a:pt x="5509869" y="2567025"/>
                  </a:lnTo>
                  <a:lnTo>
                    <a:pt x="5512740" y="2508389"/>
                  </a:lnTo>
                  <a:close/>
                </a:path>
                <a:path w="10690225" h="6438900">
                  <a:moveTo>
                    <a:pt x="5512740" y="2416949"/>
                  </a:moveTo>
                  <a:lnTo>
                    <a:pt x="5455412" y="2414079"/>
                  </a:lnTo>
                  <a:lnTo>
                    <a:pt x="5452542" y="2416949"/>
                  </a:lnTo>
                  <a:lnTo>
                    <a:pt x="5452542" y="2472804"/>
                  </a:lnTo>
                  <a:lnTo>
                    <a:pt x="5509869" y="2475674"/>
                  </a:lnTo>
                  <a:lnTo>
                    <a:pt x="5512740" y="2416949"/>
                  </a:lnTo>
                  <a:close/>
                </a:path>
                <a:path w="10690225" h="6438900">
                  <a:moveTo>
                    <a:pt x="5512740" y="2325611"/>
                  </a:moveTo>
                  <a:lnTo>
                    <a:pt x="5455412" y="2322652"/>
                  </a:lnTo>
                  <a:lnTo>
                    <a:pt x="5452542" y="2325611"/>
                  </a:lnTo>
                  <a:lnTo>
                    <a:pt x="5452542" y="2381377"/>
                  </a:lnTo>
                  <a:lnTo>
                    <a:pt x="5509869" y="2384323"/>
                  </a:lnTo>
                  <a:lnTo>
                    <a:pt x="5512740" y="2325611"/>
                  </a:lnTo>
                  <a:close/>
                </a:path>
                <a:path w="10690225" h="6438900">
                  <a:moveTo>
                    <a:pt x="5615660" y="4061549"/>
                  </a:moveTo>
                  <a:lnTo>
                    <a:pt x="5558244" y="4058589"/>
                  </a:lnTo>
                  <a:lnTo>
                    <a:pt x="5555373" y="4061549"/>
                  </a:lnTo>
                  <a:lnTo>
                    <a:pt x="5555373" y="4117314"/>
                  </a:lnTo>
                  <a:lnTo>
                    <a:pt x="5612790" y="4120273"/>
                  </a:lnTo>
                  <a:lnTo>
                    <a:pt x="5615660" y="4061549"/>
                  </a:lnTo>
                  <a:close/>
                </a:path>
                <a:path w="10690225" h="6438900">
                  <a:moveTo>
                    <a:pt x="5615660" y="3970197"/>
                  </a:moveTo>
                  <a:lnTo>
                    <a:pt x="5558244" y="3967238"/>
                  </a:lnTo>
                  <a:lnTo>
                    <a:pt x="5555373" y="3970197"/>
                  </a:lnTo>
                  <a:lnTo>
                    <a:pt x="5555373" y="4025963"/>
                  </a:lnTo>
                  <a:lnTo>
                    <a:pt x="5612790" y="4028922"/>
                  </a:lnTo>
                  <a:lnTo>
                    <a:pt x="5615660" y="3970197"/>
                  </a:lnTo>
                  <a:close/>
                </a:path>
                <a:path w="10690225" h="6438900">
                  <a:moveTo>
                    <a:pt x="5615660" y="3878770"/>
                  </a:moveTo>
                  <a:lnTo>
                    <a:pt x="5558244" y="3875887"/>
                  </a:lnTo>
                  <a:lnTo>
                    <a:pt x="5555373" y="3878770"/>
                  </a:lnTo>
                  <a:lnTo>
                    <a:pt x="5555373" y="3934612"/>
                  </a:lnTo>
                  <a:lnTo>
                    <a:pt x="5612790" y="3937571"/>
                  </a:lnTo>
                  <a:lnTo>
                    <a:pt x="5615660" y="3878770"/>
                  </a:lnTo>
                  <a:close/>
                </a:path>
                <a:path w="10690225" h="6438900">
                  <a:moveTo>
                    <a:pt x="5615660" y="3787508"/>
                  </a:moveTo>
                  <a:lnTo>
                    <a:pt x="5558244" y="3784549"/>
                  </a:lnTo>
                  <a:lnTo>
                    <a:pt x="5555373" y="3787508"/>
                  </a:lnTo>
                  <a:lnTo>
                    <a:pt x="5555373" y="3843274"/>
                  </a:lnTo>
                  <a:lnTo>
                    <a:pt x="5612790" y="3846144"/>
                  </a:lnTo>
                  <a:lnTo>
                    <a:pt x="5615660" y="3787508"/>
                  </a:lnTo>
                  <a:close/>
                </a:path>
                <a:path w="10690225" h="6438900">
                  <a:moveTo>
                    <a:pt x="5615660" y="3696068"/>
                  </a:moveTo>
                  <a:lnTo>
                    <a:pt x="5558244" y="3693109"/>
                  </a:lnTo>
                  <a:lnTo>
                    <a:pt x="5555373" y="3696068"/>
                  </a:lnTo>
                  <a:lnTo>
                    <a:pt x="5555373" y="3751923"/>
                  </a:lnTo>
                  <a:lnTo>
                    <a:pt x="5612790" y="3754793"/>
                  </a:lnTo>
                  <a:lnTo>
                    <a:pt x="5615660" y="3696068"/>
                  </a:lnTo>
                  <a:close/>
                </a:path>
                <a:path w="10690225" h="6438900">
                  <a:moveTo>
                    <a:pt x="5615660" y="3604730"/>
                  </a:moveTo>
                  <a:lnTo>
                    <a:pt x="5558244" y="3601770"/>
                  </a:lnTo>
                  <a:lnTo>
                    <a:pt x="5555373" y="3604730"/>
                  </a:lnTo>
                  <a:lnTo>
                    <a:pt x="5555373" y="3660483"/>
                  </a:lnTo>
                  <a:lnTo>
                    <a:pt x="5612790" y="3663442"/>
                  </a:lnTo>
                  <a:lnTo>
                    <a:pt x="5615660" y="3604730"/>
                  </a:lnTo>
                  <a:close/>
                </a:path>
                <a:path w="10690225" h="6438900">
                  <a:moveTo>
                    <a:pt x="5615660" y="3513378"/>
                  </a:moveTo>
                  <a:lnTo>
                    <a:pt x="5558244" y="3510419"/>
                  </a:lnTo>
                  <a:lnTo>
                    <a:pt x="5555373" y="3513378"/>
                  </a:lnTo>
                  <a:lnTo>
                    <a:pt x="5555373" y="3569144"/>
                  </a:lnTo>
                  <a:lnTo>
                    <a:pt x="5612790" y="3572103"/>
                  </a:lnTo>
                  <a:lnTo>
                    <a:pt x="5615660" y="3513378"/>
                  </a:lnTo>
                  <a:close/>
                </a:path>
                <a:path w="10690225" h="6438900">
                  <a:moveTo>
                    <a:pt x="5615660" y="3422027"/>
                  </a:moveTo>
                  <a:lnTo>
                    <a:pt x="5558244" y="3419068"/>
                  </a:lnTo>
                  <a:lnTo>
                    <a:pt x="5555373" y="3422027"/>
                  </a:lnTo>
                  <a:lnTo>
                    <a:pt x="5555373" y="3477793"/>
                  </a:lnTo>
                  <a:lnTo>
                    <a:pt x="5612790" y="3480663"/>
                  </a:lnTo>
                  <a:lnTo>
                    <a:pt x="5615660" y="3422027"/>
                  </a:lnTo>
                  <a:close/>
                </a:path>
                <a:path w="10690225" h="6438900">
                  <a:moveTo>
                    <a:pt x="5615660" y="3330600"/>
                  </a:moveTo>
                  <a:lnTo>
                    <a:pt x="5558244" y="3327730"/>
                  </a:lnTo>
                  <a:lnTo>
                    <a:pt x="5555373" y="3330600"/>
                  </a:lnTo>
                  <a:lnTo>
                    <a:pt x="5555373" y="3386442"/>
                  </a:lnTo>
                  <a:lnTo>
                    <a:pt x="5612790" y="3389325"/>
                  </a:lnTo>
                  <a:lnTo>
                    <a:pt x="5615660" y="3330600"/>
                  </a:lnTo>
                  <a:close/>
                </a:path>
                <a:path w="10690225" h="6438900">
                  <a:moveTo>
                    <a:pt x="5615660" y="3239249"/>
                  </a:moveTo>
                  <a:lnTo>
                    <a:pt x="5558244" y="3236379"/>
                  </a:lnTo>
                  <a:lnTo>
                    <a:pt x="5555373" y="3239249"/>
                  </a:lnTo>
                  <a:lnTo>
                    <a:pt x="5555373" y="3295015"/>
                  </a:lnTo>
                  <a:lnTo>
                    <a:pt x="5612790" y="3297974"/>
                  </a:lnTo>
                  <a:lnTo>
                    <a:pt x="5615660" y="3239249"/>
                  </a:lnTo>
                  <a:close/>
                </a:path>
                <a:path w="10690225" h="6438900">
                  <a:moveTo>
                    <a:pt x="5615660" y="3147898"/>
                  </a:moveTo>
                  <a:lnTo>
                    <a:pt x="5558244" y="3144939"/>
                  </a:lnTo>
                  <a:lnTo>
                    <a:pt x="5555373" y="3147898"/>
                  </a:lnTo>
                  <a:lnTo>
                    <a:pt x="5555373" y="3203664"/>
                  </a:lnTo>
                  <a:lnTo>
                    <a:pt x="5612790" y="3206623"/>
                  </a:lnTo>
                  <a:lnTo>
                    <a:pt x="5615660" y="3147898"/>
                  </a:lnTo>
                  <a:close/>
                </a:path>
                <a:path w="10690225" h="6438900">
                  <a:moveTo>
                    <a:pt x="5615660" y="3056559"/>
                  </a:moveTo>
                  <a:lnTo>
                    <a:pt x="5558244" y="3053600"/>
                  </a:lnTo>
                  <a:lnTo>
                    <a:pt x="5555373" y="3056559"/>
                  </a:lnTo>
                  <a:lnTo>
                    <a:pt x="5555373" y="3112325"/>
                  </a:lnTo>
                  <a:lnTo>
                    <a:pt x="5612790" y="3115284"/>
                  </a:lnTo>
                  <a:lnTo>
                    <a:pt x="5615660" y="3056559"/>
                  </a:lnTo>
                  <a:close/>
                </a:path>
                <a:path w="10690225" h="6438900">
                  <a:moveTo>
                    <a:pt x="5615660" y="2965208"/>
                  </a:moveTo>
                  <a:lnTo>
                    <a:pt x="5558244" y="2962249"/>
                  </a:lnTo>
                  <a:lnTo>
                    <a:pt x="5555373" y="2965208"/>
                  </a:lnTo>
                  <a:lnTo>
                    <a:pt x="5555373" y="3020974"/>
                  </a:lnTo>
                  <a:lnTo>
                    <a:pt x="5612790" y="3023844"/>
                  </a:lnTo>
                  <a:lnTo>
                    <a:pt x="5615660" y="2965208"/>
                  </a:lnTo>
                  <a:close/>
                </a:path>
                <a:path w="10690225" h="6438900">
                  <a:moveTo>
                    <a:pt x="5615660" y="2873768"/>
                  </a:moveTo>
                  <a:lnTo>
                    <a:pt x="5558244" y="2870898"/>
                  </a:lnTo>
                  <a:lnTo>
                    <a:pt x="5555373" y="2873768"/>
                  </a:lnTo>
                  <a:lnTo>
                    <a:pt x="5555373" y="2929623"/>
                  </a:lnTo>
                  <a:lnTo>
                    <a:pt x="5612790" y="2932493"/>
                  </a:lnTo>
                  <a:lnTo>
                    <a:pt x="5615660" y="2873768"/>
                  </a:lnTo>
                  <a:close/>
                </a:path>
                <a:path w="10690225" h="6438900">
                  <a:moveTo>
                    <a:pt x="5615660" y="2782430"/>
                  </a:moveTo>
                  <a:lnTo>
                    <a:pt x="5558244" y="2779560"/>
                  </a:lnTo>
                  <a:lnTo>
                    <a:pt x="5555373" y="2782430"/>
                  </a:lnTo>
                  <a:lnTo>
                    <a:pt x="5555373" y="2838285"/>
                  </a:lnTo>
                  <a:lnTo>
                    <a:pt x="5612790" y="2841155"/>
                  </a:lnTo>
                  <a:lnTo>
                    <a:pt x="5615660" y="2782430"/>
                  </a:lnTo>
                  <a:close/>
                </a:path>
                <a:path w="10690225" h="6438900">
                  <a:moveTo>
                    <a:pt x="5615660" y="2599728"/>
                  </a:moveTo>
                  <a:lnTo>
                    <a:pt x="5558244" y="2596781"/>
                  </a:lnTo>
                  <a:lnTo>
                    <a:pt x="5555373" y="2599728"/>
                  </a:lnTo>
                  <a:lnTo>
                    <a:pt x="5555373" y="2655493"/>
                  </a:lnTo>
                  <a:lnTo>
                    <a:pt x="5612790" y="2658453"/>
                  </a:lnTo>
                  <a:lnTo>
                    <a:pt x="5615660" y="2599728"/>
                  </a:lnTo>
                  <a:close/>
                </a:path>
                <a:path w="10690225" h="6438900">
                  <a:moveTo>
                    <a:pt x="5615660" y="2508389"/>
                  </a:moveTo>
                  <a:lnTo>
                    <a:pt x="5558244" y="2505430"/>
                  </a:lnTo>
                  <a:lnTo>
                    <a:pt x="5555373" y="2508389"/>
                  </a:lnTo>
                  <a:lnTo>
                    <a:pt x="5555373" y="2564155"/>
                  </a:lnTo>
                  <a:lnTo>
                    <a:pt x="5612790" y="2567025"/>
                  </a:lnTo>
                  <a:lnTo>
                    <a:pt x="5615660" y="2508389"/>
                  </a:lnTo>
                  <a:close/>
                </a:path>
                <a:path w="10690225" h="6438900">
                  <a:moveTo>
                    <a:pt x="5615660" y="2416949"/>
                  </a:moveTo>
                  <a:lnTo>
                    <a:pt x="5558244" y="2414079"/>
                  </a:lnTo>
                  <a:lnTo>
                    <a:pt x="5555373" y="2416949"/>
                  </a:lnTo>
                  <a:lnTo>
                    <a:pt x="5555373" y="2472804"/>
                  </a:lnTo>
                  <a:lnTo>
                    <a:pt x="5612790" y="2475674"/>
                  </a:lnTo>
                  <a:lnTo>
                    <a:pt x="5615660" y="2416949"/>
                  </a:lnTo>
                  <a:close/>
                </a:path>
                <a:path w="10690225" h="6438900">
                  <a:moveTo>
                    <a:pt x="5615660" y="2325611"/>
                  </a:moveTo>
                  <a:lnTo>
                    <a:pt x="5558244" y="2322652"/>
                  </a:lnTo>
                  <a:lnTo>
                    <a:pt x="5555373" y="2325611"/>
                  </a:lnTo>
                  <a:lnTo>
                    <a:pt x="5555373" y="2381377"/>
                  </a:lnTo>
                  <a:lnTo>
                    <a:pt x="5612790" y="2384323"/>
                  </a:lnTo>
                  <a:lnTo>
                    <a:pt x="5615660" y="2325611"/>
                  </a:lnTo>
                  <a:close/>
                </a:path>
                <a:path w="10690225" h="6438900">
                  <a:moveTo>
                    <a:pt x="5615660" y="2234260"/>
                  </a:moveTo>
                  <a:lnTo>
                    <a:pt x="5558244" y="2231301"/>
                  </a:lnTo>
                  <a:lnTo>
                    <a:pt x="5555373" y="2234260"/>
                  </a:lnTo>
                  <a:lnTo>
                    <a:pt x="5555373" y="2290026"/>
                  </a:lnTo>
                  <a:lnTo>
                    <a:pt x="5612790" y="2292985"/>
                  </a:lnTo>
                  <a:lnTo>
                    <a:pt x="5615660" y="2234260"/>
                  </a:lnTo>
                  <a:close/>
                </a:path>
                <a:path w="10690225" h="6438900">
                  <a:moveTo>
                    <a:pt x="5615660" y="2142909"/>
                  </a:moveTo>
                  <a:lnTo>
                    <a:pt x="5558244" y="2139950"/>
                  </a:lnTo>
                  <a:lnTo>
                    <a:pt x="5555373" y="2142909"/>
                  </a:lnTo>
                  <a:lnTo>
                    <a:pt x="5555373" y="2198674"/>
                  </a:lnTo>
                  <a:lnTo>
                    <a:pt x="5612790" y="2201634"/>
                  </a:lnTo>
                  <a:lnTo>
                    <a:pt x="5615660" y="2142909"/>
                  </a:lnTo>
                  <a:close/>
                </a:path>
                <a:path w="10690225" h="6438900">
                  <a:moveTo>
                    <a:pt x="5718492" y="4061549"/>
                  </a:moveTo>
                  <a:lnTo>
                    <a:pt x="5661164" y="4058589"/>
                  </a:lnTo>
                  <a:lnTo>
                    <a:pt x="5658294" y="4061549"/>
                  </a:lnTo>
                  <a:lnTo>
                    <a:pt x="5658294" y="4117314"/>
                  </a:lnTo>
                  <a:lnTo>
                    <a:pt x="5715622" y="4120273"/>
                  </a:lnTo>
                  <a:lnTo>
                    <a:pt x="5718492" y="4061549"/>
                  </a:lnTo>
                  <a:close/>
                </a:path>
                <a:path w="10690225" h="6438900">
                  <a:moveTo>
                    <a:pt x="5718492" y="3970197"/>
                  </a:moveTo>
                  <a:lnTo>
                    <a:pt x="5661164" y="3967238"/>
                  </a:lnTo>
                  <a:lnTo>
                    <a:pt x="5658294" y="3970197"/>
                  </a:lnTo>
                  <a:lnTo>
                    <a:pt x="5658294" y="4025963"/>
                  </a:lnTo>
                  <a:lnTo>
                    <a:pt x="5715622" y="4028922"/>
                  </a:lnTo>
                  <a:lnTo>
                    <a:pt x="5718492" y="3970197"/>
                  </a:lnTo>
                  <a:close/>
                </a:path>
                <a:path w="10690225" h="6438900">
                  <a:moveTo>
                    <a:pt x="5718492" y="3878770"/>
                  </a:moveTo>
                  <a:lnTo>
                    <a:pt x="5661164" y="3875887"/>
                  </a:lnTo>
                  <a:lnTo>
                    <a:pt x="5658294" y="3878770"/>
                  </a:lnTo>
                  <a:lnTo>
                    <a:pt x="5658294" y="3934612"/>
                  </a:lnTo>
                  <a:lnTo>
                    <a:pt x="5715622" y="3937571"/>
                  </a:lnTo>
                  <a:lnTo>
                    <a:pt x="5718492" y="3878770"/>
                  </a:lnTo>
                  <a:close/>
                </a:path>
                <a:path w="10690225" h="6438900">
                  <a:moveTo>
                    <a:pt x="5718492" y="3787508"/>
                  </a:moveTo>
                  <a:lnTo>
                    <a:pt x="5661164" y="3784549"/>
                  </a:lnTo>
                  <a:lnTo>
                    <a:pt x="5658294" y="3787508"/>
                  </a:lnTo>
                  <a:lnTo>
                    <a:pt x="5658294" y="3843274"/>
                  </a:lnTo>
                  <a:lnTo>
                    <a:pt x="5715622" y="3846144"/>
                  </a:lnTo>
                  <a:lnTo>
                    <a:pt x="5718492" y="3787508"/>
                  </a:lnTo>
                  <a:close/>
                </a:path>
                <a:path w="10690225" h="6438900">
                  <a:moveTo>
                    <a:pt x="5718492" y="3696068"/>
                  </a:moveTo>
                  <a:lnTo>
                    <a:pt x="5661164" y="3693109"/>
                  </a:lnTo>
                  <a:lnTo>
                    <a:pt x="5658294" y="3696068"/>
                  </a:lnTo>
                  <a:lnTo>
                    <a:pt x="5658294" y="3751923"/>
                  </a:lnTo>
                  <a:lnTo>
                    <a:pt x="5715622" y="3754793"/>
                  </a:lnTo>
                  <a:lnTo>
                    <a:pt x="5718492" y="3696068"/>
                  </a:lnTo>
                  <a:close/>
                </a:path>
                <a:path w="10690225" h="6438900">
                  <a:moveTo>
                    <a:pt x="5718492" y="3604730"/>
                  </a:moveTo>
                  <a:lnTo>
                    <a:pt x="5661164" y="3601770"/>
                  </a:lnTo>
                  <a:lnTo>
                    <a:pt x="5658294" y="3604730"/>
                  </a:lnTo>
                  <a:lnTo>
                    <a:pt x="5658294" y="3660483"/>
                  </a:lnTo>
                  <a:lnTo>
                    <a:pt x="5715622" y="3663442"/>
                  </a:lnTo>
                  <a:lnTo>
                    <a:pt x="5718492" y="3604730"/>
                  </a:lnTo>
                  <a:close/>
                </a:path>
                <a:path w="10690225" h="6438900">
                  <a:moveTo>
                    <a:pt x="5718492" y="3513378"/>
                  </a:moveTo>
                  <a:lnTo>
                    <a:pt x="5661164" y="3510419"/>
                  </a:lnTo>
                  <a:lnTo>
                    <a:pt x="5658294" y="3513378"/>
                  </a:lnTo>
                  <a:lnTo>
                    <a:pt x="5658294" y="3569144"/>
                  </a:lnTo>
                  <a:lnTo>
                    <a:pt x="5715622" y="3572103"/>
                  </a:lnTo>
                  <a:lnTo>
                    <a:pt x="5718492" y="3513378"/>
                  </a:lnTo>
                  <a:close/>
                </a:path>
                <a:path w="10690225" h="6438900">
                  <a:moveTo>
                    <a:pt x="5718492" y="3422027"/>
                  </a:moveTo>
                  <a:lnTo>
                    <a:pt x="5661164" y="3419068"/>
                  </a:lnTo>
                  <a:lnTo>
                    <a:pt x="5658294" y="3422027"/>
                  </a:lnTo>
                  <a:lnTo>
                    <a:pt x="5658294" y="3477793"/>
                  </a:lnTo>
                  <a:lnTo>
                    <a:pt x="5715622" y="3480663"/>
                  </a:lnTo>
                  <a:lnTo>
                    <a:pt x="5718492" y="3422027"/>
                  </a:lnTo>
                  <a:close/>
                </a:path>
                <a:path w="10690225" h="6438900">
                  <a:moveTo>
                    <a:pt x="5718492" y="3330600"/>
                  </a:moveTo>
                  <a:lnTo>
                    <a:pt x="5661164" y="3327730"/>
                  </a:lnTo>
                  <a:lnTo>
                    <a:pt x="5658294" y="3330600"/>
                  </a:lnTo>
                  <a:lnTo>
                    <a:pt x="5658294" y="3386442"/>
                  </a:lnTo>
                  <a:lnTo>
                    <a:pt x="5715622" y="3389325"/>
                  </a:lnTo>
                  <a:lnTo>
                    <a:pt x="5718492" y="3330600"/>
                  </a:lnTo>
                  <a:close/>
                </a:path>
                <a:path w="10690225" h="6438900">
                  <a:moveTo>
                    <a:pt x="5718492" y="3239249"/>
                  </a:moveTo>
                  <a:lnTo>
                    <a:pt x="5661164" y="3236379"/>
                  </a:lnTo>
                  <a:lnTo>
                    <a:pt x="5658294" y="3239249"/>
                  </a:lnTo>
                  <a:lnTo>
                    <a:pt x="5658294" y="3295015"/>
                  </a:lnTo>
                  <a:lnTo>
                    <a:pt x="5715622" y="3297974"/>
                  </a:lnTo>
                  <a:lnTo>
                    <a:pt x="5718492" y="3239249"/>
                  </a:lnTo>
                  <a:close/>
                </a:path>
                <a:path w="10690225" h="6438900">
                  <a:moveTo>
                    <a:pt x="5718492" y="3147898"/>
                  </a:moveTo>
                  <a:lnTo>
                    <a:pt x="5661164" y="3144939"/>
                  </a:lnTo>
                  <a:lnTo>
                    <a:pt x="5658294" y="3147898"/>
                  </a:lnTo>
                  <a:lnTo>
                    <a:pt x="5658294" y="3203664"/>
                  </a:lnTo>
                  <a:lnTo>
                    <a:pt x="5715622" y="3206623"/>
                  </a:lnTo>
                  <a:lnTo>
                    <a:pt x="5718492" y="3147898"/>
                  </a:lnTo>
                  <a:close/>
                </a:path>
                <a:path w="10690225" h="6438900">
                  <a:moveTo>
                    <a:pt x="5718492" y="3056559"/>
                  </a:moveTo>
                  <a:lnTo>
                    <a:pt x="5661164" y="3053600"/>
                  </a:lnTo>
                  <a:lnTo>
                    <a:pt x="5658294" y="3056559"/>
                  </a:lnTo>
                  <a:lnTo>
                    <a:pt x="5658294" y="3112325"/>
                  </a:lnTo>
                  <a:lnTo>
                    <a:pt x="5715622" y="3115284"/>
                  </a:lnTo>
                  <a:lnTo>
                    <a:pt x="5718492" y="3056559"/>
                  </a:lnTo>
                  <a:close/>
                </a:path>
                <a:path w="10690225" h="6438900">
                  <a:moveTo>
                    <a:pt x="5718492" y="2965208"/>
                  </a:moveTo>
                  <a:lnTo>
                    <a:pt x="5661164" y="2962249"/>
                  </a:lnTo>
                  <a:lnTo>
                    <a:pt x="5658294" y="2965208"/>
                  </a:lnTo>
                  <a:lnTo>
                    <a:pt x="5658294" y="3020974"/>
                  </a:lnTo>
                  <a:lnTo>
                    <a:pt x="5715622" y="3023844"/>
                  </a:lnTo>
                  <a:lnTo>
                    <a:pt x="5718492" y="2965208"/>
                  </a:lnTo>
                  <a:close/>
                </a:path>
                <a:path w="10690225" h="6438900">
                  <a:moveTo>
                    <a:pt x="5718492" y="2873768"/>
                  </a:moveTo>
                  <a:lnTo>
                    <a:pt x="5661164" y="2870898"/>
                  </a:lnTo>
                  <a:lnTo>
                    <a:pt x="5658294" y="2873768"/>
                  </a:lnTo>
                  <a:lnTo>
                    <a:pt x="5658294" y="2929623"/>
                  </a:lnTo>
                  <a:lnTo>
                    <a:pt x="5715622" y="2932493"/>
                  </a:lnTo>
                  <a:lnTo>
                    <a:pt x="5718492" y="2873768"/>
                  </a:lnTo>
                  <a:close/>
                </a:path>
                <a:path w="10690225" h="6438900">
                  <a:moveTo>
                    <a:pt x="5718492" y="2782430"/>
                  </a:moveTo>
                  <a:lnTo>
                    <a:pt x="5661164" y="2779560"/>
                  </a:lnTo>
                  <a:lnTo>
                    <a:pt x="5658294" y="2782430"/>
                  </a:lnTo>
                  <a:lnTo>
                    <a:pt x="5658294" y="2838285"/>
                  </a:lnTo>
                  <a:lnTo>
                    <a:pt x="5715622" y="2841155"/>
                  </a:lnTo>
                  <a:lnTo>
                    <a:pt x="5718492" y="2782430"/>
                  </a:lnTo>
                  <a:close/>
                </a:path>
                <a:path w="10690225" h="6438900">
                  <a:moveTo>
                    <a:pt x="5718492" y="2508389"/>
                  </a:moveTo>
                  <a:lnTo>
                    <a:pt x="5661164" y="2505430"/>
                  </a:lnTo>
                  <a:lnTo>
                    <a:pt x="5658294" y="2508389"/>
                  </a:lnTo>
                  <a:lnTo>
                    <a:pt x="5658294" y="2564155"/>
                  </a:lnTo>
                  <a:lnTo>
                    <a:pt x="5715622" y="2567025"/>
                  </a:lnTo>
                  <a:lnTo>
                    <a:pt x="5718492" y="2508389"/>
                  </a:lnTo>
                  <a:close/>
                </a:path>
                <a:path w="10690225" h="6438900">
                  <a:moveTo>
                    <a:pt x="5718492" y="2416949"/>
                  </a:moveTo>
                  <a:lnTo>
                    <a:pt x="5661164" y="2414079"/>
                  </a:lnTo>
                  <a:lnTo>
                    <a:pt x="5658294" y="2416949"/>
                  </a:lnTo>
                  <a:lnTo>
                    <a:pt x="5658294" y="2472804"/>
                  </a:lnTo>
                  <a:lnTo>
                    <a:pt x="5715622" y="2475674"/>
                  </a:lnTo>
                  <a:lnTo>
                    <a:pt x="5718492" y="2416949"/>
                  </a:lnTo>
                  <a:close/>
                </a:path>
                <a:path w="10690225" h="6438900">
                  <a:moveTo>
                    <a:pt x="5718492" y="2325611"/>
                  </a:moveTo>
                  <a:lnTo>
                    <a:pt x="5661164" y="2322652"/>
                  </a:lnTo>
                  <a:lnTo>
                    <a:pt x="5658294" y="2325611"/>
                  </a:lnTo>
                  <a:lnTo>
                    <a:pt x="5658294" y="2381377"/>
                  </a:lnTo>
                  <a:lnTo>
                    <a:pt x="5715622" y="2384323"/>
                  </a:lnTo>
                  <a:lnTo>
                    <a:pt x="5718492" y="2325611"/>
                  </a:lnTo>
                  <a:close/>
                </a:path>
                <a:path w="10690225" h="6438900">
                  <a:moveTo>
                    <a:pt x="5718492" y="2234260"/>
                  </a:moveTo>
                  <a:lnTo>
                    <a:pt x="5661164" y="2231301"/>
                  </a:lnTo>
                  <a:lnTo>
                    <a:pt x="5658294" y="2234260"/>
                  </a:lnTo>
                  <a:lnTo>
                    <a:pt x="5658294" y="2290026"/>
                  </a:lnTo>
                  <a:lnTo>
                    <a:pt x="5715622" y="2292985"/>
                  </a:lnTo>
                  <a:lnTo>
                    <a:pt x="5718492" y="2234260"/>
                  </a:lnTo>
                  <a:close/>
                </a:path>
                <a:path w="10690225" h="6438900">
                  <a:moveTo>
                    <a:pt x="5718492" y="2142909"/>
                  </a:moveTo>
                  <a:lnTo>
                    <a:pt x="5661164" y="2139950"/>
                  </a:lnTo>
                  <a:lnTo>
                    <a:pt x="5658294" y="2142909"/>
                  </a:lnTo>
                  <a:lnTo>
                    <a:pt x="5658294" y="2198674"/>
                  </a:lnTo>
                  <a:lnTo>
                    <a:pt x="5715622" y="2201634"/>
                  </a:lnTo>
                  <a:lnTo>
                    <a:pt x="5718492" y="2142909"/>
                  </a:lnTo>
                  <a:close/>
                </a:path>
                <a:path w="10690225" h="6438900">
                  <a:moveTo>
                    <a:pt x="5718492" y="2051570"/>
                  </a:moveTo>
                  <a:lnTo>
                    <a:pt x="5661164" y="2048611"/>
                  </a:lnTo>
                  <a:lnTo>
                    <a:pt x="5658294" y="2051570"/>
                  </a:lnTo>
                  <a:lnTo>
                    <a:pt x="5658294" y="2107336"/>
                  </a:lnTo>
                  <a:lnTo>
                    <a:pt x="5715622" y="2110206"/>
                  </a:lnTo>
                  <a:lnTo>
                    <a:pt x="5718492" y="2051570"/>
                  </a:lnTo>
                  <a:close/>
                </a:path>
                <a:path w="10690225" h="6438900">
                  <a:moveTo>
                    <a:pt x="5821413" y="4061549"/>
                  </a:moveTo>
                  <a:lnTo>
                    <a:pt x="5763996" y="4058589"/>
                  </a:lnTo>
                  <a:lnTo>
                    <a:pt x="5761202" y="4061549"/>
                  </a:lnTo>
                  <a:lnTo>
                    <a:pt x="5761202" y="4117314"/>
                  </a:lnTo>
                  <a:lnTo>
                    <a:pt x="5818543" y="4120273"/>
                  </a:lnTo>
                  <a:lnTo>
                    <a:pt x="5821413" y="4061549"/>
                  </a:lnTo>
                  <a:close/>
                </a:path>
                <a:path w="10690225" h="6438900">
                  <a:moveTo>
                    <a:pt x="5821413" y="3970197"/>
                  </a:moveTo>
                  <a:lnTo>
                    <a:pt x="5763996" y="3967238"/>
                  </a:lnTo>
                  <a:lnTo>
                    <a:pt x="5761202" y="3970197"/>
                  </a:lnTo>
                  <a:lnTo>
                    <a:pt x="5761202" y="4025963"/>
                  </a:lnTo>
                  <a:lnTo>
                    <a:pt x="5818543" y="4028922"/>
                  </a:lnTo>
                  <a:lnTo>
                    <a:pt x="5821413" y="3970197"/>
                  </a:lnTo>
                  <a:close/>
                </a:path>
                <a:path w="10690225" h="6438900">
                  <a:moveTo>
                    <a:pt x="5821413" y="3878770"/>
                  </a:moveTo>
                  <a:lnTo>
                    <a:pt x="5763996" y="3875887"/>
                  </a:lnTo>
                  <a:lnTo>
                    <a:pt x="5761202" y="3878770"/>
                  </a:lnTo>
                  <a:lnTo>
                    <a:pt x="5761202" y="3934612"/>
                  </a:lnTo>
                  <a:lnTo>
                    <a:pt x="5818543" y="3937571"/>
                  </a:lnTo>
                  <a:lnTo>
                    <a:pt x="5821413" y="3878770"/>
                  </a:lnTo>
                  <a:close/>
                </a:path>
                <a:path w="10690225" h="6438900">
                  <a:moveTo>
                    <a:pt x="5821413" y="3787508"/>
                  </a:moveTo>
                  <a:lnTo>
                    <a:pt x="5763996" y="3784549"/>
                  </a:lnTo>
                  <a:lnTo>
                    <a:pt x="5761202" y="3787508"/>
                  </a:lnTo>
                  <a:lnTo>
                    <a:pt x="5761202" y="3843274"/>
                  </a:lnTo>
                  <a:lnTo>
                    <a:pt x="5818543" y="3846144"/>
                  </a:lnTo>
                  <a:lnTo>
                    <a:pt x="5821413" y="3787508"/>
                  </a:lnTo>
                  <a:close/>
                </a:path>
                <a:path w="10690225" h="6438900">
                  <a:moveTo>
                    <a:pt x="5821413" y="3696068"/>
                  </a:moveTo>
                  <a:lnTo>
                    <a:pt x="5763996" y="3693109"/>
                  </a:lnTo>
                  <a:lnTo>
                    <a:pt x="5761202" y="3696068"/>
                  </a:lnTo>
                  <a:lnTo>
                    <a:pt x="5761202" y="3751923"/>
                  </a:lnTo>
                  <a:lnTo>
                    <a:pt x="5818543" y="3754793"/>
                  </a:lnTo>
                  <a:lnTo>
                    <a:pt x="5821413" y="3696068"/>
                  </a:lnTo>
                  <a:close/>
                </a:path>
                <a:path w="10690225" h="6438900">
                  <a:moveTo>
                    <a:pt x="5821413" y="3604730"/>
                  </a:moveTo>
                  <a:lnTo>
                    <a:pt x="5763996" y="3601770"/>
                  </a:lnTo>
                  <a:lnTo>
                    <a:pt x="5761202" y="3604730"/>
                  </a:lnTo>
                  <a:lnTo>
                    <a:pt x="5761202" y="3660483"/>
                  </a:lnTo>
                  <a:lnTo>
                    <a:pt x="5818543" y="3663442"/>
                  </a:lnTo>
                  <a:lnTo>
                    <a:pt x="5821413" y="3604730"/>
                  </a:lnTo>
                  <a:close/>
                </a:path>
                <a:path w="10690225" h="6438900">
                  <a:moveTo>
                    <a:pt x="5821413" y="3513378"/>
                  </a:moveTo>
                  <a:lnTo>
                    <a:pt x="5763996" y="3510419"/>
                  </a:lnTo>
                  <a:lnTo>
                    <a:pt x="5761202" y="3513378"/>
                  </a:lnTo>
                  <a:lnTo>
                    <a:pt x="5761202" y="3569144"/>
                  </a:lnTo>
                  <a:lnTo>
                    <a:pt x="5818543" y="3572103"/>
                  </a:lnTo>
                  <a:lnTo>
                    <a:pt x="5821413" y="3513378"/>
                  </a:lnTo>
                  <a:close/>
                </a:path>
                <a:path w="10690225" h="6438900">
                  <a:moveTo>
                    <a:pt x="5821413" y="3422027"/>
                  </a:moveTo>
                  <a:lnTo>
                    <a:pt x="5763996" y="3419068"/>
                  </a:lnTo>
                  <a:lnTo>
                    <a:pt x="5761202" y="3422027"/>
                  </a:lnTo>
                  <a:lnTo>
                    <a:pt x="5761202" y="3477793"/>
                  </a:lnTo>
                  <a:lnTo>
                    <a:pt x="5818543" y="3480663"/>
                  </a:lnTo>
                  <a:lnTo>
                    <a:pt x="5821413" y="3422027"/>
                  </a:lnTo>
                  <a:close/>
                </a:path>
                <a:path w="10690225" h="6438900">
                  <a:moveTo>
                    <a:pt x="5821413" y="3330600"/>
                  </a:moveTo>
                  <a:lnTo>
                    <a:pt x="5763996" y="3327730"/>
                  </a:lnTo>
                  <a:lnTo>
                    <a:pt x="5761202" y="3330600"/>
                  </a:lnTo>
                  <a:lnTo>
                    <a:pt x="5761202" y="3386442"/>
                  </a:lnTo>
                  <a:lnTo>
                    <a:pt x="5818543" y="3389325"/>
                  </a:lnTo>
                  <a:lnTo>
                    <a:pt x="5821413" y="3330600"/>
                  </a:lnTo>
                  <a:close/>
                </a:path>
                <a:path w="10690225" h="6438900">
                  <a:moveTo>
                    <a:pt x="5821413" y="3239249"/>
                  </a:moveTo>
                  <a:lnTo>
                    <a:pt x="5763996" y="3236379"/>
                  </a:lnTo>
                  <a:lnTo>
                    <a:pt x="5761202" y="3239249"/>
                  </a:lnTo>
                  <a:lnTo>
                    <a:pt x="5761202" y="3295015"/>
                  </a:lnTo>
                  <a:lnTo>
                    <a:pt x="5818543" y="3297974"/>
                  </a:lnTo>
                  <a:lnTo>
                    <a:pt x="5821413" y="3239249"/>
                  </a:lnTo>
                  <a:close/>
                </a:path>
                <a:path w="10690225" h="6438900">
                  <a:moveTo>
                    <a:pt x="5821413" y="3147898"/>
                  </a:moveTo>
                  <a:lnTo>
                    <a:pt x="5763996" y="3144939"/>
                  </a:lnTo>
                  <a:lnTo>
                    <a:pt x="5761202" y="3147898"/>
                  </a:lnTo>
                  <a:lnTo>
                    <a:pt x="5761202" y="3203664"/>
                  </a:lnTo>
                  <a:lnTo>
                    <a:pt x="5818543" y="3206623"/>
                  </a:lnTo>
                  <a:lnTo>
                    <a:pt x="5821413" y="3147898"/>
                  </a:lnTo>
                  <a:close/>
                </a:path>
                <a:path w="10690225" h="6438900">
                  <a:moveTo>
                    <a:pt x="5821413" y="2965208"/>
                  </a:moveTo>
                  <a:lnTo>
                    <a:pt x="5763996" y="2962249"/>
                  </a:lnTo>
                  <a:lnTo>
                    <a:pt x="5761202" y="2965208"/>
                  </a:lnTo>
                  <a:lnTo>
                    <a:pt x="5761202" y="3020974"/>
                  </a:lnTo>
                  <a:lnTo>
                    <a:pt x="5818543" y="3023844"/>
                  </a:lnTo>
                  <a:lnTo>
                    <a:pt x="5821413" y="2965208"/>
                  </a:lnTo>
                  <a:close/>
                </a:path>
                <a:path w="10690225" h="6438900">
                  <a:moveTo>
                    <a:pt x="5821413" y="2873768"/>
                  </a:moveTo>
                  <a:lnTo>
                    <a:pt x="5763996" y="2870898"/>
                  </a:lnTo>
                  <a:lnTo>
                    <a:pt x="5761202" y="2873768"/>
                  </a:lnTo>
                  <a:lnTo>
                    <a:pt x="5761202" y="2929623"/>
                  </a:lnTo>
                  <a:lnTo>
                    <a:pt x="5818543" y="2932493"/>
                  </a:lnTo>
                  <a:lnTo>
                    <a:pt x="5821413" y="2873768"/>
                  </a:lnTo>
                  <a:close/>
                </a:path>
                <a:path w="10690225" h="6438900">
                  <a:moveTo>
                    <a:pt x="5821413" y="2782430"/>
                  </a:moveTo>
                  <a:lnTo>
                    <a:pt x="5763996" y="2779560"/>
                  </a:lnTo>
                  <a:lnTo>
                    <a:pt x="5761202" y="2782430"/>
                  </a:lnTo>
                  <a:lnTo>
                    <a:pt x="5761202" y="2838285"/>
                  </a:lnTo>
                  <a:lnTo>
                    <a:pt x="5818543" y="2841155"/>
                  </a:lnTo>
                  <a:lnTo>
                    <a:pt x="5821413" y="2782430"/>
                  </a:lnTo>
                  <a:close/>
                </a:path>
                <a:path w="10690225" h="6438900">
                  <a:moveTo>
                    <a:pt x="5821413" y="2691079"/>
                  </a:moveTo>
                  <a:lnTo>
                    <a:pt x="5763996" y="2688120"/>
                  </a:lnTo>
                  <a:lnTo>
                    <a:pt x="5761202" y="2691079"/>
                  </a:lnTo>
                  <a:lnTo>
                    <a:pt x="5761202" y="2746845"/>
                  </a:lnTo>
                  <a:lnTo>
                    <a:pt x="5818543" y="2749804"/>
                  </a:lnTo>
                  <a:lnTo>
                    <a:pt x="5821413" y="2691079"/>
                  </a:lnTo>
                  <a:close/>
                </a:path>
                <a:path w="10690225" h="6438900">
                  <a:moveTo>
                    <a:pt x="5821413" y="2325611"/>
                  </a:moveTo>
                  <a:lnTo>
                    <a:pt x="5763996" y="2322652"/>
                  </a:lnTo>
                  <a:lnTo>
                    <a:pt x="5761202" y="2325611"/>
                  </a:lnTo>
                  <a:lnTo>
                    <a:pt x="5761202" y="2381377"/>
                  </a:lnTo>
                  <a:lnTo>
                    <a:pt x="5818543" y="2384323"/>
                  </a:lnTo>
                  <a:lnTo>
                    <a:pt x="5821413" y="2325611"/>
                  </a:lnTo>
                  <a:close/>
                </a:path>
                <a:path w="10690225" h="6438900">
                  <a:moveTo>
                    <a:pt x="5821413" y="2234260"/>
                  </a:moveTo>
                  <a:lnTo>
                    <a:pt x="5763996" y="2231301"/>
                  </a:lnTo>
                  <a:lnTo>
                    <a:pt x="5761202" y="2234260"/>
                  </a:lnTo>
                  <a:lnTo>
                    <a:pt x="5761202" y="2290026"/>
                  </a:lnTo>
                  <a:lnTo>
                    <a:pt x="5818543" y="2292985"/>
                  </a:lnTo>
                  <a:lnTo>
                    <a:pt x="5821413" y="2234260"/>
                  </a:lnTo>
                  <a:close/>
                </a:path>
                <a:path w="10690225" h="6438900">
                  <a:moveTo>
                    <a:pt x="5924245" y="4061549"/>
                  </a:moveTo>
                  <a:lnTo>
                    <a:pt x="5866904" y="4058589"/>
                  </a:lnTo>
                  <a:lnTo>
                    <a:pt x="5864034" y="4061549"/>
                  </a:lnTo>
                  <a:lnTo>
                    <a:pt x="5864034" y="4117314"/>
                  </a:lnTo>
                  <a:lnTo>
                    <a:pt x="5921362" y="4120273"/>
                  </a:lnTo>
                  <a:lnTo>
                    <a:pt x="5924245" y="4061549"/>
                  </a:lnTo>
                  <a:close/>
                </a:path>
                <a:path w="10690225" h="6438900">
                  <a:moveTo>
                    <a:pt x="5924245" y="3970197"/>
                  </a:moveTo>
                  <a:lnTo>
                    <a:pt x="5866904" y="3967238"/>
                  </a:lnTo>
                  <a:lnTo>
                    <a:pt x="5864034" y="3970197"/>
                  </a:lnTo>
                  <a:lnTo>
                    <a:pt x="5864034" y="4025963"/>
                  </a:lnTo>
                  <a:lnTo>
                    <a:pt x="5921362" y="4028922"/>
                  </a:lnTo>
                  <a:lnTo>
                    <a:pt x="5924245" y="3970197"/>
                  </a:lnTo>
                  <a:close/>
                </a:path>
                <a:path w="10690225" h="6438900">
                  <a:moveTo>
                    <a:pt x="5924245" y="3878770"/>
                  </a:moveTo>
                  <a:lnTo>
                    <a:pt x="5866904" y="3875887"/>
                  </a:lnTo>
                  <a:lnTo>
                    <a:pt x="5864034" y="3878770"/>
                  </a:lnTo>
                  <a:lnTo>
                    <a:pt x="5864034" y="3934612"/>
                  </a:lnTo>
                  <a:lnTo>
                    <a:pt x="5921362" y="3937571"/>
                  </a:lnTo>
                  <a:lnTo>
                    <a:pt x="5924245" y="3878770"/>
                  </a:lnTo>
                  <a:close/>
                </a:path>
                <a:path w="10690225" h="6438900">
                  <a:moveTo>
                    <a:pt x="5924245" y="3787508"/>
                  </a:moveTo>
                  <a:lnTo>
                    <a:pt x="5866904" y="3784549"/>
                  </a:lnTo>
                  <a:lnTo>
                    <a:pt x="5864034" y="3787508"/>
                  </a:lnTo>
                  <a:lnTo>
                    <a:pt x="5864034" y="3843274"/>
                  </a:lnTo>
                  <a:lnTo>
                    <a:pt x="5921362" y="3846144"/>
                  </a:lnTo>
                  <a:lnTo>
                    <a:pt x="5924245" y="3787508"/>
                  </a:lnTo>
                  <a:close/>
                </a:path>
                <a:path w="10690225" h="6438900">
                  <a:moveTo>
                    <a:pt x="5924245" y="3696068"/>
                  </a:moveTo>
                  <a:lnTo>
                    <a:pt x="5866904" y="3693109"/>
                  </a:lnTo>
                  <a:lnTo>
                    <a:pt x="5864034" y="3696068"/>
                  </a:lnTo>
                  <a:lnTo>
                    <a:pt x="5864034" y="3751923"/>
                  </a:lnTo>
                  <a:lnTo>
                    <a:pt x="5921362" y="3754793"/>
                  </a:lnTo>
                  <a:lnTo>
                    <a:pt x="5924245" y="3696068"/>
                  </a:lnTo>
                  <a:close/>
                </a:path>
                <a:path w="10690225" h="6438900">
                  <a:moveTo>
                    <a:pt x="5924245" y="3604730"/>
                  </a:moveTo>
                  <a:lnTo>
                    <a:pt x="5866904" y="3601770"/>
                  </a:lnTo>
                  <a:lnTo>
                    <a:pt x="5864034" y="3604730"/>
                  </a:lnTo>
                  <a:lnTo>
                    <a:pt x="5864034" y="3660483"/>
                  </a:lnTo>
                  <a:lnTo>
                    <a:pt x="5921362" y="3663442"/>
                  </a:lnTo>
                  <a:lnTo>
                    <a:pt x="5924245" y="3604730"/>
                  </a:lnTo>
                  <a:close/>
                </a:path>
                <a:path w="10690225" h="6438900">
                  <a:moveTo>
                    <a:pt x="5924245" y="3513378"/>
                  </a:moveTo>
                  <a:lnTo>
                    <a:pt x="5866904" y="3510419"/>
                  </a:lnTo>
                  <a:lnTo>
                    <a:pt x="5864034" y="3513378"/>
                  </a:lnTo>
                  <a:lnTo>
                    <a:pt x="5864034" y="3569144"/>
                  </a:lnTo>
                  <a:lnTo>
                    <a:pt x="5921362" y="3572103"/>
                  </a:lnTo>
                  <a:lnTo>
                    <a:pt x="5924245" y="3513378"/>
                  </a:lnTo>
                  <a:close/>
                </a:path>
                <a:path w="10690225" h="6438900">
                  <a:moveTo>
                    <a:pt x="5924245" y="3422027"/>
                  </a:moveTo>
                  <a:lnTo>
                    <a:pt x="5866904" y="3419068"/>
                  </a:lnTo>
                  <a:lnTo>
                    <a:pt x="5864034" y="3422027"/>
                  </a:lnTo>
                  <a:lnTo>
                    <a:pt x="5864034" y="3477793"/>
                  </a:lnTo>
                  <a:lnTo>
                    <a:pt x="5921362" y="3480663"/>
                  </a:lnTo>
                  <a:lnTo>
                    <a:pt x="5924245" y="3422027"/>
                  </a:lnTo>
                  <a:close/>
                </a:path>
                <a:path w="10690225" h="6438900">
                  <a:moveTo>
                    <a:pt x="5924245" y="3330600"/>
                  </a:moveTo>
                  <a:lnTo>
                    <a:pt x="5866904" y="3327730"/>
                  </a:lnTo>
                  <a:lnTo>
                    <a:pt x="5864034" y="3330600"/>
                  </a:lnTo>
                  <a:lnTo>
                    <a:pt x="5864034" y="3386442"/>
                  </a:lnTo>
                  <a:lnTo>
                    <a:pt x="5921362" y="3389325"/>
                  </a:lnTo>
                  <a:lnTo>
                    <a:pt x="5924245" y="3330600"/>
                  </a:lnTo>
                  <a:close/>
                </a:path>
                <a:path w="10690225" h="6438900">
                  <a:moveTo>
                    <a:pt x="6027153" y="4061549"/>
                  </a:moveTo>
                  <a:lnTo>
                    <a:pt x="5969736" y="4058589"/>
                  </a:lnTo>
                  <a:lnTo>
                    <a:pt x="5966955" y="4061549"/>
                  </a:lnTo>
                  <a:lnTo>
                    <a:pt x="5966955" y="4117314"/>
                  </a:lnTo>
                  <a:lnTo>
                    <a:pt x="6024283" y="4120273"/>
                  </a:lnTo>
                  <a:lnTo>
                    <a:pt x="6027153" y="4061549"/>
                  </a:lnTo>
                  <a:close/>
                </a:path>
                <a:path w="10690225" h="6438900">
                  <a:moveTo>
                    <a:pt x="6027153" y="3970197"/>
                  </a:moveTo>
                  <a:lnTo>
                    <a:pt x="5969736" y="3967238"/>
                  </a:lnTo>
                  <a:lnTo>
                    <a:pt x="5966955" y="3970197"/>
                  </a:lnTo>
                  <a:lnTo>
                    <a:pt x="5966955" y="4025963"/>
                  </a:lnTo>
                  <a:lnTo>
                    <a:pt x="6024283" y="4028922"/>
                  </a:lnTo>
                  <a:lnTo>
                    <a:pt x="6027153" y="3970197"/>
                  </a:lnTo>
                  <a:close/>
                </a:path>
                <a:path w="10690225" h="6438900">
                  <a:moveTo>
                    <a:pt x="6027153" y="3878770"/>
                  </a:moveTo>
                  <a:lnTo>
                    <a:pt x="5969736" y="3875887"/>
                  </a:lnTo>
                  <a:lnTo>
                    <a:pt x="5966955" y="3878770"/>
                  </a:lnTo>
                  <a:lnTo>
                    <a:pt x="5966955" y="3934612"/>
                  </a:lnTo>
                  <a:lnTo>
                    <a:pt x="6024283" y="3937571"/>
                  </a:lnTo>
                  <a:lnTo>
                    <a:pt x="6027153" y="3878770"/>
                  </a:lnTo>
                  <a:close/>
                </a:path>
                <a:path w="10690225" h="6438900">
                  <a:moveTo>
                    <a:pt x="6027153" y="3787508"/>
                  </a:moveTo>
                  <a:lnTo>
                    <a:pt x="5969736" y="3784549"/>
                  </a:lnTo>
                  <a:lnTo>
                    <a:pt x="5966955" y="3787508"/>
                  </a:lnTo>
                  <a:lnTo>
                    <a:pt x="5966955" y="3843274"/>
                  </a:lnTo>
                  <a:lnTo>
                    <a:pt x="6024283" y="3846144"/>
                  </a:lnTo>
                  <a:lnTo>
                    <a:pt x="6027153" y="3787508"/>
                  </a:lnTo>
                  <a:close/>
                </a:path>
                <a:path w="10690225" h="6438900">
                  <a:moveTo>
                    <a:pt x="6027153" y="3696068"/>
                  </a:moveTo>
                  <a:lnTo>
                    <a:pt x="5969736" y="3693109"/>
                  </a:lnTo>
                  <a:lnTo>
                    <a:pt x="5966955" y="3696068"/>
                  </a:lnTo>
                  <a:lnTo>
                    <a:pt x="5966955" y="3751923"/>
                  </a:lnTo>
                  <a:lnTo>
                    <a:pt x="6024283" y="3754793"/>
                  </a:lnTo>
                  <a:lnTo>
                    <a:pt x="6027153" y="3696068"/>
                  </a:lnTo>
                  <a:close/>
                </a:path>
                <a:path w="10690225" h="6438900">
                  <a:moveTo>
                    <a:pt x="6027153" y="3604730"/>
                  </a:moveTo>
                  <a:lnTo>
                    <a:pt x="5969736" y="3601770"/>
                  </a:lnTo>
                  <a:lnTo>
                    <a:pt x="5966955" y="3604730"/>
                  </a:lnTo>
                  <a:lnTo>
                    <a:pt x="5966955" y="3660483"/>
                  </a:lnTo>
                  <a:lnTo>
                    <a:pt x="6024283" y="3663442"/>
                  </a:lnTo>
                  <a:lnTo>
                    <a:pt x="6027153" y="3604730"/>
                  </a:lnTo>
                  <a:close/>
                </a:path>
                <a:path w="10690225" h="6438900">
                  <a:moveTo>
                    <a:pt x="6027153" y="3513378"/>
                  </a:moveTo>
                  <a:lnTo>
                    <a:pt x="5969736" y="3510419"/>
                  </a:lnTo>
                  <a:lnTo>
                    <a:pt x="5966955" y="3513378"/>
                  </a:lnTo>
                  <a:lnTo>
                    <a:pt x="5966955" y="3569144"/>
                  </a:lnTo>
                  <a:lnTo>
                    <a:pt x="6024283" y="3572103"/>
                  </a:lnTo>
                  <a:lnTo>
                    <a:pt x="6027153" y="3513378"/>
                  </a:lnTo>
                  <a:close/>
                </a:path>
                <a:path w="10690225" h="6438900">
                  <a:moveTo>
                    <a:pt x="6027153" y="3422027"/>
                  </a:moveTo>
                  <a:lnTo>
                    <a:pt x="5969736" y="3419068"/>
                  </a:lnTo>
                  <a:lnTo>
                    <a:pt x="5966955" y="3422027"/>
                  </a:lnTo>
                  <a:lnTo>
                    <a:pt x="5966955" y="3477793"/>
                  </a:lnTo>
                  <a:lnTo>
                    <a:pt x="6024283" y="3480663"/>
                  </a:lnTo>
                  <a:lnTo>
                    <a:pt x="6027153" y="3422027"/>
                  </a:lnTo>
                  <a:close/>
                </a:path>
                <a:path w="10690225" h="6438900">
                  <a:moveTo>
                    <a:pt x="6070917" y="458736"/>
                  </a:moveTo>
                  <a:lnTo>
                    <a:pt x="6013678" y="455777"/>
                  </a:lnTo>
                  <a:lnTo>
                    <a:pt x="6010808" y="458736"/>
                  </a:lnTo>
                  <a:lnTo>
                    <a:pt x="6010808" y="514413"/>
                  </a:lnTo>
                  <a:lnTo>
                    <a:pt x="6068047" y="517283"/>
                  </a:lnTo>
                  <a:lnTo>
                    <a:pt x="6070917" y="458736"/>
                  </a:lnTo>
                  <a:close/>
                </a:path>
                <a:path w="10690225" h="6438900">
                  <a:moveTo>
                    <a:pt x="6070917" y="367563"/>
                  </a:moveTo>
                  <a:lnTo>
                    <a:pt x="6013678" y="364693"/>
                  </a:lnTo>
                  <a:lnTo>
                    <a:pt x="6010808" y="367563"/>
                  </a:lnTo>
                  <a:lnTo>
                    <a:pt x="6010808" y="423240"/>
                  </a:lnTo>
                  <a:lnTo>
                    <a:pt x="6068047" y="426110"/>
                  </a:lnTo>
                  <a:lnTo>
                    <a:pt x="6070917" y="367563"/>
                  </a:lnTo>
                  <a:close/>
                </a:path>
                <a:path w="10690225" h="6438900">
                  <a:moveTo>
                    <a:pt x="6070917" y="276390"/>
                  </a:moveTo>
                  <a:lnTo>
                    <a:pt x="6013678" y="273431"/>
                  </a:lnTo>
                  <a:lnTo>
                    <a:pt x="6010808" y="276390"/>
                  </a:lnTo>
                  <a:lnTo>
                    <a:pt x="6010808" y="332066"/>
                  </a:lnTo>
                  <a:lnTo>
                    <a:pt x="6068047" y="335026"/>
                  </a:lnTo>
                  <a:lnTo>
                    <a:pt x="6070917" y="276390"/>
                  </a:lnTo>
                  <a:close/>
                </a:path>
                <a:path w="10690225" h="6438900">
                  <a:moveTo>
                    <a:pt x="6129985" y="3878770"/>
                  </a:moveTo>
                  <a:lnTo>
                    <a:pt x="6072657" y="3875887"/>
                  </a:lnTo>
                  <a:lnTo>
                    <a:pt x="6069787" y="3878770"/>
                  </a:lnTo>
                  <a:lnTo>
                    <a:pt x="6069787" y="3934612"/>
                  </a:lnTo>
                  <a:lnTo>
                    <a:pt x="6127115" y="3937571"/>
                  </a:lnTo>
                  <a:lnTo>
                    <a:pt x="6129985" y="3878770"/>
                  </a:lnTo>
                  <a:close/>
                </a:path>
                <a:path w="10690225" h="6438900">
                  <a:moveTo>
                    <a:pt x="6129985" y="3787508"/>
                  </a:moveTo>
                  <a:lnTo>
                    <a:pt x="6072657" y="3784549"/>
                  </a:lnTo>
                  <a:lnTo>
                    <a:pt x="6069787" y="3787508"/>
                  </a:lnTo>
                  <a:lnTo>
                    <a:pt x="6069787" y="3843274"/>
                  </a:lnTo>
                  <a:lnTo>
                    <a:pt x="6127115" y="3846144"/>
                  </a:lnTo>
                  <a:lnTo>
                    <a:pt x="6129985" y="3787508"/>
                  </a:lnTo>
                  <a:close/>
                </a:path>
                <a:path w="10690225" h="6438900">
                  <a:moveTo>
                    <a:pt x="6129985" y="3513378"/>
                  </a:moveTo>
                  <a:lnTo>
                    <a:pt x="6072657" y="3510419"/>
                  </a:lnTo>
                  <a:lnTo>
                    <a:pt x="6069787" y="3513378"/>
                  </a:lnTo>
                  <a:lnTo>
                    <a:pt x="6069787" y="3569144"/>
                  </a:lnTo>
                  <a:lnTo>
                    <a:pt x="6127115" y="3572103"/>
                  </a:lnTo>
                  <a:lnTo>
                    <a:pt x="6129985" y="3513378"/>
                  </a:lnTo>
                  <a:close/>
                </a:path>
                <a:path w="10690225" h="6438900">
                  <a:moveTo>
                    <a:pt x="6173571" y="1643900"/>
                  </a:moveTo>
                  <a:lnTo>
                    <a:pt x="6116332" y="1640941"/>
                  </a:lnTo>
                  <a:lnTo>
                    <a:pt x="6113462" y="1643900"/>
                  </a:lnTo>
                  <a:lnTo>
                    <a:pt x="6113462" y="1699488"/>
                  </a:lnTo>
                  <a:lnTo>
                    <a:pt x="6170701" y="1702447"/>
                  </a:lnTo>
                  <a:lnTo>
                    <a:pt x="6173571" y="1643900"/>
                  </a:lnTo>
                  <a:close/>
                </a:path>
                <a:path w="10690225" h="6438900">
                  <a:moveTo>
                    <a:pt x="6173571" y="549910"/>
                  </a:moveTo>
                  <a:lnTo>
                    <a:pt x="6116332" y="546950"/>
                  </a:lnTo>
                  <a:lnTo>
                    <a:pt x="6113462" y="549910"/>
                  </a:lnTo>
                  <a:lnTo>
                    <a:pt x="6113462" y="605586"/>
                  </a:lnTo>
                  <a:lnTo>
                    <a:pt x="6170701" y="608457"/>
                  </a:lnTo>
                  <a:lnTo>
                    <a:pt x="6173571" y="549910"/>
                  </a:lnTo>
                  <a:close/>
                </a:path>
                <a:path w="10690225" h="6438900">
                  <a:moveTo>
                    <a:pt x="6173571" y="458736"/>
                  </a:moveTo>
                  <a:lnTo>
                    <a:pt x="6116332" y="455777"/>
                  </a:lnTo>
                  <a:lnTo>
                    <a:pt x="6113462" y="458736"/>
                  </a:lnTo>
                  <a:lnTo>
                    <a:pt x="6113462" y="514413"/>
                  </a:lnTo>
                  <a:lnTo>
                    <a:pt x="6170701" y="517283"/>
                  </a:lnTo>
                  <a:lnTo>
                    <a:pt x="6173571" y="458736"/>
                  </a:lnTo>
                  <a:close/>
                </a:path>
                <a:path w="10690225" h="6438900">
                  <a:moveTo>
                    <a:pt x="6173571" y="367563"/>
                  </a:moveTo>
                  <a:lnTo>
                    <a:pt x="6116332" y="364693"/>
                  </a:lnTo>
                  <a:lnTo>
                    <a:pt x="6113462" y="367563"/>
                  </a:lnTo>
                  <a:lnTo>
                    <a:pt x="6113462" y="423240"/>
                  </a:lnTo>
                  <a:lnTo>
                    <a:pt x="6170701" y="426110"/>
                  </a:lnTo>
                  <a:lnTo>
                    <a:pt x="6173571" y="367563"/>
                  </a:lnTo>
                  <a:close/>
                </a:path>
                <a:path w="10690225" h="6438900">
                  <a:moveTo>
                    <a:pt x="6173571" y="276390"/>
                  </a:moveTo>
                  <a:lnTo>
                    <a:pt x="6116332" y="273431"/>
                  </a:lnTo>
                  <a:lnTo>
                    <a:pt x="6113462" y="276390"/>
                  </a:lnTo>
                  <a:lnTo>
                    <a:pt x="6113462" y="332066"/>
                  </a:lnTo>
                  <a:lnTo>
                    <a:pt x="6170701" y="335026"/>
                  </a:lnTo>
                  <a:lnTo>
                    <a:pt x="6173571" y="276390"/>
                  </a:lnTo>
                  <a:close/>
                </a:path>
                <a:path w="10690225" h="6438900">
                  <a:moveTo>
                    <a:pt x="6276149" y="1734985"/>
                  </a:moveTo>
                  <a:lnTo>
                    <a:pt x="6218987" y="1732114"/>
                  </a:lnTo>
                  <a:lnTo>
                    <a:pt x="6216116" y="1734985"/>
                  </a:lnTo>
                  <a:lnTo>
                    <a:pt x="6216116" y="1790661"/>
                  </a:lnTo>
                  <a:lnTo>
                    <a:pt x="6273355" y="1793621"/>
                  </a:lnTo>
                  <a:lnTo>
                    <a:pt x="6276149" y="1734985"/>
                  </a:lnTo>
                  <a:close/>
                </a:path>
                <a:path w="10690225" h="6438900">
                  <a:moveTo>
                    <a:pt x="6276149" y="1643900"/>
                  </a:moveTo>
                  <a:lnTo>
                    <a:pt x="6218987" y="1640941"/>
                  </a:lnTo>
                  <a:lnTo>
                    <a:pt x="6216116" y="1643900"/>
                  </a:lnTo>
                  <a:lnTo>
                    <a:pt x="6216116" y="1699488"/>
                  </a:lnTo>
                  <a:lnTo>
                    <a:pt x="6273355" y="1702447"/>
                  </a:lnTo>
                  <a:lnTo>
                    <a:pt x="6276149" y="1643900"/>
                  </a:lnTo>
                  <a:close/>
                </a:path>
                <a:path w="10690225" h="6438900">
                  <a:moveTo>
                    <a:pt x="6276149" y="1552727"/>
                  </a:moveTo>
                  <a:lnTo>
                    <a:pt x="6218987" y="1549768"/>
                  </a:lnTo>
                  <a:lnTo>
                    <a:pt x="6216116" y="1552727"/>
                  </a:lnTo>
                  <a:lnTo>
                    <a:pt x="6216116" y="1608315"/>
                  </a:lnTo>
                  <a:lnTo>
                    <a:pt x="6273355" y="1611274"/>
                  </a:lnTo>
                  <a:lnTo>
                    <a:pt x="6276149" y="1552727"/>
                  </a:lnTo>
                  <a:close/>
                </a:path>
                <a:path w="10690225" h="6438900">
                  <a:moveTo>
                    <a:pt x="6276149" y="1005687"/>
                  </a:moveTo>
                  <a:lnTo>
                    <a:pt x="6218987" y="1002817"/>
                  </a:lnTo>
                  <a:lnTo>
                    <a:pt x="6216116" y="1005687"/>
                  </a:lnTo>
                  <a:lnTo>
                    <a:pt x="6216116" y="1061364"/>
                  </a:lnTo>
                  <a:lnTo>
                    <a:pt x="6273355" y="1064234"/>
                  </a:lnTo>
                  <a:lnTo>
                    <a:pt x="6276149" y="1005687"/>
                  </a:lnTo>
                  <a:close/>
                </a:path>
                <a:path w="10690225" h="6438900">
                  <a:moveTo>
                    <a:pt x="6276149" y="914514"/>
                  </a:moveTo>
                  <a:lnTo>
                    <a:pt x="6218987" y="911644"/>
                  </a:lnTo>
                  <a:lnTo>
                    <a:pt x="6216116" y="914514"/>
                  </a:lnTo>
                  <a:lnTo>
                    <a:pt x="6216116" y="970191"/>
                  </a:lnTo>
                  <a:lnTo>
                    <a:pt x="6273355" y="973150"/>
                  </a:lnTo>
                  <a:lnTo>
                    <a:pt x="6276149" y="914514"/>
                  </a:lnTo>
                  <a:close/>
                </a:path>
                <a:path w="10690225" h="6438900">
                  <a:moveTo>
                    <a:pt x="6276149" y="823341"/>
                  </a:moveTo>
                  <a:lnTo>
                    <a:pt x="6218987" y="820470"/>
                  </a:lnTo>
                  <a:lnTo>
                    <a:pt x="6216116" y="823341"/>
                  </a:lnTo>
                  <a:lnTo>
                    <a:pt x="6216116" y="879017"/>
                  </a:lnTo>
                  <a:lnTo>
                    <a:pt x="6273355" y="881976"/>
                  </a:lnTo>
                  <a:lnTo>
                    <a:pt x="6276149" y="823341"/>
                  </a:lnTo>
                  <a:close/>
                </a:path>
                <a:path w="10690225" h="6438900">
                  <a:moveTo>
                    <a:pt x="6276149" y="732256"/>
                  </a:moveTo>
                  <a:lnTo>
                    <a:pt x="6218987" y="729297"/>
                  </a:lnTo>
                  <a:lnTo>
                    <a:pt x="6216116" y="732256"/>
                  </a:lnTo>
                  <a:lnTo>
                    <a:pt x="6216116" y="787844"/>
                  </a:lnTo>
                  <a:lnTo>
                    <a:pt x="6273355" y="790803"/>
                  </a:lnTo>
                  <a:lnTo>
                    <a:pt x="6276149" y="732256"/>
                  </a:lnTo>
                  <a:close/>
                </a:path>
                <a:path w="10690225" h="6438900">
                  <a:moveTo>
                    <a:pt x="6276149" y="640994"/>
                  </a:moveTo>
                  <a:lnTo>
                    <a:pt x="6218987" y="638124"/>
                  </a:lnTo>
                  <a:lnTo>
                    <a:pt x="6216116" y="640994"/>
                  </a:lnTo>
                  <a:lnTo>
                    <a:pt x="6216116" y="696671"/>
                  </a:lnTo>
                  <a:lnTo>
                    <a:pt x="6273355" y="699630"/>
                  </a:lnTo>
                  <a:lnTo>
                    <a:pt x="6276149" y="640994"/>
                  </a:lnTo>
                  <a:close/>
                </a:path>
                <a:path w="10690225" h="6438900">
                  <a:moveTo>
                    <a:pt x="6276149" y="549910"/>
                  </a:moveTo>
                  <a:lnTo>
                    <a:pt x="6218987" y="546950"/>
                  </a:lnTo>
                  <a:lnTo>
                    <a:pt x="6216116" y="549910"/>
                  </a:lnTo>
                  <a:lnTo>
                    <a:pt x="6216116" y="605586"/>
                  </a:lnTo>
                  <a:lnTo>
                    <a:pt x="6273355" y="608457"/>
                  </a:lnTo>
                  <a:lnTo>
                    <a:pt x="6276149" y="549910"/>
                  </a:lnTo>
                  <a:close/>
                </a:path>
                <a:path w="10690225" h="6438900">
                  <a:moveTo>
                    <a:pt x="6276149" y="458736"/>
                  </a:moveTo>
                  <a:lnTo>
                    <a:pt x="6218987" y="455777"/>
                  </a:lnTo>
                  <a:lnTo>
                    <a:pt x="6216116" y="458736"/>
                  </a:lnTo>
                  <a:lnTo>
                    <a:pt x="6216116" y="514413"/>
                  </a:lnTo>
                  <a:lnTo>
                    <a:pt x="6273355" y="517283"/>
                  </a:lnTo>
                  <a:lnTo>
                    <a:pt x="6276149" y="458736"/>
                  </a:lnTo>
                  <a:close/>
                </a:path>
                <a:path w="10690225" h="6438900">
                  <a:moveTo>
                    <a:pt x="6276149" y="367563"/>
                  </a:moveTo>
                  <a:lnTo>
                    <a:pt x="6218987" y="364693"/>
                  </a:lnTo>
                  <a:lnTo>
                    <a:pt x="6216116" y="367563"/>
                  </a:lnTo>
                  <a:lnTo>
                    <a:pt x="6216116" y="423240"/>
                  </a:lnTo>
                  <a:lnTo>
                    <a:pt x="6273355" y="426110"/>
                  </a:lnTo>
                  <a:lnTo>
                    <a:pt x="6276149" y="367563"/>
                  </a:lnTo>
                  <a:close/>
                </a:path>
                <a:path w="10690225" h="6438900">
                  <a:moveTo>
                    <a:pt x="6276149" y="276390"/>
                  </a:moveTo>
                  <a:lnTo>
                    <a:pt x="6218987" y="273431"/>
                  </a:lnTo>
                  <a:lnTo>
                    <a:pt x="6216116" y="276390"/>
                  </a:lnTo>
                  <a:lnTo>
                    <a:pt x="6216116" y="332066"/>
                  </a:lnTo>
                  <a:lnTo>
                    <a:pt x="6273355" y="335026"/>
                  </a:lnTo>
                  <a:lnTo>
                    <a:pt x="6276149" y="276390"/>
                  </a:lnTo>
                  <a:close/>
                </a:path>
                <a:path w="10690225" h="6438900">
                  <a:moveTo>
                    <a:pt x="6276149" y="185216"/>
                  </a:moveTo>
                  <a:lnTo>
                    <a:pt x="6218987" y="182346"/>
                  </a:lnTo>
                  <a:lnTo>
                    <a:pt x="6216116" y="185216"/>
                  </a:lnTo>
                  <a:lnTo>
                    <a:pt x="6216116" y="240893"/>
                  </a:lnTo>
                  <a:lnTo>
                    <a:pt x="6273355" y="243852"/>
                  </a:lnTo>
                  <a:lnTo>
                    <a:pt x="6276149" y="185216"/>
                  </a:lnTo>
                  <a:close/>
                </a:path>
                <a:path w="10690225" h="6438900">
                  <a:moveTo>
                    <a:pt x="6378803" y="1734985"/>
                  </a:moveTo>
                  <a:lnTo>
                    <a:pt x="6321552" y="1732114"/>
                  </a:lnTo>
                  <a:lnTo>
                    <a:pt x="6318771" y="1734985"/>
                  </a:lnTo>
                  <a:lnTo>
                    <a:pt x="6318771" y="1790661"/>
                  </a:lnTo>
                  <a:lnTo>
                    <a:pt x="6376022" y="1793621"/>
                  </a:lnTo>
                  <a:lnTo>
                    <a:pt x="6378803" y="1734985"/>
                  </a:lnTo>
                  <a:close/>
                </a:path>
                <a:path w="10690225" h="6438900">
                  <a:moveTo>
                    <a:pt x="6378803" y="1643900"/>
                  </a:moveTo>
                  <a:lnTo>
                    <a:pt x="6321552" y="1640941"/>
                  </a:lnTo>
                  <a:lnTo>
                    <a:pt x="6318771" y="1643900"/>
                  </a:lnTo>
                  <a:lnTo>
                    <a:pt x="6318771" y="1699488"/>
                  </a:lnTo>
                  <a:lnTo>
                    <a:pt x="6376022" y="1702447"/>
                  </a:lnTo>
                  <a:lnTo>
                    <a:pt x="6378803" y="1643900"/>
                  </a:lnTo>
                  <a:close/>
                </a:path>
                <a:path w="10690225" h="6438900">
                  <a:moveTo>
                    <a:pt x="6378803" y="1279207"/>
                  </a:moveTo>
                  <a:lnTo>
                    <a:pt x="6321552" y="1276248"/>
                  </a:lnTo>
                  <a:lnTo>
                    <a:pt x="6318771" y="1279207"/>
                  </a:lnTo>
                  <a:lnTo>
                    <a:pt x="6318771" y="1334884"/>
                  </a:lnTo>
                  <a:lnTo>
                    <a:pt x="6376022" y="1337754"/>
                  </a:lnTo>
                  <a:lnTo>
                    <a:pt x="6378803" y="1279207"/>
                  </a:lnTo>
                  <a:close/>
                </a:path>
                <a:path w="10690225" h="6438900">
                  <a:moveTo>
                    <a:pt x="6378803" y="1188034"/>
                  </a:moveTo>
                  <a:lnTo>
                    <a:pt x="6321552" y="1185075"/>
                  </a:lnTo>
                  <a:lnTo>
                    <a:pt x="6318771" y="1188034"/>
                  </a:lnTo>
                  <a:lnTo>
                    <a:pt x="6318771" y="1243711"/>
                  </a:lnTo>
                  <a:lnTo>
                    <a:pt x="6376022" y="1246670"/>
                  </a:lnTo>
                  <a:lnTo>
                    <a:pt x="6378803" y="1188034"/>
                  </a:lnTo>
                  <a:close/>
                </a:path>
                <a:path w="10690225" h="6438900">
                  <a:moveTo>
                    <a:pt x="6378803" y="1096860"/>
                  </a:moveTo>
                  <a:lnTo>
                    <a:pt x="6321552" y="1093901"/>
                  </a:lnTo>
                  <a:lnTo>
                    <a:pt x="6318771" y="1096860"/>
                  </a:lnTo>
                  <a:lnTo>
                    <a:pt x="6318771" y="1152537"/>
                  </a:lnTo>
                  <a:lnTo>
                    <a:pt x="6376022" y="1155496"/>
                  </a:lnTo>
                  <a:lnTo>
                    <a:pt x="6378803" y="1096860"/>
                  </a:lnTo>
                  <a:close/>
                </a:path>
                <a:path w="10690225" h="6438900">
                  <a:moveTo>
                    <a:pt x="6378803" y="1005687"/>
                  </a:moveTo>
                  <a:lnTo>
                    <a:pt x="6321552" y="1002817"/>
                  </a:lnTo>
                  <a:lnTo>
                    <a:pt x="6318771" y="1005687"/>
                  </a:lnTo>
                  <a:lnTo>
                    <a:pt x="6318771" y="1061364"/>
                  </a:lnTo>
                  <a:lnTo>
                    <a:pt x="6376022" y="1064234"/>
                  </a:lnTo>
                  <a:lnTo>
                    <a:pt x="6378803" y="1005687"/>
                  </a:lnTo>
                  <a:close/>
                </a:path>
                <a:path w="10690225" h="6438900">
                  <a:moveTo>
                    <a:pt x="6378803" y="914514"/>
                  </a:moveTo>
                  <a:lnTo>
                    <a:pt x="6321552" y="911644"/>
                  </a:lnTo>
                  <a:lnTo>
                    <a:pt x="6318771" y="914514"/>
                  </a:lnTo>
                  <a:lnTo>
                    <a:pt x="6318771" y="970191"/>
                  </a:lnTo>
                  <a:lnTo>
                    <a:pt x="6376022" y="973150"/>
                  </a:lnTo>
                  <a:lnTo>
                    <a:pt x="6378803" y="914514"/>
                  </a:lnTo>
                  <a:close/>
                </a:path>
                <a:path w="10690225" h="6438900">
                  <a:moveTo>
                    <a:pt x="6378803" y="823341"/>
                  </a:moveTo>
                  <a:lnTo>
                    <a:pt x="6321552" y="820470"/>
                  </a:lnTo>
                  <a:lnTo>
                    <a:pt x="6318771" y="823341"/>
                  </a:lnTo>
                  <a:lnTo>
                    <a:pt x="6318771" y="879017"/>
                  </a:lnTo>
                  <a:lnTo>
                    <a:pt x="6376022" y="881976"/>
                  </a:lnTo>
                  <a:lnTo>
                    <a:pt x="6378803" y="823341"/>
                  </a:lnTo>
                  <a:close/>
                </a:path>
                <a:path w="10690225" h="6438900">
                  <a:moveTo>
                    <a:pt x="6378803" y="732256"/>
                  </a:moveTo>
                  <a:lnTo>
                    <a:pt x="6321552" y="729297"/>
                  </a:lnTo>
                  <a:lnTo>
                    <a:pt x="6318771" y="732256"/>
                  </a:lnTo>
                  <a:lnTo>
                    <a:pt x="6318771" y="787844"/>
                  </a:lnTo>
                  <a:lnTo>
                    <a:pt x="6376022" y="790803"/>
                  </a:lnTo>
                  <a:lnTo>
                    <a:pt x="6378803" y="732256"/>
                  </a:lnTo>
                  <a:close/>
                </a:path>
                <a:path w="10690225" h="6438900">
                  <a:moveTo>
                    <a:pt x="6378803" y="640994"/>
                  </a:moveTo>
                  <a:lnTo>
                    <a:pt x="6321552" y="638124"/>
                  </a:lnTo>
                  <a:lnTo>
                    <a:pt x="6318771" y="640994"/>
                  </a:lnTo>
                  <a:lnTo>
                    <a:pt x="6318771" y="696671"/>
                  </a:lnTo>
                  <a:lnTo>
                    <a:pt x="6376022" y="699630"/>
                  </a:lnTo>
                  <a:lnTo>
                    <a:pt x="6378803" y="640994"/>
                  </a:lnTo>
                  <a:close/>
                </a:path>
                <a:path w="10690225" h="6438900">
                  <a:moveTo>
                    <a:pt x="6378803" y="549910"/>
                  </a:moveTo>
                  <a:lnTo>
                    <a:pt x="6321552" y="546950"/>
                  </a:lnTo>
                  <a:lnTo>
                    <a:pt x="6318771" y="549910"/>
                  </a:lnTo>
                  <a:lnTo>
                    <a:pt x="6318771" y="605586"/>
                  </a:lnTo>
                  <a:lnTo>
                    <a:pt x="6376022" y="608457"/>
                  </a:lnTo>
                  <a:lnTo>
                    <a:pt x="6378803" y="549910"/>
                  </a:lnTo>
                  <a:close/>
                </a:path>
                <a:path w="10690225" h="6438900">
                  <a:moveTo>
                    <a:pt x="6378803" y="458736"/>
                  </a:moveTo>
                  <a:lnTo>
                    <a:pt x="6321552" y="455777"/>
                  </a:lnTo>
                  <a:lnTo>
                    <a:pt x="6318771" y="458736"/>
                  </a:lnTo>
                  <a:lnTo>
                    <a:pt x="6318771" y="514413"/>
                  </a:lnTo>
                  <a:lnTo>
                    <a:pt x="6376022" y="517283"/>
                  </a:lnTo>
                  <a:lnTo>
                    <a:pt x="6378803" y="458736"/>
                  </a:lnTo>
                  <a:close/>
                </a:path>
                <a:path w="10690225" h="6438900">
                  <a:moveTo>
                    <a:pt x="6378803" y="367563"/>
                  </a:moveTo>
                  <a:lnTo>
                    <a:pt x="6321552" y="364693"/>
                  </a:lnTo>
                  <a:lnTo>
                    <a:pt x="6318771" y="367563"/>
                  </a:lnTo>
                  <a:lnTo>
                    <a:pt x="6318771" y="423240"/>
                  </a:lnTo>
                  <a:lnTo>
                    <a:pt x="6376022" y="426110"/>
                  </a:lnTo>
                  <a:lnTo>
                    <a:pt x="6378803" y="367563"/>
                  </a:lnTo>
                  <a:close/>
                </a:path>
                <a:path w="10690225" h="6438900">
                  <a:moveTo>
                    <a:pt x="6378803" y="276390"/>
                  </a:moveTo>
                  <a:lnTo>
                    <a:pt x="6321552" y="273431"/>
                  </a:lnTo>
                  <a:lnTo>
                    <a:pt x="6318771" y="276390"/>
                  </a:lnTo>
                  <a:lnTo>
                    <a:pt x="6318771" y="332066"/>
                  </a:lnTo>
                  <a:lnTo>
                    <a:pt x="6376022" y="335026"/>
                  </a:lnTo>
                  <a:lnTo>
                    <a:pt x="6378803" y="276390"/>
                  </a:lnTo>
                  <a:close/>
                </a:path>
                <a:path w="10690225" h="6438900">
                  <a:moveTo>
                    <a:pt x="6378803" y="185216"/>
                  </a:moveTo>
                  <a:lnTo>
                    <a:pt x="6321552" y="182346"/>
                  </a:lnTo>
                  <a:lnTo>
                    <a:pt x="6318771" y="185216"/>
                  </a:lnTo>
                  <a:lnTo>
                    <a:pt x="6318771" y="240893"/>
                  </a:lnTo>
                  <a:lnTo>
                    <a:pt x="6376022" y="243852"/>
                  </a:lnTo>
                  <a:lnTo>
                    <a:pt x="6378803" y="185216"/>
                  </a:lnTo>
                  <a:close/>
                </a:path>
                <a:path w="10690225" h="6438900">
                  <a:moveTo>
                    <a:pt x="6378803" y="94043"/>
                  </a:moveTo>
                  <a:lnTo>
                    <a:pt x="6321552" y="91173"/>
                  </a:lnTo>
                  <a:lnTo>
                    <a:pt x="6318771" y="94043"/>
                  </a:lnTo>
                  <a:lnTo>
                    <a:pt x="6318771" y="149720"/>
                  </a:lnTo>
                  <a:lnTo>
                    <a:pt x="6376022" y="152679"/>
                  </a:lnTo>
                  <a:lnTo>
                    <a:pt x="6378803" y="94043"/>
                  </a:lnTo>
                  <a:close/>
                </a:path>
                <a:path w="10690225" h="6438900">
                  <a:moveTo>
                    <a:pt x="6481458" y="1370380"/>
                  </a:moveTo>
                  <a:lnTo>
                    <a:pt x="6424206" y="1367421"/>
                  </a:lnTo>
                  <a:lnTo>
                    <a:pt x="6421425" y="1370380"/>
                  </a:lnTo>
                  <a:lnTo>
                    <a:pt x="6421425" y="1426057"/>
                  </a:lnTo>
                  <a:lnTo>
                    <a:pt x="6478676" y="1428927"/>
                  </a:lnTo>
                  <a:lnTo>
                    <a:pt x="6481458" y="1370380"/>
                  </a:lnTo>
                  <a:close/>
                </a:path>
                <a:path w="10690225" h="6438900">
                  <a:moveTo>
                    <a:pt x="6481458" y="1279207"/>
                  </a:moveTo>
                  <a:lnTo>
                    <a:pt x="6424206" y="1276248"/>
                  </a:lnTo>
                  <a:lnTo>
                    <a:pt x="6421425" y="1279207"/>
                  </a:lnTo>
                  <a:lnTo>
                    <a:pt x="6421425" y="1334884"/>
                  </a:lnTo>
                  <a:lnTo>
                    <a:pt x="6478676" y="1337754"/>
                  </a:lnTo>
                  <a:lnTo>
                    <a:pt x="6481458" y="1279207"/>
                  </a:lnTo>
                  <a:close/>
                </a:path>
                <a:path w="10690225" h="6438900">
                  <a:moveTo>
                    <a:pt x="6481458" y="1188034"/>
                  </a:moveTo>
                  <a:lnTo>
                    <a:pt x="6424206" y="1185075"/>
                  </a:lnTo>
                  <a:lnTo>
                    <a:pt x="6421425" y="1188034"/>
                  </a:lnTo>
                  <a:lnTo>
                    <a:pt x="6421425" y="1243711"/>
                  </a:lnTo>
                  <a:lnTo>
                    <a:pt x="6478676" y="1246670"/>
                  </a:lnTo>
                  <a:lnTo>
                    <a:pt x="6481458" y="1188034"/>
                  </a:lnTo>
                  <a:close/>
                </a:path>
                <a:path w="10690225" h="6438900">
                  <a:moveTo>
                    <a:pt x="6481458" y="1096860"/>
                  </a:moveTo>
                  <a:lnTo>
                    <a:pt x="6424206" y="1093901"/>
                  </a:lnTo>
                  <a:lnTo>
                    <a:pt x="6421425" y="1096860"/>
                  </a:lnTo>
                  <a:lnTo>
                    <a:pt x="6421425" y="1152537"/>
                  </a:lnTo>
                  <a:lnTo>
                    <a:pt x="6478676" y="1155496"/>
                  </a:lnTo>
                  <a:lnTo>
                    <a:pt x="6481458" y="1096860"/>
                  </a:lnTo>
                  <a:close/>
                </a:path>
                <a:path w="10690225" h="6438900">
                  <a:moveTo>
                    <a:pt x="6481458" y="1005687"/>
                  </a:moveTo>
                  <a:lnTo>
                    <a:pt x="6424206" y="1002817"/>
                  </a:lnTo>
                  <a:lnTo>
                    <a:pt x="6421425" y="1005687"/>
                  </a:lnTo>
                  <a:lnTo>
                    <a:pt x="6421425" y="1061364"/>
                  </a:lnTo>
                  <a:lnTo>
                    <a:pt x="6478676" y="1064234"/>
                  </a:lnTo>
                  <a:lnTo>
                    <a:pt x="6481458" y="1005687"/>
                  </a:lnTo>
                  <a:close/>
                </a:path>
                <a:path w="10690225" h="6438900">
                  <a:moveTo>
                    <a:pt x="6481458" y="914514"/>
                  </a:moveTo>
                  <a:lnTo>
                    <a:pt x="6424206" y="911644"/>
                  </a:lnTo>
                  <a:lnTo>
                    <a:pt x="6421425" y="914514"/>
                  </a:lnTo>
                  <a:lnTo>
                    <a:pt x="6421425" y="970191"/>
                  </a:lnTo>
                  <a:lnTo>
                    <a:pt x="6478676" y="973150"/>
                  </a:lnTo>
                  <a:lnTo>
                    <a:pt x="6481458" y="914514"/>
                  </a:lnTo>
                  <a:close/>
                </a:path>
                <a:path w="10690225" h="6438900">
                  <a:moveTo>
                    <a:pt x="6481458" y="823341"/>
                  </a:moveTo>
                  <a:lnTo>
                    <a:pt x="6424206" y="820470"/>
                  </a:lnTo>
                  <a:lnTo>
                    <a:pt x="6421425" y="823341"/>
                  </a:lnTo>
                  <a:lnTo>
                    <a:pt x="6421425" y="879017"/>
                  </a:lnTo>
                  <a:lnTo>
                    <a:pt x="6478676" y="881976"/>
                  </a:lnTo>
                  <a:lnTo>
                    <a:pt x="6481458" y="823341"/>
                  </a:lnTo>
                  <a:close/>
                </a:path>
                <a:path w="10690225" h="6438900">
                  <a:moveTo>
                    <a:pt x="6481458" y="732256"/>
                  </a:moveTo>
                  <a:lnTo>
                    <a:pt x="6424206" y="729297"/>
                  </a:lnTo>
                  <a:lnTo>
                    <a:pt x="6421425" y="732256"/>
                  </a:lnTo>
                  <a:lnTo>
                    <a:pt x="6421425" y="787844"/>
                  </a:lnTo>
                  <a:lnTo>
                    <a:pt x="6478676" y="790803"/>
                  </a:lnTo>
                  <a:lnTo>
                    <a:pt x="6481458" y="732256"/>
                  </a:lnTo>
                  <a:close/>
                </a:path>
                <a:path w="10690225" h="6438900">
                  <a:moveTo>
                    <a:pt x="6481458" y="640994"/>
                  </a:moveTo>
                  <a:lnTo>
                    <a:pt x="6424206" y="638124"/>
                  </a:lnTo>
                  <a:lnTo>
                    <a:pt x="6421425" y="640994"/>
                  </a:lnTo>
                  <a:lnTo>
                    <a:pt x="6421425" y="696671"/>
                  </a:lnTo>
                  <a:lnTo>
                    <a:pt x="6478676" y="699630"/>
                  </a:lnTo>
                  <a:lnTo>
                    <a:pt x="6481458" y="640994"/>
                  </a:lnTo>
                  <a:close/>
                </a:path>
                <a:path w="10690225" h="6438900">
                  <a:moveTo>
                    <a:pt x="6481458" y="549910"/>
                  </a:moveTo>
                  <a:lnTo>
                    <a:pt x="6424206" y="546950"/>
                  </a:lnTo>
                  <a:lnTo>
                    <a:pt x="6421425" y="549910"/>
                  </a:lnTo>
                  <a:lnTo>
                    <a:pt x="6421425" y="605586"/>
                  </a:lnTo>
                  <a:lnTo>
                    <a:pt x="6478676" y="608457"/>
                  </a:lnTo>
                  <a:lnTo>
                    <a:pt x="6481458" y="549910"/>
                  </a:lnTo>
                  <a:close/>
                </a:path>
                <a:path w="10690225" h="6438900">
                  <a:moveTo>
                    <a:pt x="6481458" y="458736"/>
                  </a:moveTo>
                  <a:lnTo>
                    <a:pt x="6424206" y="455777"/>
                  </a:lnTo>
                  <a:lnTo>
                    <a:pt x="6421425" y="458736"/>
                  </a:lnTo>
                  <a:lnTo>
                    <a:pt x="6421425" y="514413"/>
                  </a:lnTo>
                  <a:lnTo>
                    <a:pt x="6478676" y="517283"/>
                  </a:lnTo>
                  <a:lnTo>
                    <a:pt x="6481458" y="458736"/>
                  </a:lnTo>
                  <a:close/>
                </a:path>
                <a:path w="10690225" h="6438900">
                  <a:moveTo>
                    <a:pt x="6481458" y="367563"/>
                  </a:moveTo>
                  <a:lnTo>
                    <a:pt x="6424206" y="364693"/>
                  </a:lnTo>
                  <a:lnTo>
                    <a:pt x="6421425" y="367563"/>
                  </a:lnTo>
                  <a:lnTo>
                    <a:pt x="6421425" y="423240"/>
                  </a:lnTo>
                  <a:lnTo>
                    <a:pt x="6478676" y="426110"/>
                  </a:lnTo>
                  <a:lnTo>
                    <a:pt x="6481458" y="367563"/>
                  </a:lnTo>
                  <a:close/>
                </a:path>
                <a:path w="10690225" h="6438900">
                  <a:moveTo>
                    <a:pt x="6481458" y="276390"/>
                  </a:moveTo>
                  <a:lnTo>
                    <a:pt x="6424206" y="273431"/>
                  </a:lnTo>
                  <a:lnTo>
                    <a:pt x="6421425" y="276390"/>
                  </a:lnTo>
                  <a:lnTo>
                    <a:pt x="6421425" y="332066"/>
                  </a:lnTo>
                  <a:lnTo>
                    <a:pt x="6478676" y="335026"/>
                  </a:lnTo>
                  <a:lnTo>
                    <a:pt x="6481458" y="276390"/>
                  </a:lnTo>
                  <a:close/>
                </a:path>
                <a:path w="10690225" h="6438900">
                  <a:moveTo>
                    <a:pt x="6481458" y="185216"/>
                  </a:moveTo>
                  <a:lnTo>
                    <a:pt x="6424206" y="182346"/>
                  </a:lnTo>
                  <a:lnTo>
                    <a:pt x="6421425" y="185216"/>
                  </a:lnTo>
                  <a:lnTo>
                    <a:pt x="6421425" y="240893"/>
                  </a:lnTo>
                  <a:lnTo>
                    <a:pt x="6478676" y="243852"/>
                  </a:lnTo>
                  <a:lnTo>
                    <a:pt x="6481458" y="185216"/>
                  </a:lnTo>
                  <a:close/>
                </a:path>
                <a:path w="10690225" h="6438900">
                  <a:moveTo>
                    <a:pt x="6481458" y="94043"/>
                  </a:moveTo>
                  <a:lnTo>
                    <a:pt x="6424206" y="91173"/>
                  </a:lnTo>
                  <a:lnTo>
                    <a:pt x="6421425" y="94043"/>
                  </a:lnTo>
                  <a:lnTo>
                    <a:pt x="6421425" y="149720"/>
                  </a:lnTo>
                  <a:lnTo>
                    <a:pt x="6478676" y="152679"/>
                  </a:lnTo>
                  <a:lnTo>
                    <a:pt x="6481458" y="94043"/>
                  </a:lnTo>
                  <a:close/>
                </a:path>
                <a:path w="10690225" h="6438900">
                  <a:moveTo>
                    <a:pt x="6584112" y="1370380"/>
                  </a:moveTo>
                  <a:lnTo>
                    <a:pt x="6526873" y="1367421"/>
                  </a:lnTo>
                  <a:lnTo>
                    <a:pt x="6524079" y="1370380"/>
                  </a:lnTo>
                  <a:lnTo>
                    <a:pt x="6524079" y="1426057"/>
                  </a:lnTo>
                  <a:lnTo>
                    <a:pt x="6581241" y="1428927"/>
                  </a:lnTo>
                  <a:lnTo>
                    <a:pt x="6584112" y="1370380"/>
                  </a:lnTo>
                  <a:close/>
                </a:path>
                <a:path w="10690225" h="6438900">
                  <a:moveTo>
                    <a:pt x="6584112" y="1279207"/>
                  </a:moveTo>
                  <a:lnTo>
                    <a:pt x="6526873" y="1276248"/>
                  </a:lnTo>
                  <a:lnTo>
                    <a:pt x="6524079" y="1279207"/>
                  </a:lnTo>
                  <a:lnTo>
                    <a:pt x="6524079" y="1334884"/>
                  </a:lnTo>
                  <a:lnTo>
                    <a:pt x="6581241" y="1337754"/>
                  </a:lnTo>
                  <a:lnTo>
                    <a:pt x="6584112" y="1279207"/>
                  </a:lnTo>
                  <a:close/>
                </a:path>
                <a:path w="10690225" h="6438900">
                  <a:moveTo>
                    <a:pt x="6584112" y="1188034"/>
                  </a:moveTo>
                  <a:lnTo>
                    <a:pt x="6526873" y="1185075"/>
                  </a:lnTo>
                  <a:lnTo>
                    <a:pt x="6524079" y="1188034"/>
                  </a:lnTo>
                  <a:lnTo>
                    <a:pt x="6524079" y="1243711"/>
                  </a:lnTo>
                  <a:lnTo>
                    <a:pt x="6581241" y="1246670"/>
                  </a:lnTo>
                  <a:lnTo>
                    <a:pt x="6584112" y="1188034"/>
                  </a:lnTo>
                  <a:close/>
                </a:path>
                <a:path w="10690225" h="6438900">
                  <a:moveTo>
                    <a:pt x="6584112" y="1096860"/>
                  </a:moveTo>
                  <a:lnTo>
                    <a:pt x="6526873" y="1093901"/>
                  </a:lnTo>
                  <a:lnTo>
                    <a:pt x="6524079" y="1096860"/>
                  </a:lnTo>
                  <a:lnTo>
                    <a:pt x="6524079" y="1152537"/>
                  </a:lnTo>
                  <a:lnTo>
                    <a:pt x="6581241" y="1155496"/>
                  </a:lnTo>
                  <a:lnTo>
                    <a:pt x="6584112" y="1096860"/>
                  </a:lnTo>
                  <a:close/>
                </a:path>
                <a:path w="10690225" h="6438900">
                  <a:moveTo>
                    <a:pt x="6584112" y="1005687"/>
                  </a:moveTo>
                  <a:lnTo>
                    <a:pt x="6526873" y="1002817"/>
                  </a:lnTo>
                  <a:lnTo>
                    <a:pt x="6524079" y="1005687"/>
                  </a:lnTo>
                  <a:lnTo>
                    <a:pt x="6524079" y="1061364"/>
                  </a:lnTo>
                  <a:lnTo>
                    <a:pt x="6581241" y="1064234"/>
                  </a:lnTo>
                  <a:lnTo>
                    <a:pt x="6584112" y="1005687"/>
                  </a:lnTo>
                  <a:close/>
                </a:path>
                <a:path w="10690225" h="6438900">
                  <a:moveTo>
                    <a:pt x="6584112" y="914514"/>
                  </a:moveTo>
                  <a:lnTo>
                    <a:pt x="6526873" y="911644"/>
                  </a:lnTo>
                  <a:lnTo>
                    <a:pt x="6524079" y="914514"/>
                  </a:lnTo>
                  <a:lnTo>
                    <a:pt x="6524079" y="970191"/>
                  </a:lnTo>
                  <a:lnTo>
                    <a:pt x="6581241" y="973150"/>
                  </a:lnTo>
                  <a:lnTo>
                    <a:pt x="6584112" y="914514"/>
                  </a:lnTo>
                  <a:close/>
                </a:path>
                <a:path w="10690225" h="6438900">
                  <a:moveTo>
                    <a:pt x="6584112" y="823341"/>
                  </a:moveTo>
                  <a:lnTo>
                    <a:pt x="6526873" y="820470"/>
                  </a:lnTo>
                  <a:lnTo>
                    <a:pt x="6524079" y="823341"/>
                  </a:lnTo>
                  <a:lnTo>
                    <a:pt x="6524079" y="879017"/>
                  </a:lnTo>
                  <a:lnTo>
                    <a:pt x="6581241" y="881976"/>
                  </a:lnTo>
                  <a:lnTo>
                    <a:pt x="6584112" y="823341"/>
                  </a:lnTo>
                  <a:close/>
                </a:path>
                <a:path w="10690225" h="6438900">
                  <a:moveTo>
                    <a:pt x="6584112" y="732256"/>
                  </a:moveTo>
                  <a:lnTo>
                    <a:pt x="6526873" y="729297"/>
                  </a:lnTo>
                  <a:lnTo>
                    <a:pt x="6524079" y="732256"/>
                  </a:lnTo>
                  <a:lnTo>
                    <a:pt x="6524079" y="787844"/>
                  </a:lnTo>
                  <a:lnTo>
                    <a:pt x="6581241" y="790803"/>
                  </a:lnTo>
                  <a:lnTo>
                    <a:pt x="6584112" y="732256"/>
                  </a:lnTo>
                  <a:close/>
                </a:path>
                <a:path w="10690225" h="6438900">
                  <a:moveTo>
                    <a:pt x="6584112" y="640994"/>
                  </a:moveTo>
                  <a:lnTo>
                    <a:pt x="6526873" y="638124"/>
                  </a:lnTo>
                  <a:lnTo>
                    <a:pt x="6524079" y="640994"/>
                  </a:lnTo>
                  <a:lnTo>
                    <a:pt x="6524079" y="696671"/>
                  </a:lnTo>
                  <a:lnTo>
                    <a:pt x="6581241" y="699630"/>
                  </a:lnTo>
                  <a:lnTo>
                    <a:pt x="6584112" y="640994"/>
                  </a:lnTo>
                  <a:close/>
                </a:path>
                <a:path w="10690225" h="6438900">
                  <a:moveTo>
                    <a:pt x="6584112" y="549910"/>
                  </a:moveTo>
                  <a:lnTo>
                    <a:pt x="6526873" y="546950"/>
                  </a:lnTo>
                  <a:lnTo>
                    <a:pt x="6524079" y="549910"/>
                  </a:lnTo>
                  <a:lnTo>
                    <a:pt x="6524079" y="605586"/>
                  </a:lnTo>
                  <a:lnTo>
                    <a:pt x="6581241" y="608457"/>
                  </a:lnTo>
                  <a:lnTo>
                    <a:pt x="6584112" y="549910"/>
                  </a:lnTo>
                  <a:close/>
                </a:path>
                <a:path w="10690225" h="6438900">
                  <a:moveTo>
                    <a:pt x="6584112" y="458736"/>
                  </a:moveTo>
                  <a:lnTo>
                    <a:pt x="6526873" y="455777"/>
                  </a:lnTo>
                  <a:lnTo>
                    <a:pt x="6524079" y="458736"/>
                  </a:lnTo>
                  <a:lnTo>
                    <a:pt x="6524079" y="514413"/>
                  </a:lnTo>
                  <a:lnTo>
                    <a:pt x="6581241" y="517283"/>
                  </a:lnTo>
                  <a:lnTo>
                    <a:pt x="6584112" y="458736"/>
                  </a:lnTo>
                  <a:close/>
                </a:path>
                <a:path w="10690225" h="6438900">
                  <a:moveTo>
                    <a:pt x="6584112" y="367563"/>
                  </a:moveTo>
                  <a:lnTo>
                    <a:pt x="6526873" y="364693"/>
                  </a:lnTo>
                  <a:lnTo>
                    <a:pt x="6524079" y="367563"/>
                  </a:lnTo>
                  <a:lnTo>
                    <a:pt x="6524079" y="423240"/>
                  </a:lnTo>
                  <a:lnTo>
                    <a:pt x="6581241" y="426110"/>
                  </a:lnTo>
                  <a:lnTo>
                    <a:pt x="6584112" y="367563"/>
                  </a:lnTo>
                  <a:close/>
                </a:path>
                <a:path w="10690225" h="6438900">
                  <a:moveTo>
                    <a:pt x="6584112" y="276390"/>
                  </a:moveTo>
                  <a:lnTo>
                    <a:pt x="6526873" y="273431"/>
                  </a:lnTo>
                  <a:lnTo>
                    <a:pt x="6524079" y="276390"/>
                  </a:lnTo>
                  <a:lnTo>
                    <a:pt x="6524079" y="332066"/>
                  </a:lnTo>
                  <a:lnTo>
                    <a:pt x="6581241" y="335026"/>
                  </a:lnTo>
                  <a:lnTo>
                    <a:pt x="6584112" y="276390"/>
                  </a:lnTo>
                  <a:close/>
                </a:path>
                <a:path w="10690225" h="6438900">
                  <a:moveTo>
                    <a:pt x="6584112" y="185216"/>
                  </a:moveTo>
                  <a:lnTo>
                    <a:pt x="6526873" y="182346"/>
                  </a:lnTo>
                  <a:lnTo>
                    <a:pt x="6524079" y="185216"/>
                  </a:lnTo>
                  <a:lnTo>
                    <a:pt x="6524079" y="240893"/>
                  </a:lnTo>
                  <a:lnTo>
                    <a:pt x="6581241" y="243852"/>
                  </a:lnTo>
                  <a:lnTo>
                    <a:pt x="6584112" y="185216"/>
                  </a:lnTo>
                  <a:close/>
                </a:path>
                <a:path w="10690225" h="6438900">
                  <a:moveTo>
                    <a:pt x="6686766" y="1461554"/>
                  </a:moveTo>
                  <a:lnTo>
                    <a:pt x="6629527" y="1458595"/>
                  </a:lnTo>
                  <a:lnTo>
                    <a:pt x="6626746" y="1461554"/>
                  </a:lnTo>
                  <a:lnTo>
                    <a:pt x="6626746" y="1517230"/>
                  </a:lnTo>
                  <a:lnTo>
                    <a:pt x="6683984" y="1520101"/>
                  </a:lnTo>
                  <a:lnTo>
                    <a:pt x="6686766" y="1461554"/>
                  </a:lnTo>
                  <a:close/>
                </a:path>
                <a:path w="10690225" h="6438900">
                  <a:moveTo>
                    <a:pt x="6686766" y="1370380"/>
                  </a:moveTo>
                  <a:lnTo>
                    <a:pt x="6629527" y="1367421"/>
                  </a:lnTo>
                  <a:lnTo>
                    <a:pt x="6626746" y="1370380"/>
                  </a:lnTo>
                  <a:lnTo>
                    <a:pt x="6626746" y="1426057"/>
                  </a:lnTo>
                  <a:lnTo>
                    <a:pt x="6683984" y="1428927"/>
                  </a:lnTo>
                  <a:lnTo>
                    <a:pt x="6686766" y="1370380"/>
                  </a:lnTo>
                  <a:close/>
                </a:path>
                <a:path w="10690225" h="6438900">
                  <a:moveTo>
                    <a:pt x="6686766" y="1279207"/>
                  </a:moveTo>
                  <a:lnTo>
                    <a:pt x="6629527" y="1276248"/>
                  </a:lnTo>
                  <a:lnTo>
                    <a:pt x="6626746" y="1279207"/>
                  </a:lnTo>
                  <a:lnTo>
                    <a:pt x="6626746" y="1334884"/>
                  </a:lnTo>
                  <a:lnTo>
                    <a:pt x="6683984" y="1337754"/>
                  </a:lnTo>
                  <a:lnTo>
                    <a:pt x="6686766" y="1279207"/>
                  </a:lnTo>
                  <a:close/>
                </a:path>
                <a:path w="10690225" h="6438900">
                  <a:moveTo>
                    <a:pt x="6686766" y="1188034"/>
                  </a:moveTo>
                  <a:lnTo>
                    <a:pt x="6629527" y="1185075"/>
                  </a:lnTo>
                  <a:lnTo>
                    <a:pt x="6626746" y="1188034"/>
                  </a:lnTo>
                  <a:lnTo>
                    <a:pt x="6626746" y="1243711"/>
                  </a:lnTo>
                  <a:lnTo>
                    <a:pt x="6683984" y="1246670"/>
                  </a:lnTo>
                  <a:lnTo>
                    <a:pt x="6686766" y="1188034"/>
                  </a:lnTo>
                  <a:close/>
                </a:path>
                <a:path w="10690225" h="6438900">
                  <a:moveTo>
                    <a:pt x="6686766" y="1096860"/>
                  </a:moveTo>
                  <a:lnTo>
                    <a:pt x="6629527" y="1093901"/>
                  </a:lnTo>
                  <a:lnTo>
                    <a:pt x="6626746" y="1096860"/>
                  </a:lnTo>
                  <a:lnTo>
                    <a:pt x="6626746" y="1152537"/>
                  </a:lnTo>
                  <a:lnTo>
                    <a:pt x="6683984" y="1155496"/>
                  </a:lnTo>
                  <a:lnTo>
                    <a:pt x="6686766" y="1096860"/>
                  </a:lnTo>
                  <a:close/>
                </a:path>
                <a:path w="10690225" h="6438900">
                  <a:moveTo>
                    <a:pt x="6686766" y="1005687"/>
                  </a:moveTo>
                  <a:lnTo>
                    <a:pt x="6629527" y="1002817"/>
                  </a:lnTo>
                  <a:lnTo>
                    <a:pt x="6626746" y="1005687"/>
                  </a:lnTo>
                  <a:lnTo>
                    <a:pt x="6626746" y="1061364"/>
                  </a:lnTo>
                  <a:lnTo>
                    <a:pt x="6683984" y="1064234"/>
                  </a:lnTo>
                  <a:lnTo>
                    <a:pt x="6686766" y="1005687"/>
                  </a:lnTo>
                  <a:close/>
                </a:path>
                <a:path w="10690225" h="6438900">
                  <a:moveTo>
                    <a:pt x="6686766" y="914514"/>
                  </a:moveTo>
                  <a:lnTo>
                    <a:pt x="6629527" y="911644"/>
                  </a:lnTo>
                  <a:lnTo>
                    <a:pt x="6626746" y="914514"/>
                  </a:lnTo>
                  <a:lnTo>
                    <a:pt x="6626746" y="970191"/>
                  </a:lnTo>
                  <a:lnTo>
                    <a:pt x="6683984" y="973150"/>
                  </a:lnTo>
                  <a:lnTo>
                    <a:pt x="6686766" y="914514"/>
                  </a:lnTo>
                  <a:close/>
                </a:path>
                <a:path w="10690225" h="6438900">
                  <a:moveTo>
                    <a:pt x="6686766" y="823341"/>
                  </a:moveTo>
                  <a:lnTo>
                    <a:pt x="6629527" y="820470"/>
                  </a:lnTo>
                  <a:lnTo>
                    <a:pt x="6626746" y="823341"/>
                  </a:lnTo>
                  <a:lnTo>
                    <a:pt x="6626746" y="879017"/>
                  </a:lnTo>
                  <a:lnTo>
                    <a:pt x="6683984" y="881976"/>
                  </a:lnTo>
                  <a:lnTo>
                    <a:pt x="6686766" y="823341"/>
                  </a:lnTo>
                  <a:close/>
                </a:path>
                <a:path w="10690225" h="6438900">
                  <a:moveTo>
                    <a:pt x="6686766" y="732256"/>
                  </a:moveTo>
                  <a:lnTo>
                    <a:pt x="6629527" y="729297"/>
                  </a:lnTo>
                  <a:lnTo>
                    <a:pt x="6626746" y="732256"/>
                  </a:lnTo>
                  <a:lnTo>
                    <a:pt x="6626746" y="787844"/>
                  </a:lnTo>
                  <a:lnTo>
                    <a:pt x="6683984" y="790803"/>
                  </a:lnTo>
                  <a:lnTo>
                    <a:pt x="6686766" y="732256"/>
                  </a:lnTo>
                  <a:close/>
                </a:path>
                <a:path w="10690225" h="6438900">
                  <a:moveTo>
                    <a:pt x="6686766" y="640994"/>
                  </a:moveTo>
                  <a:lnTo>
                    <a:pt x="6629527" y="638124"/>
                  </a:lnTo>
                  <a:lnTo>
                    <a:pt x="6626746" y="640994"/>
                  </a:lnTo>
                  <a:lnTo>
                    <a:pt x="6626746" y="696671"/>
                  </a:lnTo>
                  <a:lnTo>
                    <a:pt x="6683984" y="699630"/>
                  </a:lnTo>
                  <a:lnTo>
                    <a:pt x="6686766" y="640994"/>
                  </a:lnTo>
                  <a:close/>
                </a:path>
                <a:path w="10690225" h="6438900">
                  <a:moveTo>
                    <a:pt x="6686766" y="549910"/>
                  </a:moveTo>
                  <a:lnTo>
                    <a:pt x="6629527" y="546950"/>
                  </a:lnTo>
                  <a:lnTo>
                    <a:pt x="6626746" y="549910"/>
                  </a:lnTo>
                  <a:lnTo>
                    <a:pt x="6626746" y="605586"/>
                  </a:lnTo>
                  <a:lnTo>
                    <a:pt x="6683984" y="608457"/>
                  </a:lnTo>
                  <a:lnTo>
                    <a:pt x="6686766" y="549910"/>
                  </a:lnTo>
                  <a:close/>
                </a:path>
                <a:path w="10690225" h="6438900">
                  <a:moveTo>
                    <a:pt x="6686766" y="458736"/>
                  </a:moveTo>
                  <a:lnTo>
                    <a:pt x="6629527" y="455777"/>
                  </a:lnTo>
                  <a:lnTo>
                    <a:pt x="6626746" y="458736"/>
                  </a:lnTo>
                  <a:lnTo>
                    <a:pt x="6626746" y="514413"/>
                  </a:lnTo>
                  <a:lnTo>
                    <a:pt x="6683984" y="517283"/>
                  </a:lnTo>
                  <a:lnTo>
                    <a:pt x="6686766" y="458736"/>
                  </a:lnTo>
                  <a:close/>
                </a:path>
                <a:path w="10690225" h="6438900">
                  <a:moveTo>
                    <a:pt x="6686766" y="367563"/>
                  </a:moveTo>
                  <a:lnTo>
                    <a:pt x="6629527" y="364693"/>
                  </a:lnTo>
                  <a:lnTo>
                    <a:pt x="6626746" y="367563"/>
                  </a:lnTo>
                  <a:lnTo>
                    <a:pt x="6626746" y="423240"/>
                  </a:lnTo>
                  <a:lnTo>
                    <a:pt x="6683984" y="426110"/>
                  </a:lnTo>
                  <a:lnTo>
                    <a:pt x="6686766" y="367563"/>
                  </a:lnTo>
                  <a:close/>
                </a:path>
                <a:path w="10690225" h="6438900">
                  <a:moveTo>
                    <a:pt x="6686766" y="276390"/>
                  </a:moveTo>
                  <a:lnTo>
                    <a:pt x="6629527" y="273431"/>
                  </a:lnTo>
                  <a:lnTo>
                    <a:pt x="6626746" y="276390"/>
                  </a:lnTo>
                  <a:lnTo>
                    <a:pt x="6626746" y="332066"/>
                  </a:lnTo>
                  <a:lnTo>
                    <a:pt x="6683984" y="335026"/>
                  </a:lnTo>
                  <a:lnTo>
                    <a:pt x="6686766" y="276390"/>
                  </a:lnTo>
                  <a:close/>
                </a:path>
                <a:path w="10690225" h="6438900">
                  <a:moveTo>
                    <a:pt x="6686766" y="185216"/>
                  </a:moveTo>
                  <a:lnTo>
                    <a:pt x="6629527" y="182346"/>
                  </a:lnTo>
                  <a:lnTo>
                    <a:pt x="6626746" y="185216"/>
                  </a:lnTo>
                  <a:lnTo>
                    <a:pt x="6626746" y="240893"/>
                  </a:lnTo>
                  <a:lnTo>
                    <a:pt x="6683984" y="243852"/>
                  </a:lnTo>
                  <a:lnTo>
                    <a:pt x="6686766" y="185216"/>
                  </a:lnTo>
                  <a:close/>
                </a:path>
                <a:path w="10690225" h="6438900">
                  <a:moveTo>
                    <a:pt x="6789420" y="1552727"/>
                  </a:moveTo>
                  <a:lnTo>
                    <a:pt x="6732181" y="1549768"/>
                  </a:lnTo>
                  <a:lnTo>
                    <a:pt x="6729311" y="1552727"/>
                  </a:lnTo>
                  <a:lnTo>
                    <a:pt x="6729311" y="1608315"/>
                  </a:lnTo>
                  <a:lnTo>
                    <a:pt x="6786550" y="1611274"/>
                  </a:lnTo>
                  <a:lnTo>
                    <a:pt x="6789420" y="1552727"/>
                  </a:lnTo>
                  <a:close/>
                </a:path>
                <a:path w="10690225" h="6438900">
                  <a:moveTo>
                    <a:pt x="6789420" y="1461554"/>
                  </a:moveTo>
                  <a:lnTo>
                    <a:pt x="6732181" y="1458595"/>
                  </a:lnTo>
                  <a:lnTo>
                    <a:pt x="6729311" y="1461554"/>
                  </a:lnTo>
                  <a:lnTo>
                    <a:pt x="6729311" y="1517230"/>
                  </a:lnTo>
                  <a:lnTo>
                    <a:pt x="6786550" y="1520101"/>
                  </a:lnTo>
                  <a:lnTo>
                    <a:pt x="6789420" y="1461554"/>
                  </a:lnTo>
                  <a:close/>
                </a:path>
                <a:path w="10690225" h="6438900">
                  <a:moveTo>
                    <a:pt x="6789420" y="1370380"/>
                  </a:moveTo>
                  <a:lnTo>
                    <a:pt x="6732181" y="1367421"/>
                  </a:lnTo>
                  <a:lnTo>
                    <a:pt x="6729311" y="1370380"/>
                  </a:lnTo>
                  <a:lnTo>
                    <a:pt x="6729311" y="1426057"/>
                  </a:lnTo>
                  <a:lnTo>
                    <a:pt x="6786550" y="1428927"/>
                  </a:lnTo>
                  <a:lnTo>
                    <a:pt x="6789420" y="1370380"/>
                  </a:lnTo>
                  <a:close/>
                </a:path>
                <a:path w="10690225" h="6438900">
                  <a:moveTo>
                    <a:pt x="6789420" y="1279207"/>
                  </a:moveTo>
                  <a:lnTo>
                    <a:pt x="6732181" y="1276248"/>
                  </a:lnTo>
                  <a:lnTo>
                    <a:pt x="6729311" y="1279207"/>
                  </a:lnTo>
                  <a:lnTo>
                    <a:pt x="6729311" y="1334884"/>
                  </a:lnTo>
                  <a:lnTo>
                    <a:pt x="6786550" y="1337754"/>
                  </a:lnTo>
                  <a:lnTo>
                    <a:pt x="6789420" y="1279207"/>
                  </a:lnTo>
                  <a:close/>
                </a:path>
                <a:path w="10690225" h="6438900">
                  <a:moveTo>
                    <a:pt x="6789420" y="1188034"/>
                  </a:moveTo>
                  <a:lnTo>
                    <a:pt x="6732181" y="1185075"/>
                  </a:lnTo>
                  <a:lnTo>
                    <a:pt x="6729311" y="1188034"/>
                  </a:lnTo>
                  <a:lnTo>
                    <a:pt x="6729311" y="1243711"/>
                  </a:lnTo>
                  <a:lnTo>
                    <a:pt x="6786550" y="1246670"/>
                  </a:lnTo>
                  <a:lnTo>
                    <a:pt x="6789420" y="1188034"/>
                  </a:lnTo>
                  <a:close/>
                </a:path>
                <a:path w="10690225" h="6438900">
                  <a:moveTo>
                    <a:pt x="6789420" y="1096860"/>
                  </a:moveTo>
                  <a:lnTo>
                    <a:pt x="6732181" y="1093901"/>
                  </a:lnTo>
                  <a:lnTo>
                    <a:pt x="6729311" y="1096860"/>
                  </a:lnTo>
                  <a:lnTo>
                    <a:pt x="6729311" y="1152537"/>
                  </a:lnTo>
                  <a:lnTo>
                    <a:pt x="6786550" y="1155496"/>
                  </a:lnTo>
                  <a:lnTo>
                    <a:pt x="6789420" y="1096860"/>
                  </a:lnTo>
                  <a:close/>
                </a:path>
                <a:path w="10690225" h="6438900">
                  <a:moveTo>
                    <a:pt x="6789420" y="1005687"/>
                  </a:moveTo>
                  <a:lnTo>
                    <a:pt x="6732181" y="1002817"/>
                  </a:lnTo>
                  <a:lnTo>
                    <a:pt x="6729311" y="1005687"/>
                  </a:lnTo>
                  <a:lnTo>
                    <a:pt x="6729311" y="1061364"/>
                  </a:lnTo>
                  <a:lnTo>
                    <a:pt x="6786550" y="1064234"/>
                  </a:lnTo>
                  <a:lnTo>
                    <a:pt x="6789420" y="1005687"/>
                  </a:lnTo>
                  <a:close/>
                </a:path>
                <a:path w="10690225" h="6438900">
                  <a:moveTo>
                    <a:pt x="6789420" y="914514"/>
                  </a:moveTo>
                  <a:lnTo>
                    <a:pt x="6732181" y="911644"/>
                  </a:lnTo>
                  <a:lnTo>
                    <a:pt x="6729311" y="914514"/>
                  </a:lnTo>
                  <a:lnTo>
                    <a:pt x="6729311" y="970191"/>
                  </a:lnTo>
                  <a:lnTo>
                    <a:pt x="6786550" y="973150"/>
                  </a:lnTo>
                  <a:lnTo>
                    <a:pt x="6789420" y="914514"/>
                  </a:lnTo>
                  <a:close/>
                </a:path>
                <a:path w="10690225" h="6438900">
                  <a:moveTo>
                    <a:pt x="6789420" y="823341"/>
                  </a:moveTo>
                  <a:lnTo>
                    <a:pt x="6732181" y="820470"/>
                  </a:lnTo>
                  <a:lnTo>
                    <a:pt x="6729311" y="823341"/>
                  </a:lnTo>
                  <a:lnTo>
                    <a:pt x="6729311" y="879017"/>
                  </a:lnTo>
                  <a:lnTo>
                    <a:pt x="6786550" y="881976"/>
                  </a:lnTo>
                  <a:lnTo>
                    <a:pt x="6789420" y="823341"/>
                  </a:lnTo>
                  <a:close/>
                </a:path>
                <a:path w="10690225" h="6438900">
                  <a:moveTo>
                    <a:pt x="6789420" y="732256"/>
                  </a:moveTo>
                  <a:lnTo>
                    <a:pt x="6732181" y="729297"/>
                  </a:lnTo>
                  <a:lnTo>
                    <a:pt x="6729311" y="732256"/>
                  </a:lnTo>
                  <a:lnTo>
                    <a:pt x="6729311" y="787844"/>
                  </a:lnTo>
                  <a:lnTo>
                    <a:pt x="6786550" y="790803"/>
                  </a:lnTo>
                  <a:lnTo>
                    <a:pt x="6789420" y="732256"/>
                  </a:lnTo>
                  <a:close/>
                </a:path>
                <a:path w="10690225" h="6438900">
                  <a:moveTo>
                    <a:pt x="6789420" y="640994"/>
                  </a:moveTo>
                  <a:lnTo>
                    <a:pt x="6732181" y="638124"/>
                  </a:lnTo>
                  <a:lnTo>
                    <a:pt x="6729311" y="640994"/>
                  </a:lnTo>
                  <a:lnTo>
                    <a:pt x="6729311" y="696671"/>
                  </a:lnTo>
                  <a:lnTo>
                    <a:pt x="6786550" y="699630"/>
                  </a:lnTo>
                  <a:lnTo>
                    <a:pt x="6789420" y="640994"/>
                  </a:lnTo>
                  <a:close/>
                </a:path>
                <a:path w="10690225" h="6438900">
                  <a:moveTo>
                    <a:pt x="6789420" y="549910"/>
                  </a:moveTo>
                  <a:lnTo>
                    <a:pt x="6732181" y="546950"/>
                  </a:lnTo>
                  <a:lnTo>
                    <a:pt x="6729311" y="549910"/>
                  </a:lnTo>
                  <a:lnTo>
                    <a:pt x="6729311" y="605586"/>
                  </a:lnTo>
                  <a:lnTo>
                    <a:pt x="6786550" y="608457"/>
                  </a:lnTo>
                  <a:lnTo>
                    <a:pt x="6789420" y="549910"/>
                  </a:lnTo>
                  <a:close/>
                </a:path>
                <a:path w="10690225" h="6438900">
                  <a:moveTo>
                    <a:pt x="6789420" y="458736"/>
                  </a:moveTo>
                  <a:lnTo>
                    <a:pt x="6732181" y="455777"/>
                  </a:lnTo>
                  <a:lnTo>
                    <a:pt x="6729311" y="458736"/>
                  </a:lnTo>
                  <a:lnTo>
                    <a:pt x="6729311" y="514413"/>
                  </a:lnTo>
                  <a:lnTo>
                    <a:pt x="6786550" y="517283"/>
                  </a:lnTo>
                  <a:lnTo>
                    <a:pt x="6789420" y="458736"/>
                  </a:lnTo>
                  <a:close/>
                </a:path>
                <a:path w="10690225" h="6438900">
                  <a:moveTo>
                    <a:pt x="6789420" y="367563"/>
                  </a:moveTo>
                  <a:lnTo>
                    <a:pt x="6732181" y="364693"/>
                  </a:lnTo>
                  <a:lnTo>
                    <a:pt x="6729311" y="367563"/>
                  </a:lnTo>
                  <a:lnTo>
                    <a:pt x="6729311" y="423240"/>
                  </a:lnTo>
                  <a:lnTo>
                    <a:pt x="6786550" y="426110"/>
                  </a:lnTo>
                  <a:lnTo>
                    <a:pt x="6789420" y="367563"/>
                  </a:lnTo>
                  <a:close/>
                </a:path>
                <a:path w="10690225" h="6438900">
                  <a:moveTo>
                    <a:pt x="6789420" y="276390"/>
                  </a:moveTo>
                  <a:lnTo>
                    <a:pt x="6732181" y="273431"/>
                  </a:lnTo>
                  <a:lnTo>
                    <a:pt x="6729311" y="276390"/>
                  </a:lnTo>
                  <a:lnTo>
                    <a:pt x="6729311" y="332066"/>
                  </a:lnTo>
                  <a:lnTo>
                    <a:pt x="6786550" y="335026"/>
                  </a:lnTo>
                  <a:lnTo>
                    <a:pt x="6789420" y="276390"/>
                  </a:lnTo>
                  <a:close/>
                </a:path>
                <a:path w="10690225" h="6438900">
                  <a:moveTo>
                    <a:pt x="6789420" y="185216"/>
                  </a:moveTo>
                  <a:lnTo>
                    <a:pt x="6732181" y="182346"/>
                  </a:lnTo>
                  <a:lnTo>
                    <a:pt x="6729311" y="185216"/>
                  </a:lnTo>
                  <a:lnTo>
                    <a:pt x="6729311" y="240893"/>
                  </a:lnTo>
                  <a:lnTo>
                    <a:pt x="6786550" y="243852"/>
                  </a:lnTo>
                  <a:lnTo>
                    <a:pt x="6789420" y="185216"/>
                  </a:lnTo>
                  <a:close/>
                </a:path>
                <a:path w="10690225" h="6438900">
                  <a:moveTo>
                    <a:pt x="6892087" y="4469904"/>
                  </a:moveTo>
                  <a:lnTo>
                    <a:pt x="6834835" y="4467034"/>
                  </a:lnTo>
                  <a:lnTo>
                    <a:pt x="6831965" y="4469904"/>
                  </a:lnTo>
                  <a:lnTo>
                    <a:pt x="6831965" y="4525581"/>
                  </a:lnTo>
                  <a:lnTo>
                    <a:pt x="6889293" y="4528540"/>
                  </a:lnTo>
                  <a:lnTo>
                    <a:pt x="6892087" y="4469904"/>
                  </a:lnTo>
                  <a:close/>
                </a:path>
                <a:path w="10690225" h="6438900">
                  <a:moveTo>
                    <a:pt x="6892087" y="4378820"/>
                  </a:moveTo>
                  <a:lnTo>
                    <a:pt x="6834835" y="4375861"/>
                  </a:lnTo>
                  <a:lnTo>
                    <a:pt x="6831965" y="4378820"/>
                  </a:lnTo>
                  <a:lnTo>
                    <a:pt x="6831965" y="4434408"/>
                  </a:lnTo>
                  <a:lnTo>
                    <a:pt x="6889293" y="4437367"/>
                  </a:lnTo>
                  <a:lnTo>
                    <a:pt x="6892087" y="4378820"/>
                  </a:lnTo>
                  <a:close/>
                </a:path>
                <a:path w="10690225" h="6438900">
                  <a:moveTo>
                    <a:pt x="6892087" y="1552727"/>
                  </a:moveTo>
                  <a:lnTo>
                    <a:pt x="6834835" y="1549768"/>
                  </a:lnTo>
                  <a:lnTo>
                    <a:pt x="6831965" y="1552727"/>
                  </a:lnTo>
                  <a:lnTo>
                    <a:pt x="6831965" y="1608315"/>
                  </a:lnTo>
                  <a:lnTo>
                    <a:pt x="6889293" y="1611274"/>
                  </a:lnTo>
                  <a:lnTo>
                    <a:pt x="6892087" y="1552727"/>
                  </a:lnTo>
                  <a:close/>
                </a:path>
                <a:path w="10690225" h="6438900">
                  <a:moveTo>
                    <a:pt x="6892087" y="1461554"/>
                  </a:moveTo>
                  <a:lnTo>
                    <a:pt x="6834835" y="1458595"/>
                  </a:lnTo>
                  <a:lnTo>
                    <a:pt x="6831965" y="1461554"/>
                  </a:lnTo>
                  <a:lnTo>
                    <a:pt x="6831965" y="1517230"/>
                  </a:lnTo>
                  <a:lnTo>
                    <a:pt x="6889293" y="1520101"/>
                  </a:lnTo>
                  <a:lnTo>
                    <a:pt x="6892087" y="1461554"/>
                  </a:lnTo>
                  <a:close/>
                </a:path>
                <a:path w="10690225" h="6438900">
                  <a:moveTo>
                    <a:pt x="6892087" y="1370380"/>
                  </a:moveTo>
                  <a:lnTo>
                    <a:pt x="6834835" y="1367421"/>
                  </a:lnTo>
                  <a:lnTo>
                    <a:pt x="6831965" y="1370380"/>
                  </a:lnTo>
                  <a:lnTo>
                    <a:pt x="6831965" y="1426057"/>
                  </a:lnTo>
                  <a:lnTo>
                    <a:pt x="6889293" y="1428927"/>
                  </a:lnTo>
                  <a:lnTo>
                    <a:pt x="6892087" y="1370380"/>
                  </a:lnTo>
                  <a:close/>
                </a:path>
                <a:path w="10690225" h="6438900">
                  <a:moveTo>
                    <a:pt x="6892087" y="1279207"/>
                  </a:moveTo>
                  <a:lnTo>
                    <a:pt x="6834835" y="1276248"/>
                  </a:lnTo>
                  <a:lnTo>
                    <a:pt x="6831965" y="1279207"/>
                  </a:lnTo>
                  <a:lnTo>
                    <a:pt x="6831965" y="1334884"/>
                  </a:lnTo>
                  <a:lnTo>
                    <a:pt x="6889293" y="1337754"/>
                  </a:lnTo>
                  <a:lnTo>
                    <a:pt x="6892087" y="1279207"/>
                  </a:lnTo>
                  <a:close/>
                </a:path>
                <a:path w="10690225" h="6438900">
                  <a:moveTo>
                    <a:pt x="6892087" y="1188034"/>
                  </a:moveTo>
                  <a:lnTo>
                    <a:pt x="6834835" y="1185075"/>
                  </a:lnTo>
                  <a:lnTo>
                    <a:pt x="6831965" y="1188034"/>
                  </a:lnTo>
                  <a:lnTo>
                    <a:pt x="6831965" y="1243711"/>
                  </a:lnTo>
                  <a:lnTo>
                    <a:pt x="6889293" y="1246670"/>
                  </a:lnTo>
                  <a:lnTo>
                    <a:pt x="6892087" y="1188034"/>
                  </a:lnTo>
                  <a:close/>
                </a:path>
                <a:path w="10690225" h="6438900">
                  <a:moveTo>
                    <a:pt x="6892087" y="1096860"/>
                  </a:moveTo>
                  <a:lnTo>
                    <a:pt x="6834835" y="1093901"/>
                  </a:lnTo>
                  <a:lnTo>
                    <a:pt x="6831965" y="1096860"/>
                  </a:lnTo>
                  <a:lnTo>
                    <a:pt x="6831965" y="1152537"/>
                  </a:lnTo>
                  <a:lnTo>
                    <a:pt x="6889293" y="1155496"/>
                  </a:lnTo>
                  <a:lnTo>
                    <a:pt x="6892087" y="1096860"/>
                  </a:lnTo>
                  <a:close/>
                </a:path>
                <a:path w="10690225" h="6438900">
                  <a:moveTo>
                    <a:pt x="6892087" y="1005687"/>
                  </a:moveTo>
                  <a:lnTo>
                    <a:pt x="6834835" y="1002817"/>
                  </a:lnTo>
                  <a:lnTo>
                    <a:pt x="6831965" y="1005687"/>
                  </a:lnTo>
                  <a:lnTo>
                    <a:pt x="6831965" y="1061364"/>
                  </a:lnTo>
                  <a:lnTo>
                    <a:pt x="6889293" y="1064234"/>
                  </a:lnTo>
                  <a:lnTo>
                    <a:pt x="6892087" y="1005687"/>
                  </a:lnTo>
                  <a:close/>
                </a:path>
                <a:path w="10690225" h="6438900">
                  <a:moveTo>
                    <a:pt x="6892087" y="914514"/>
                  </a:moveTo>
                  <a:lnTo>
                    <a:pt x="6834835" y="911644"/>
                  </a:lnTo>
                  <a:lnTo>
                    <a:pt x="6831965" y="914514"/>
                  </a:lnTo>
                  <a:lnTo>
                    <a:pt x="6831965" y="970191"/>
                  </a:lnTo>
                  <a:lnTo>
                    <a:pt x="6889293" y="973150"/>
                  </a:lnTo>
                  <a:lnTo>
                    <a:pt x="6892087" y="914514"/>
                  </a:lnTo>
                  <a:close/>
                </a:path>
                <a:path w="10690225" h="6438900">
                  <a:moveTo>
                    <a:pt x="6892087" y="823341"/>
                  </a:moveTo>
                  <a:lnTo>
                    <a:pt x="6834835" y="820470"/>
                  </a:lnTo>
                  <a:lnTo>
                    <a:pt x="6831965" y="823341"/>
                  </a:lnTo>
                  <a:lnTo>
                    <a:pt x="6831965" y="879017"/>
                  </a:lnTo>
                  <a:lnTo>
                    <a:pt x="6889293" y="881976"/>
                  </a:lnTo>
                  <a:lnTo>
                    <a:pt x="6892087" y="823341"/>
                  </a:lnTo>
                  <a:close/>
                </a:path>
                <a:path w="10690225" h="6438900">
                  <a:moveTo>
                    <a:pt x="6892087" y="732256"/>
                  </a:moveTo>
                  <a:lnTo>
                    <a:pt x="6834835" y="729297"/>
                  </a:lnTo>
                  <a:lnTo>
                    <a:pt x="6831965" y="732256"/>
                  </a:lnTo>
                  <a:lnTo>
                    <a:pt x="6831965" y="787844"/>
                  </a:lnTo>
                  <a:lnTo>
                    <a:pt x="6889293" y="790803"/>
                  </a:lnTo>
                  <a:lnTo>
                    <a:pt x="6892087" y="732256"/>
                  </a:lnTo>
                  <a:close/>
                </a:path>
                <a:path w="10690225" h="6438900">
                  <a:moveTo>
                    <a:pt x="6892087" y="640994"/>
                  </a:moveTo>
                  <a:lnTo>
                    <a:pt x="6834835" y="638124"/>
                  </a:lnTo>
                  <a:lnTo>
                    <a:pt x="6831965" y="640994"/>
                  </a:lnTo>
                  <a:lnTo>
                    <a:pt x="6831965" y="696671"/>
                  </a:lnTo>
                  <a:lnTo>
                    <a:pt x="6889293" y="699630"/>
                  </a:lnTo>
                  <a:lnTo>
                    <a:pt x="6892087" y="640994"/>
                  </a:lnTo>
                  <a:close/>
                </a:path>
                <a:path w="10690225" h="6438900">
                  <a:moveTo>
                    <a:pt x="6892087" y="549910"/>
                  </a:moveTo>
                  <a:lnTo>
                    <a:pt x="6834835" y="546950"/>
                  </a:lnTo>
                  <a:lnTo>
                    <a:pt x="6831965" y="549910"/>
                  </a:lnTo>
                  <a:lnTo>
                    <a:pt x="6831965" y="605586"/>
                  </a:lnTo>
                  <a:lnTo>
                    <a:pt x="6889293" y="608457"/>
                  </a:lnTo>
                  <a:lnTo>
                    <a:pt x="6892087" y="549910"/>
                  </a:lnTo>
                  <a:close/>
                </a:path>
                <a:path w="10690225" h="6438900">
                  <a:moveTo>
                    <a:pt x="6892087" y="458736"/>
                  </a:moveTo>
                  <a:lnTo>
                    <a:pt x="6834835" y="455777"/>
                  </a:lnTo>
                  <a:lnTo>
                    <a:pt x="6831965" y="458736"/>
                  </a:lnTo>
                  <a:lnTo>
                    <a:pt x="6831965" y="514413"/>
                  </a:lnTo>
                  <a:lnTo>
                    <a:pt x="6889293" y="517283"/>
                  </a:lnTo>
                  <a:lnTo>
                    <a:pt x="6892087" y="458736"/>
                  </a:lnTo>
                  <a:close/>
                </a:path>
                <a:path w="10690225" h="6438900">
                  <a:moveTo>
                    <a:pt x="6892087" y="367563"/>
                  </a:moveTo>
                  <a:lnTo>
                    <a:pt x="6834835" y="364693"/>
                  </a:lnTo>
                  <a:lnTo>
                    <a:pt x="6831965" y="367563"/>
                  </a:lnTo>
                  <a:lnTo>
                    <a:pt x="6831965" y="423240"/>
                  </a:lnTo>
                  <a:lnTo>
                    <a:pt x="6889293" y="426110"/>
                  </a:lnTo>
                  <a:lnTo>
                    <a:pt x="6892087" y="367563"/>
                  </a:lnTo>
                  <a:close/>
                </a:path>
                <a:path w="10690225" h="6438900">
                  <a:moveTo>
                    <a:pt x="6892087" y="276390"/>
                  </a:moveTo>
                  <a:lnTo>
                    <a:pt x="6834835" y="273431"/>
                  </a:lnTo>
                  <a:lnTo>
                    <a:pt x="6831965" y="276390"/>
                  </a:lnTo>
                  <a:lnTo>
                    <a:pt x="6831965" y="332066"/>
                  </a:lnTo>
                  <a:lnTo>
                    <a:pt x="6889293" y="335026"/>
                  </a:lnTo>
                  <a:lnTo>
                    <a:pt x="6892087" y="276390"/>
                  </a:lnTo>
                  <a:close/>
                </a:path>
                <a:path w="10690225" h="6438900">
                  <a:moveTo>
                    <a:pt x="6892087" y="185216"/>
                  </a:moveTo>
                  <a:lnTo>
                    <a:pt x="6834835" y="182346"/>
                  </a:lnTo>
                  <a:lnTo>
                    <a:pt x="6831965" y="185216"/>
                  </a:lnTo>
                  <a:lnTo>
                    <a:pt x="6831965" y="240893"/>
                  </a:lnTo>
                  <a:lnTo>
                    <a:pt x="6889293" y="243852"/>
                  </a:lnTo>
                  <a:lnTo>
                    <a:pt x="6892087" y="185216"/>
                  </a:lnTo>
                  <a:close/>
                </a:path>
                <a:path w="10690225" h="6438900">
                  <a:moveTo>
                    <a:pt x="6994741" y="4561078"/>
                  </a:moveTo>
                  <a:lnTo>
                    <a:pt x="6937489" y="4558208"/>
                  </a:lnTo>
                  <a:lnTo>
                    <a:pt x="6934619" y="4561078"/>
                  </a:lnTo>
                  <a:lnTo>
                    <a:pt x="6934619" y="4616755"/>
                  </a:lnTo>
                  <a:lnTo>
                    <a:pt x="6991871" y="4619714"/>
                  </a:lnTo>
                  <a:lnTo>
                    <a:pt x="6994741" y="4561078"/>
                  </a:lnTo>
                  <a:close/>
                </a:path>
                <a:path w="10690225" h="6438900">
                  <a:moveTo>
                    <a:pt x="6994741" y="4469904"/>
                  </a:moveTo>
                  <a:lnTo>
                    <a:pt x="6937489" y="4467034"/>
                  </a:lnTo>
                  <a:lnTo>
                    <a:pt x="6934619" y="4469904"/>
                  </a:lnTo>
                  <a:lnTo>
                    <a:pt x="6934619" y="4525581"/>
                  </a:lnTo>
                  <a:lnTo>
                    <a:pt x="6991871" y="4528540"/>
                  </a:lnTo>
                  <a:lnTo>
                    <a:pt x="6994741" y="4469904"/>
                  </a:lnTo>
                  <a:close/>
                </a:path>
                <a:path w="10690225" h="6438900">
                  <a:moveTo>
                    <a:pt x="6994741" y="4378820"/>
                  </a:moveTo>
                  <a:lnTo>
                    <a:pt x="6937489" y="4375861"/>
                  </a:lnTo>
                  <a:lnTo>
                    <a:pt x="6934619" y="4378820"/>
                  </a:lnTo>
                  <a:lnTo>
                    <a:pt x="6934619" y="4434408"/>
                  </a:lnTo>
                  <a:lnTo>
                    <a:pt x="6991871" y="4437367"/>
                  </a:lnTo>
                  <a:lnTo>
                    <a:pt x="6994741" y="4378820"/>
                  </a:lnTo>
                  <a:close/>
                </a:path>
                <a:path w="10690225" h="6438900">
                  <a:moveTo>
                    <a:pt x="6994741" y="1737334"/>
                  </a:moveTo>
                  <a:lnTo>
                    <a:pt x="6937489" y="1734375"/>
                  </a:lnTo>
                  <a:lnTo>
                    <a:pt x="6934619" y="1737334"/>
                  </a:lnTo>
                  <a:lnTo>
                    <a:pt x="6934619" y="1793011"/>
                  </a:lnTo>
                  <a:lnTo>
                    <a:pt x="6991871" y="1795881"/>
                  </a:lnTo>
                  <a:lnTo>
                    <a:pt x="6994741" y="1737334"/>
                  </a:lnTo>
                  <a:close/>
                </a:path>
                <a:path w="10690225" h="6438900">
                  <a:moveTo>
                    <a:pt x="6994741" y="1643900"/>
                  </a:moveTo>
                  <a:lnTo>
                    <a:pt x="6937489" y="1640941"/>
                  </a:lnTo>
                  <a:lnTo>
                    <a:pt x="6934619" y="1643900"/>
                  </a:lnTo>
                  <a:lnTo>
                    <a:pt x="6934619" y="1699488"/>
                  </a:lnTo>
                  <a:lnTo>
                    <a:pt x="6991871" y="1702447"/>
                  </a:lnTo>
                  <a:lnTo>
                    <a:pt x="6994741" y="1643900"/>
                  </a:lnTo>
                  <a:close/>
                </a:path>
                <a:path w="10690225" h="6438900">
                  <a:moveTo>
                    <a:pt x="6994741" y="1552727"/>
                  </a:moveTo>
                  <a:lnTo>
                    <a:pt x="6937489" y="1549768"/>
                  </a:lnTo>
                  <a:lnTo>
                    <a:pt x="6934619" y="1552727"/>
                  </a:lnTo>
                  <a:lnTo>
                    <a:pt x="6934619" y="1608315"/>
                  </a:lnTo>
                  <a:lnTo>
                    <a:pt x="6991871" y="1611274"/>
                  </a:lnTo>
                  <a:lnTo>
                    <a:pt x="6994741" y="1552727"/>
                  </a:lnTo>
                  <a:close/>
                </a:path>
                <a:path w="10690225" h="6438900">
                  <a:moveTo>
                    <a:pt x="6994741" y="1461554"/>
                  </a:moveTo>
                  <a:lnTo>
                    <a:pt x="6937489" y="1458595"/>
                  </a:lnTo>
                  <a:lnTo>
                    <a:pt x="6934619" y="1461554"/>
                  </a:lnTo>
                  <a:lnTo>
                    <a:pt x="6934619" y="1517230"/>
                  </a:lnTo>
                  <a:lnTo>
                    <a:pt x="6991871" y="1520101"/>
                  </a:lnTo>
                  <a:lnTo>
                    <a:pt x="6994741" y="1461554"/>
                  </a:lnTo>
                  <a:close/>
                </a:path>
                <a:path w="10690225" h="6438900">
                  <a:moveTo>
                    <a:pt x="6994741" y="1370380"/>
                  </a:moveTo>
                  <a:lnTo>
                    <a:pt x="6937489" y="1367421"/>
                  </a:lnTo>
                  <a:lnTo>
                    <a:pt x="6934619" y="1370380"/>
                  </a:lnTo>
                  <a:lnTo>
                    <a:pt x="6934619" y="1426057"/>
                  </a:lnTo>
                  <a:lnTo>
                    <a:pt x="6991871" y="1428927"/>
                  </a:lnTo>
                  <a:lnTo>
                    <a:pt x="6994741" y="1370380"/>
                  </a:lnTo>
                  <a:close/>
                </a:path>
                <a:path w="10690225" h="6438900">
                  <a:moveTo>
                    <a:pt x="6994741" y="1279207"/>
                  </a:moveTo>
                  <a:lnTo>
                    <a:pt x="6937489" y="1276248"/>
                  </a:lnTo>
                  <a:lnTo>
                    <a:pt x="6934619" y="1279207"/>
                  </a:lnTo>
                  <a:lnTo>
                    <a:pt x="6934619" y="1334884"/>
                  </a:lnTo>
                  <a:lnTo>
                    <a:pt x="6991871" y="1337754"/>
                  </a:lnTo>
                  <a:lnTo>
                    <a:pt x="6994741" y="1279207"/>
                  </a:lnTo>
                  <a:close/>
                </a:path>
                <a:path w="10690225" h="6438900">
                  <a:moveTo>
                    <a:pt x="6994741" y="1188034"/>
                  </a:moveTo>
                  <a:lnTo>
                    <a:pt x="6937489" y="1185075"/>
                  </a:lnTo>
                  <a:lnTo>
                    <a:pt x="6934619" y="1188034"/>
                  </a:lnTo>
                  <a:lnTo>
                    <a:pt x="6934619" y="1243711"/>
                  </a:lnTo>
                  <a:lnTo>
                    <a:pt x="6991871" y="1246670"/>
                  </a:lnTo>
                  <a:lnTo>
                    <a:pt x="6994741" y="1188034"/>
                  </a:lnTo>
                  <a:close/>
                </a:path>
                <a:path w="10690225" h="6438900">
                  <a:moveTo>
                    <a:pt x="6994741" y="1096860"/>
                  </a:moveTo>
                  <a:lnTo>
                    <a:pt x="6937489" y="1093901"/>
                  </a:lnTo>
                  <a:lnTo>
                    <a:pt x="6934619" y="1096860"/>
                  </a:lnTo>
                  <a:lnTo>
                    <a:pt x="6934619" y="1152537"/>
                  </a:lnTo>
                  <a:lnTo>
                    <a:pt x="6991871" y="1155496"/>
                  </a:lnTo>
                  <a:lnTo>
                    <a:pt x="6994741" y="1096860"/>
                  </a:lnTo>
                  <a:close/>
                </a:path>
                <a:path w="10690225" h="6438900">
                  <a:moveTo>
                    <a:pt x="6994741" y="1005687"/>
                  </a:moveTo>
                  <a:lnTo>
                    <a:pt x="6937489" y="1002817"/>
                  </a:lnTo>
                  <a:lnTo>
                    <a:pt x="6934619" y="1005687"/>
                  </a:lnTo>
                  <a:lnTo>
                    <a:pt x="6934619" y="1061364"/>
                  </a:lnTo>
                  <a:lnTo>
                    <a:pt x="6991871" y="1064234"/>
                  </a:lnTo>
                  <a:lnTo>
                    <a:pt x="6994741" y="1005687"/>
                  </a:lnTo>
                  <a:close/>
                </a:path>
                <a:path w="10690225" h="6438900">
                  <a:moveTo>
                    <a:pt x="6994741" y="914514"/>
                  </a:moveTo>
                  <a:lnTo>
                    <a:pt x="6937489" y="911644"/>
                  </a:lnTo>
                  <a:lnTo>
                    <a:pt x="6934619" y="914514"/>
                  </a:lnTo>
                  <a:lnTo>
                    <a:pt x="6934619" y="970191"/>
                  </a:lnTo>
                  <a:lnTo>
                    <a:pt x="6991871" y="973150"/>
                  </a:lnTo>
                  <a:lnTo>
                    <a:pt x="6994741" y="914514"/>
                  </a:lnTo>
                  <a:close/>
                </a:path>
                <a:path w="10690225" h="6438900">
                  <a:moveTo>
                    <a:pt x="6994741" y="823341"/>
                  </a:moveTo>
                  <a:lnTo>
                    <a:pt x="6937489" y="820470"/>
                  </a:lnTo>
                  <a:lnTo>
                    <a:pt x="6934619" y="823341"/>
                  </a:lnTo>
                  <a:lnTo>
                    <a:pt x="6934619" y="879017"/>
                  </a:lnTo>
                  <a:lnTo>
                    <a:pt x="6991871" y="881976"/>
                  </a:lnTo>
                  <a:lnTo>
                    <a:pt x="6994741" y="823341"/>
                  </a:lnTo>
                  <a:close/>
                </a:path>
                <a:path w="10690225" h="6438900">
                  <a:moveTo>
                    <a:pt x="6994741" y="732256"/>
                  </a:moveTo>
                  <a:lnTo>
                    <a:pt x="6937489" y="729297"/>
                  </a:lnTo>
                  <a:lnTo>
                    <a:pt x="6934619" y="732256"/>
                  </a:lnTo>
                  <a:lnTo>
                    <a:pt x="6934619" y="787844"/>
                  </a:lnTo>
                  <a:lnTo>
                    <a:pt x="6991871" y="790803"/>
                  </a:lnTo>
                  <a:lnTo>
                    <a:pt x="6994741" y="732256"/>
                  </a:lnTo>
                  <a:close/>
                </a:path>
                <a:path w="10690225" h="6438900">
                  <a:moveTo>
                    <a:pt x="6994741" y="640994"/>
                  </a:moveTo>
                  <a:lnTo>
                    <a:pt x="6937489" y="638124"/>
                  </a:lnTo>
                  <a:lnTo>
                    <a:pt x="6934619" y="640994"/>
                  </a:lnTo>
                  <a:lnTo>
                    <a:pt x="6934619" y="696671"/>
                  </a:lnTo>
                  <a:lnTo>
                    <a:pt x="6991871" y="699630"/>
                  </a:lnTo>
                  <a:lnTo>
                    <a:pt x="6994741" y="640994"/>
                  </a:lnTo>
                  <a:close/>
                </a:path>
                <a:path w="10690225" h="6438900">
                  <a:moveTo>
                    <a:pt x="6994741" y="549910"/>
                  </a:moveTo>
                  <a:lnTo>
                    <a:pt x="6937489" y="546950"/>
                  </a:lnTo>
                  <a:lnTo>
                    <a:pt x="6934619" y="549910"/>
                  </a:lnTo>
                  <a:lnTo>
                    <a:pt x="6934619" y="605586"/>
                  </a:lnTo>
                  <a:lnTo>
                    <a:pt x="6991871" y="608457"/>
                  </a:lnTo>
                  <a:lnTo>
                    <a:pt x="6994741" y="549910"/>
                  </a:lnTo>
                  <a:close/>
                </a:path>
                <a:path w="10690225" h="6438900">
                  <a:moveTo>
                    <a:pt x="6994741" y="458736"/>
                  </a:moveTo>
                  <a:lnTo>
                    <a:pt x="6937489" y="455777"/>
                  </a:lnTo>
                  <a:lnTo>
                    <a:pt x="6934619" y="458736"/>
                  </a:lnTo>
                  <a:lnTo>
                    <a:pt x="6934619" y="514413"/>
                  </a:lnTo>
                  <a:lnTo>
                    <a:pt x="6991871" y="517283"/>
                  </a:lnTo>
                  <a:lnTo>
                    <a:pt x="6994741" y="458736"/>
                  </a:lnTo>
                  <a:close/>
                </a:path>
                <a:path w="10690225" h="6438900">
                  <a:moveTo>
                    <a:pt x="6994741" y="367563"/>
                  </a:moveTo>
                  <a:lnTo>
                    <a:pt x="6937489" y="364693"/>
                  </a:lnTo>
                  <a:lnTo>
                    <a:pt x="6934619" y="367563"/>
                  </a:lnTo>
                  <a:lnTo>
                    <a:pt x="6934619" y="423240"/>
                  </a:lnTo>
                  <a:lnTo>
                    <a:pt x="6991871" y="426110"/>
                  </a:lnTo>
                  <a:lnTo>
                    <a:pt x="6994741" y="367563"/>
                  </a:lnTo>
                  <a:close/>
                </a:path>
                <a:path w="10690225" h="6438900">
                  <a:moveTo>
                    <a:pt x="6994741" y="276390"/>
                  </a:moveTo>
                  <a:lnTo>
                    <a:pt x="6937489" y="273431"/>
                  </a:lnTo>
                  <a:lnTo>
                    <a:pt x="6934619" y="276390"/>
                  </a:lnTo>
                  <a:lnTo>
                    <a:pt x="6934619" y="332066"/>
                  </a:lnTo>
                  <a:lnTo>
                    <a:pt x="6991871" y="335026"/>
                  </a:lnTo>
                  <a:lnTo>
                    <a:pt x="6994741" y="276390"/>
                  </a:lnTo>
                  <a:close/>
                </a:path>
                <a:path w="10690225" h="6438900">
                  <a:moveTo>
                    <a:pt x="6994741" y="185216"/>
                  </a:moveTo>
                  <a:lnTo>
                    <a:pt x="6937489" y="182346"/>
                  </a:lnTo>
                  <a:lnTo>
                    <a:pt x="6934619" y="185216"/>
                  </a:lnTo>
                  <a:lnTo>
                    <a:pt x="6934619" y="240893"/>
                  </a:lnTo>
                  <a:lnTo>
                    <a:pt x="6991871" y="243852"/>
                  </a:lnTo>
                  <a:lnTo>
                    <a:pt x="6994741" y="185216"/>
                  </a:lnTo>
                  <a:close/>
                </a:path>
                <a:path w="10690225" h="6438900">
                  <a:moveTo>
                    <a:pt x="6994741" y="94043"/>
                  </a:moveTo>
                  <a:lnTo>
                    <a:pt x="6937489" y="91173"/>
                  </a:lnTo>
                  <a:lnTo>
                    <a:pt x="6934619" y="94043"/>
                  </a:lnTo>
                  <a:lnTo>
                    <a:pt x="6934619" y="149720"/>
                  </a:lnTo>
                  <a:lnTo>
                    <a:pt x="6991871" y="152679"/>
                  </a:lnTo>
                  <a:lnTo>
                    <a:pt x="6994741" y="94043"/>
                  </a:lnTo>
                  <a:close/>
                </a:path>
                <a:path w="10690225" h="6438900">
                  <a:moveTo>
                    <a:pt x="7097395" y="4925771"/>
                  </a:moveTo>
                  <a:lnTo>
                    <a:pt x="7040156" y="4922812"/>
                  </a:lnTo>
                  <a:lnTo>
                    <a:pt x="7037286" y="4925771"/>
                  </a:lnTo>
                  <a:lnTo>
                    <a:pt x="7037286" y="4981448"/>
                  </a:lnTo>
                  <a:lnTo>
                    <a:pt x="7094525" y="4984318"/>
                  </a:lnTo>
                  <a:lnTo>
                    <a:pt x="7097395" y="4925771"/>
                  </a:lnTo>
                  <a:close/>
                </a:path>
                <a:path w="10690225" h="6438900">
                  <a:moveTo>
                    <a:pt x="7097395" y="4834598"/>
                  </a:moveTo>
                  <a:lnTo>
                    <a:pt x="7040156" y="4831727"/>
                  </a:lnTo>
                  <a:lnTo>
                    <a:pt x="7037286" y="4834598"/>
                  </a:lnTo>
                  <a:lnTo>
                    <a:pt x="7037286" y="4890274"/>
                  </a:lnTo>
                  <a:lnTo>
                    <a:pt x="7094525" y="4893234"/>
                  </a:lnTo>
                  <a:lnTo>
                    <a:pt x="7097395" y="4834598"/>
                  </a:lnTo>
                  <a:close/>
                </a:path>
                <a:path w="10690225" h="6438900">
                  <a:moveTo>
                    <a:pt x="7097395" y="4743424"/>
                  </a:moveTo>
                  <a:lnTo>
                    <a:pt x="7040156" y="4740554"/>
                  </a:lnTo>
                  <a:lnTo>
                    <a:pt x="7037286" y="4743424"/>
                  </a:lnTo>
                  <a:lnTo>
                    <a:pt x="7037286" y="4799101"/>
                  </a:lnTo>
                  <a:lnTo>
                    <a:pt x="7094525" y="4802060"/>
                  </a:lnTo>
                  <a:lnTo>
                    <a:pt x="7097395" y="4743424"/>
                  </a:lnTo>
                  <a:close/>
                </a:path>
                <a:path w="10690225" h="6438900">
                  <a:moveTo>
                    <a:pt x="7097395" y="4652251"/>
                  </a:moveTo>
                  <a:lnTo>
                    <a:pt x="7040156" y="4649381"/>
                  </a:lnTo>
                  <a:lnTo>
                    <a:pt x="7037286" y="4652251"/>
                  </a:lnTo>
                  <a:lnTo>
                    <a:pt x="7037286" y="4707928"/>
                  </a:lnTo>
                  <a:lnTo>
                    <a:pt x="7094525" y="4710887"/>
                  </a:lnTo>
                  <a:lnTo>
                    <a:pt x="7097395" y="4652251"/>
                  </a:lnTo>
                  <a:close/>
                </a:path>
                <a:path w="10690225" h="6438900">
                  <a:moveTo>
                    <a:pt x="7097395" y="4561078"/>
                  </a:moveTo>
                  <a:lnTo>
                    <a:pt x="7040156" y="4558208"/>
                  </a:lnTo>
                  <a:lnTo>
                    <a:pt x="7037286" y="4561078"/>
                  </a:lnTo>
                  <a:lnTo>
                    <a:pt x="7037286" y="4616755"/>
                  </a:lnTo>
                  <a:lnTo>
                    <a:pt x="7094525" y="4619714"/>
                  </a:lnTo>
                  <a:lnTo>
                    <a:pt x="7097395" y="4561078"/>
                  </a:lnTo>
                  <a:close/>
                </a:path>
                <a:path w="10690225" h="6438900">
                  <a:moveTo>
                    <a:pt x="7097395" y="4469904"/>
                  </a:moveTo>
                  <a:lnTo>
                    <a:pt x="7040156" y="4467034"/>
                  </a:lnTo>
                  <a:lnTo>
                    <a:pt x="7037286" y="4469904"/>
                  </a:lnTo>
                  <a:lnTo>
                    <a:pt x="7037286" y="4525581"/>
                  </a:lnTo>
                  <a:lnTo>
                    <a:pt x="7094525" y="4528540"/>
                  </a:lnTo>
                  <a:lnTo>
                    <a:pt x="7097395" y="4469904"/>
                  </a:lnTo>
                  <a:close/>
                </a:path>
                <a:path w="10690225" h="6438900">
                  <a:moveTo>
                    <a:pt x="7097395" y="4378820"/>
                  </a:moveTo>
                  <a:lnTo>
                    <a:pt x="7040156" y="4375861"/>
                  </a:lnTo>
                  <a:lnTo>
                    <a:pt x="7037286" y="4378820"/>
                  </a:lnTo>
                  <a:lnTo>
                    <a:pt x="7037286" y="4434408"/>
                  </a:lnTo>
                  <a:lnTo>
                    <a:pt x="7094525" y="4437367"/>
                  </a:lnTo>
                  <a:lnTo>
                    <a:pt x="7097395" y="4378820"/>
                  </a:lnTo>
                  <a:close/>
                </a:path>
                <a:path w="10690225" h="6438900">
                  <a:moveTo>
                    <a:pt x="7097395" y="2464371"/>
                  </a:moveTo>
                  <a:lnTo>
                    <a:pt x="7040156" y="2461412"/>
                  </a:lnTo>
                  <a:lnTo>
                    <a:pt x="7037286" y="2464371"/>
                  </a:lnTo>
                  <a:lnTo>
                    <a:pt x="7037286" y="2519959"/>
                  </a:lnTo>
                  <a:lnTo>
                    <a:pt x="7094525" y="2522918"/>
                  </a:lnTo>
                  <a:lnTo>
                    <a:pt x="7097395" y="2464371"/>
                  </a:lnTo>
                  <a:close/>
                </a:path>
                <a:path w="10690225" h="6438900">
                  <a:moveTo>
                    <a:pt x="7097395" y="1845475"/>
                  </a:moveTo>
                  <a:lnTo>
                    <a:pt x="7040156" y="1842516"/>
                  </a:lnTo>
                  <a:lnTo>
                    <a:pt x="7037286" y="1845475"/>
                  </a:lnTo>
                  <a:lnTo>
                    <a:pt x="7037286" y="1901151"/>
                  </a:lnTo>
                  <a:lnTo>
                    <a:pt x="7094525" y="1904022"/>
                  </a:lnTo>
                  <a:lnTo>
                    <a:pt x="7097395" y="1845475"/>
                  </a:lnTo>
                  <a:close/>
                </a:path>
                <a:path w="10690225" h="6438900">
                  <a:moveTo>
                    <a:pt x="7097395" y="1737334"/>
                  </a:moveTo>
                  <a:lnTo>
                    <a:pt x="7040156" y="1734375"/>
                  </a:lnTo>
                  <a:lnTo>
                    <a:pt x="7037286" y="1737334"/>
                  </a:lnTo>
                  <a:lnTo>
                    <a:pt x="7037286" y="1793011"/>
                  </a:lnTo>
                  <a:lnTo>
                    <a:pt x="7094525" y="1795881"/>
                  </a:lnTo>
                  <a:lnTo>
                    <a:pt x="7097395" y="1737334"/>
                  </a:lnTo>
                  <a:close/>
                </a:path>
                <a:path w="10690225" h="6438900">
                  <a:moveTo>
                    <a:pt x="7097395" y="1643900"/>
                  </a:moveTo>
                  <a:lnTo>
                    <a:pt x="7040156" y="1640941"/>
                  </a:lnTo>
                  <a:lnTo>
                    <a:pt x="7037286" y="1643900"/>
                  </a:lnTo>
                  <a:lnTo>
                    <a:pt x="7037286" y="1699488"/>
                  </a:lnTo>
                  <a:lnTo>
                    <a:pt x="7094525" y="1702447"/>
                  </a:lnTo>
                  <a:lnTo>
                    <a:pt x="7097395" y="1643900"/>
                  </a:lnTo>
                  <a:close/>
                </a:path>
                <a:path w="10690225" h="6438900">
                  <a:moveTo>
                    <a:pt x="7097395" y="1552727"/>
                  </a:moveTo>
                  <a:lnTo>
                    <a:pt x="7040156" y="1549768"/>
                  </a:lnTo>
                  <a:lnTo>
                    <a:pt x="7037286" y="1552727"/>
                  </a:lnTo>
                  <a:lnTo>
                    <a:pt x="7037286" y="1608315"/>
                  </a:lnTo>
                  <a:lnTo>
                    <a:pt x="7094525" y="1611274"/>
                  </a:lnTo>
                  <a:lnTo>
                    <a:pt x="7097395" y="1552727"/>
                  </a:lnTo>
                  <a:close/>
                </a:path>
                <a:path w="10690225" h="6438900">
                  <a:moveTo>
                    <a:pt x="7097395" y="1461554"/>
                  </a:moveTo>
                  <a:lnTo>
                    <a:pt x="7040156" y="1458595"/>
                  </a:lnTo>
                  <a:lnTo>
                    <a:pt x="7037286" y="1461554"/>
                  </a:lnTo>
                  <a:lnTo>
                    <a:pt x="7037286" y="1517230"/>
                  </a:lnTo>
                  <a:lnTo>
                    <a:pt x="7094525" y="1520101"/>
                  </a:lnTo>
                  <a:lnTo>
                    <a:pt x="7097395" y="1461554"/>
                  </a:lnTo>
                  <a:close/>
                </a:path>
                <a:path w="10690225" h="6438900">
                  <a:moveTo>
                    <a:pt x="7097395" y="1370380"/>
                  </a:moveTo>
                  <a:lnTo>
                    <a:pt x="7040156" y="1367421"/>
                  </a:lnTo>
                  <a:lnTo>
                    <a:pt x="7037286" y="1370380"/>
                  </a:lnTo>
                  <a:lnTo>
                    <a:pt x="7037286" y="1426057"/>
                  </a:lnTo>
                  <a:lnTo>
                    <a:pt x="7094525" y="1428927"/>
                  </a:lnTo>
                  <a:lnTo>
                    <a:pt x="7097395" y="1370380"/>
                  </a:lnTo>
                  <a:close/>
                </a:path>
                <a:path w="10690225" h="6438900">
                  <a:moveTo>
                    <a:pt x="7097395" y="1279207"/>
                  </a:moveTo>
                  <a:lnTo>
                    <a:pt x="7040156" y="1276248"/>
                  </a:lnTo>
                  <a:lnTo>
                    <a:pt x="7037286" y="1279207"/>
                  </a:lnTo>
                  <a:lnTo>
                    <a:pt x="7037286" y="1334884"/>
                  </a:lnTo>
                  <a:lnTo>
                    <a:pt x="7094525" y="1337754"/>
                  </a:lnTo>
                  <a:lnTo>
                    <a:pt x="7097395" y="1279207"/>
                  </a:lnTo>
                  <a:close/>
                </a:path>
                <a:path w="10690225" h="6438900">
                  <a:moveTo>
                    <a:pt x="7097395" y="1188034"/>
                  </a:moveTo>
                  <a:lnTo>
                    <a:pt x="7040156" y="1185075"/>
                  </a:lnTo>
                  <a:lnTo>
                    <a:pt x="7037286" y="1188034"/>
                  </a:lnTo>
                  <a:lnTo>
                    <a:pt x="7037286" y="1243711"/>
                  </a:lnTo>
                  <a:lnTo>
                    <a:pt x="7094525" y="1246670"/>
                  </a:lnTo>
                  <a:lnTo>
                    <a:pt x="7097395" y="1188034"/>
                  </a:lnTo>
                  <a:close/>
                </a:path>
                <a:path w="10690225" h="6438900">
                  <a:moveTo>
                    <a:pt x="7097395" y="1096860"/>
                  </a:moveTo>
                  <a:lnTo>
                    <a:pt x="7040156" y="1093901"/>
                  </a:lnTo>
                  <a:lnTo>
                    <a:pt x="7037286" y="1096860"/>
                  </a:lnTo>
                  <a:lnTo>
                    <a:pt x="7037286" y="1152537"/>
                  </a:lnTo>
                  <a:lnTo>
                    <a:pt x="7094525" y="1155496"/>
                  </a:lnTo>
                  <a:lnTo>
                    <a:pt x="7097395" y="1096860"/>
                  </a:lnTo>
                  <a:close/>
                </a:path>
                <a:path w="10690225" h="6438900">
                  <a:moveTo>
                    <a:pt x="7097395" y="1005687"/>
                  </a:moveTo>
                  <a:lnTo>
                    <a:pt x="7040156" y="1002817"/>
                  </a:lnTo>
                  <a:lnTo>
                    <a:pt x="7037286" y="1005687"/>
                  </a:lnTo>
                  <a:lnTo>
                    <a:pt x="7037286" y="1061364"/>
                  </a:lnTo>
                  <a:lnTo>
                    <a:pt x="7094525" y="1064234"/>
                  </a:lnTo>
                  <a:lnTo>
                    <a:pt x="7097395" y="1005687"/>
                  </a:lnTo>
                  <a:close/>
                </a:path>
                <a:path w="10690225" h="6438900">
                  <a:moveTo>
                    <a:pt x="7097395" y="914514"/>
                  </a:moveTo>
                  <a:lnTo>
                    <a:pt x="7040156" y="911644"/>
                  </a:lnTo>
                  <a:lnTo>
                    <a:pt x="7037286" y="914514"/>
                  </a:lnTo>
                  <a:lnTo>
                    <a:pt x="7037286" y="970191"/>
                  </a:lnTo>
                  <a:lnTo>
                    <a:pt x="7094525" y="973150"/>
                  </a:lnTo>
                  <a:lnTo>
                    <a:pt x="7097395" y="914514"/>
                  </a:lnTo>
                  <a:close/>
                </a:path>
                <a:path w="10690225" h="6438900">
                  <a:moveTo>
                    <a:pt x="7097395" y="823341"/>
                  </a:moveTo>
                  <a:lnTo>
                    <a:pt x="7040156" y="820470"/>
                  </a:lnTo>
                  <a:lnTo>
                    <a:pt x="7037286" y="823341"/>
                  </a:lnTo>
                  <a:lnTo>
                    <a:pt x="7037286" y="879017"/>
                  </a:lnTo>
                  <a:lnTo>
                    <a:pt x="7094525" y="881976"/>
                  </a:lnTo>
                  <a:lnTo>
                    <a:pt x="7097395" y="823341"/>
                  </a:lnTo>
                  <a:close/>
                </a:path>
                <a:path w="10690225" h="6438900">
                  <a:moveTo>
                    <a:pt x="7097395" y="732256"/>
                  </a:moveTo>
                  <a:lnTo>
                    <a:pt x="7040156" y="729297"/>
                  </a:lnTo>
                  <a:lnTo>
                    <a:pt x="7037286" y="732256"/>
                  </a:lnTo>
                  <a:lnTo>
                    <a:pt x="7037286" y="787844"/>
                  </a:lnTo>
                  <a:lnTo>
                    <a:pt x="7094525" y="790803"/>
                  </a:lnTo>
                  <a:lnTo>
                    <a:pt x="7097395" y="732256"/>
                  </a:lnTo>
                  <a:close/>
                </a:path>
                <a:path w="10690225" h="6438900">
                  <a:moveTo>
                    <a:pt x="7097395" y="640994"/>
                  </a:moveTo>
                  <a:lnTo>
                    <a:pt x="7040156" y="638124"/>
                  </a:lnTo>
                  <a:lnTo>
                    <a:pt x="7037286" y="640994"/>
                  </a:lnTo>
                  <a:lnTo>
                    <a:pt x="7037286" y="696671"/>
                  </a:lnTo>
                  <a:lnTo>
                    <a:pt x="7094525" y="699630"/>
                  </a:lnTo>
                  <a:lnTo>
                    <a:pt x="7097395" y="640994"/>
                  </a:lnTo>
                  <a:close/>
                </a:path>
                <a:path w="10690225" h="6438900">
                  <a:moveTo>
                    <a:pt x="7097395" y="549910"/>
                  </a:moveTo>
                  <a:lnTo>
                    <a:pt x="7040156" y="546950"/>
                  </a:lnTo>
                  <a:lnTo>
                    <a:pt x="7037286" y="549910"/>
                  </a:lnTo>
                  <a:lnTo>
                    <a:pt x="7037286" y="605586"/>
                  </a:lnTo>
                  <a:lnTo>
                    <a:pt x="7094525" y="608457"/>
                  </a:lnTo>
                  <a:lnTo>
                    <a:pt x="7097395" y="549910"/>
                  </a:lnTo>
                  <a:close/>
                </a:path>
                <a:path w="10690225" h="6438900">
                  <a:moveTo>
                    <a:pt x="7097395" y="458736"/>
                  </a:moveTo>
                  <a:lnTo>
                    <a:pt x="7040156" y="455777"/>
                  </a:lnTo>
                  <a:lnTo>
                    <a:pt x="7037286" y="458736"/>
                  </a:lnTo>
                  <a:lnTo>
                    <a:pt x="7037286" y="514413"/>
                  </a:lnTo>
                  <a:lnTo>
                    <a:pt x="7094525" y="517283"/>
                  </a:lnTo>
                  <a:lnTo>
                    <a:pt x="7097395" y="458736"/>
                  </a:lnTo>
                  <a:close/>
                </a:path>
                <a:path w="10690225" h="6438900">
                  <a:moveTo>
                    <a:pt x="7097395" y="367563"/>
                  </a:moveTo>
                  <a:lnTo>
                    <a:pt x="7040156" y="364693"/>
                  </a:lnTo>
                  <a:lnTo>
                    <a:pt x="7037286" y="367563"/>
                  </a:lnTo>
                  <a:lnTo>
                    <a:pt x="7037286" y="423240"/>
                  </a:lnTo>
                  <a:lnTo>
                    <a:pt x="7094525" y="426110"/>
                  </a:lnTo>
                  <a:lnTo>
                    <a:pt x="7097395" y="367563"/>
                  </a:lnTo>
                  <a:close/>
                </a:path>
                <a:path w="10690225" h="6438900">
                  <a:moveTo>
                    <a:pt x="7097395" y="276390"/>
                  </a:moveTo>
                  <a:lnTo>
                    <a:pt x="7040156" y="273431"/>
                  </a:lnTo>
                  <a:lnTo>
                    <a:pt x="7037286" y="276390"/>
                  </a:lnTo>
                  <a:lnTo>
                    <a:pt x="7037286" y="332066"/>
                  </a:lnTo>
                  <a:lnTo>
                    <a:pt x="7094525" y="335026"/>
                  </a:lnTo>
                  <a:lnTo>
                    <a:pt x="7097395" y="276390"/>
                  </a:lnTo>
                  <a:close/>
                </a:path>
                <a:path w="10690225" h="6438900">
                  <a:moveTo>
                    <a:pt x="7097395" y="185216"/>
                  </a:moveTo>
                  <a:lnTo>
                    <a:pt x="7040156" y="182346"/>
                  </a:lnTo>
                  <a:lnTo>
                    <a:pt x="7037286" y="185216"/>
                  </a:lnTo>
                  <a:lnTo>
                    <a:pt x="7037286" y="240893"/>
                  </a:lnTo>
                  <a:lnTo>
                    <a:pt x="7094525" y="243852"/>
                  </a:lnTo>
                  <a:lnTo>
                    <a:pt x="7097395" y="185216"/>
                  </a:lnTo>
                  <a:close/>
                </a:path>
                <a:path w="10690225" h="6438900">
                  <a:moveTo>
                    <a:pt x="7097395" y="94043"/>
                  </a:moveTo>
                  <a:lnTo>
                    <a:pt x="7040156" y="91173"/>
                  </a:lnTo>
                  <a:lnTo>
                    <a:pt x="7037286" y="94043"/>
                  </a:lnTo>
                  <a:lnTo>
                    <a:pt x="7037286" y="149720"/>
                  </a:lnTo>
                  <a:lnTo>
                    <a:pt x="7094525" y="152679"/>
                  </a:lnTo>
                  <a:lnTo>
                    <a:pt x="7097395" y="94043"/>
                  </a:lnTo>
                  <a:close/>
                </a:path>
                <a:path w="10690225" h="6438900">
                  <a:moveTo>
                    <a:pt x="7097395" y="2870"/>
                  </a:moveTo>
                  <a:lnTo>
                    <a:pt x="7040156" y="0"/>
                  </a:lnTo>
                  <a:lnTo>
                    <a:pt x="7037286" y="2870"/>
                  </a:lnTo>
                  <a:lnTo>
                    <a:pt x="7037286" y="58547"/>
                  </a:lnTo>
                  <a:lnTo>
                    <a:pt x="7094525" y="61506"/>
                  </a:lnTo>
                  <a:lnTo>
                    <a:pt x="7097395" y="2870"/>
                  </a:lnTo>
                  <a:close/>
                </a:path>
                <a:path w="10690225" h="6438900">
                  <a:moveTo>
                    <a:pt x="7200049" y="5016944"/>
                  </a:moveTo>
                  <a:lnTo>
                    <a:pt x="7142810" y="5013985"/>
                  </a:lnTo>
                  <a:lnTo>
                    <a:pt x="7139940" y="5016944"/>
                  </a:lnTo>
                  <a:lnTo>
                    <a:pt x="7139940" y="5072621"/>
                  </a:lnTo>
                  <a:lnTo>
                    <a:pt x="7197179" y="5075491"/>
                  </a:lnTo>
                  <a:lnTo>
                    <a:pt x="7200049" y="5016944"/>
                  </a:lnTo>
                  <a:close/>
                </a:path>
                <a:path w="10690225" h="6438900">
                  <a:moveTo>
                    <a:pt x="7200049" y="4925771"/>
                  </a:moveTo>
                  <a:lnTo>
                    <a:pt x="7142810" y="4922812"/>
                  </a:lnTo>
                  <a:lnTo>
                    <a:pt x="7139940" y="4925771"/>
                  </a:lnTo>
                  <a:lnTo>
                    <a:pt x="7139940" y="4981448"/>
                  </a:lnTo>
                  <a:lnTo>
                    <a:pt x="7197179" y="4984318"/>
                  </a:lnTo>
                  <a:lnTo>
                    <a:pt x="7200049" y="4925771"/>
                  </a:lnTo>
                  <a:close/>
                </a:path>
                <a:path w="10690225" h="6438900">
                  <a:moveTo>
                    <a:pt x="7200049" y="4834598"/>
                  </a:moveTo>
                  <a:lnTo>
                    <a:pt x="7142810" y="4831727"/>
                  </a:lnTo>
                  <a:lnTo>
                    <a:pt x="7139940" y="4834598"/>
                  </a:lnTo>
                  <a:lnTo>
                    <a:pt x="7139940" y="4890274"/>
                  </a:lnTo>
                  <a:lnTo>
                    <a:pt x="7197179" y="4893234"/>
                  </a:lnTo>
                  <a:lnTo>
                    <a:pt x="7200049" y="4834598"/>
                  </a:lnTo>
                  <a:close/>
                </a:path>
                <a:path w="10690225" h="6438900">
                  <a:moveTo>
                    <a:pt x="7200049" y="4743424"/>
                  </a:moveTo>
                  <a:lnTo>
                    <a:pt x="7142810" y="4740554"/>
                  </a:lnTo>
                  <a:lnTo>
                    <a:pt x="7139940" y="4743424"/>
                  </a:lnTo>
                  <a:lnTo>
                    <a:pt x="7139940" y="4799101"/>
                  </a:lnTo>
                  <a:lnTo>
                    <a:pt x="7197179" y="4802060"/>
                  </a:lnTo>
                  <a:lnTo>
                    <a:pt x="7200049" y="4743424"/>
                  </a:lnTo>
                  <a:close/>
                </a:path>
                <a:path w="10690225" h="6438900">
                  <a:moveTo>
                    <a:pt x="7200049" y="4652251"/>
                  </a:moveTo>
                  <a:lnTo>
                    <a:pt x="7142810" y="4649381"/>
                  </a:lnTo>
                  <a:lnTo>
                    <a:pt x="7139940" y="4652251"/>
                  </a:lnTo>
                  <a:lnTo>
                    <a:pt x="7139940" y="4707928"/>
                  </a:lnTo>
                  <a:lnTo>
                    <a:pt x="7197179" y="4710887"/>
                  </a:lnTo>
                  <a:lnTo>
                    <a:pt x="7200049" y="4652251"/>
                  </a:lnTo>
                  <a:close/>
                </a:path>
                <a:path w="10690225" h="6438900">
                  <a:moveTo>
                    <a:pt x="7200049" y="4561078"/>
                  </a:moveTo>
                  <a:lnTo>
                    <a:pt x="7142810" y="4558208"/>
                  </a:lnTo>
                  <a:lnTo>
                    <a:pt x="7139940" y="4561078"/>
                  </a:lnTo>
                  <a:lnTo>
                    <a:pt x="7139940" y="4616755"/>
                  </a:lnTo>
                  <a:lnTo>
                    <a:pt x="7197179" y="4619714"/>
                  </a:lnTo>
                  <a:lnTo>
                    <a:pt x="7200049" y="4561078"/>
                  </a:lnTo>
                  <a:close/>
                </a:path>
                <a:path w="10690225" h="6438900">
                  <a:moveTo>
                    <a:pt x="7200049" y="4469904"/>
                  </a:moveTo>
                  <a:lnTo>
                    <a:pt x="7142810" y="4467034"/>
                  </a:lnTo>
                  <a:lnTo>
                    <a:pt x="7139940" y="4469904"/>
                  </a:lnTo>
                  <a:lnTo>
                    <a:pt x="7139940" y="4525581"/>
                  </a:lnTo>
                  <a:lnTo>
                    <a:pt x="7197179" y="4528540"/>
                  </a:lnTo>
                  <a:lnTo>
                    <a:pt x="7200049" y="4469904"/>
                  </a:lnTo>
                  <a:close/>
                </a:path>
                <a:path w="10690225" h="6438900">
                  <a:moveTo>
                    <a:pt x="7200049" y="4378820"/>
                  </a:moveTo>
                  <a:lnTo>
                    <a:pt x="7142810" y="4375861"/>
                  </a:lnTo>
                  <a:lnTo>
                    <a:pt x="7139940" y="4378820"/>
                  </a:lnTo>
                  <a:lnTo>
                    <a:pt x="7139940" y="4434408"/>
                  </a:lnTo>
                  <a:lnTo>
                    <a:pt x="7197179" y="4437367"/>
                  </a:lnTo>
                  <a:lnTo>
                    <a:pt x="7200049" y="4378820"/>
                  </a:lnTo>
                  <a:close/>
                </a:path>
                <a:path w="10690225" h="6438900">
                  <a:moveTo>
                    <a:pt x="7200049" y="2555456"/>
                  </a:moveTo>
                  <a:lnTo>
                    <a:pt x="7142810" y="2552585"/>
                  </a:lnTo>
                  <a:lnTo>
                    <a:pt x="7139940" y="2555456"/>
                  </a:lnTo>
                  <a:lnTo>
                    <a:pt x="7139940" y="2611132"/>
                  </a:lnTo>
                  <a:lnTo>
                    <a:pt x="7197179" y="2614091"/>
                  </a:lnTo>
                  <a:lnTo>
                    <a:pt x="7200049" y="2555456"/>
                  </a:lnTo>
                  <a:close/>
                </a:path>
                <a:path w="10690225" h="6438900">
                  <a:moveTo>
                    <a:pt x="7200049" y="2464371"/>
                  </a:moveTo>
                  <a:lnTo>
                    <a:pt x="7142810" y="2461412"/>
                  </a:lnTo>
                  <a:lnTo>
                    <a:pt x="7139940" y="2464371"/>
                  </a:lnTo>
                  <a:lnTo>
                    <a:pt x="7139940" y="2519959"/>
                  </a:lnTo>
                  <a:lnTo>
                    <a:pt x="7197179" y="2522918"/>
                  </a:lnTo>
                  <a:lnTo>
                    <a:pt x="7200049" y="2464371"/>
                  </a:lnTo>
                  <a:close/>
                </a:path>
                <a:path w="10690225" h="6438900">
                  <a:moveTo>
                    <a:pt x="7200049" y="1737334"/>
                  </a:moveTo>
                  <a:lnTo>
                    <a:pt x="7142810" y="1734375"/>
                  </a:lnTo>
                  <a:lnTo>
                    <a:pt x="7139940" y="1737334"/>
                  </a:lnTo>
                  <a:lnTo>
                    <a:pt x="7139940" y="1793011"/>
                  </a:lnTo>
                  <a:lnTo>
                    <a:pt x="7197179" y="1795881"/>
                  </a:lnTo>
                  <a:lnTo>
                    <a:pt x="7200049" y="1737334"/>
                  </a:lnTo>
                  <a:close/>
                </a:path>
                <a:path w="10690225" h="6438900">
                  <a:moveTo>
                    <a:pt x="7200049" y="1643900"/>
                  </a:moveTo>
                  <a:lnTo>
                    <a:pt x="7142810" y="1640941"/>
                  </a:lnTo>
                  <a:lnTo>
                    <a:pt x="7139940" y="1643900"/>
                  </a:lnTo>
                  <a:lnTo>
                    <a:pt x="7139940" y="1699488"/>
                  </a:lnTo>
                  <a:lnTo>
                    <a:pt x="7197179" y="1702447"/>
                  </a:lnTo>
                  <a:lnTo>
                    <a:pt x="7200049" y="1643900"/>
                  </a:lnTo>
                  <a:close/>
                </a:path>
                <a:path w="10690225" h="6438900">
                  <a:moveTo>
                    <a:pt x="7200049" y="1552727"/>
                  </a:moveTo>
                  <a:lnTo>
                    <a:pt x="7142810" y="1549768"/>
                  </a:lnTo>
                  <a:lnTo>
                    <a:pt x="7139940" y="1552727"/>
                  </a:lnTo>
                  <a:lnTo>
                    <a:pt x="7139940" y="1608315"/>
                  </a:lnTo>
                  <a:lnTo>
                    <a:pt x="7197179" y="1611274"/>
                  </a:lnTo>
                  <a:lnTo>
                    <a:pt x="7200049" y="1552727"/>
                  </a:lnTo>
                  <a:close/>
                </a:path>
                <a:path w="10690225" h="6438900">
                  <a:moveTo>
                    <a:pt x="7200049" y="1461554"/>
                  </a:moveTo>
                  <a:lnTo>
                    <a:pt x="7142810" y="1458595"/>
                  </a:lnTo>
                  <a:lnTo>
                    <a:pt x="7139940" y="1461554"/>
                  </a:lnTo>
                  <a:lnTo>
                    <a:pt x="7139940" y="1517230"/>
                  </a:lnTo>
                  <a:lnTo>
                    <a:pt x="7197179" y="1520101"/>
                  </a:lnTo>
                  <a:lnTo>
                    <a:pt x="7200049" y="1461554"/>
                  </a:lnTo>
                  <a:close/>
                </a:path>
                <a:path w="10690225" h="6438900">
                  <a:moveTo>
                    <a:pt x="7200049" y="1370380"/>
                  </a:moveTo>
                  <a:lnTo>
                    <a:pt x="7142810" y="1367421"/>
                  </a:lnTo>
                  <a:lnTo>
                    <a:pt x="7139940" y="1370380"/>
                  </a:lnTo>
                  <a:lnTo>
                    <a:pt x="7139940" y="1426057"/>
                  </a:lnTo>
                  <a:lnTo>
                    <a:pt x="7197179" y="1428927"/>
                  </a:lnTo>
                  <a:lnTo>
                    <a:pt x="7200049" y="1370380"/>
                  </a:lnTo>
                  <a:close/>
                </a:path>
                <a:path w="10690225" h="6438900">
                  <a:moveTo>
                    <a:pt x="7200049" y="1279207"/>
                  </a:moveTo>
                  <a:lnTo>
                    <a:pt x="7142810" y="1276248"/>
                  </a:lnTo>
                  <a:lnTo>
                    <a:pt x="7139940" y="1279207"/>
                  </a:lnTo>
                  <a:lnTo>
                    <a:pt x="7139940" y="1334884"/>
                  </a:lnTo>
                  <a:lnTo>
                    <a:pt x="7197179" y="1337754"/>
                  </a:lnTo>
                  <a:lnTo>
                    <a:pt x="7200049" y="1279207"/>
                  </a:lnTo>
                  <a:close/>
                </a:path>
                <a:path w="10690225" h="6438900">
                  <a:moveTo>
                    <a:pt x="7200049" y="732256"/>
                  </a:moveTo>
                  <a:lnTo>
                    <a:pt x="7142810" y="729297"/>
                  </a:lnTo>
                  <a:lnTo>
                    <a:pt x="7139940" y="732256"/>
                  </a:lnTo>
                  <a:lnTo>
                    <a:pt x="7139940" y="787844"/>
                  </a:lnTo>
                  <a:lnTo>
                    <a:pt x="7197179" y="790803"/>
                  </a:lnTo>
                  <a:lnTo>
                    <a:pt x="7200049" y="732256"/>
                  </a:lnTo>
                  <a:close/>
                </a:path>
                <a:path w="10690225" h="6438900">
                  <a:moveTo>
                    <a:pt x="7200049" y="640994"/>
                  </a:moveTo>
                  <a:lnTo>
                    <a:pt x="7142810" y="638124"/>
                  </a:lnTo>
                  <a:lnTo>
                    <a:pt x="7139940" y="640994"/>
                  </a:lnTo>
                  <a:lnTo>
                    <a:pt x="7139940" y="696671"/>
                  </a:lnTo>
                  <a:lnTo>
                    <a:pt x="7197179" y="699630"/>
                  </a:lnTo>
                  <a:lnTo>
                    <a:pt x="7200049" y="640994"/>
                  </a:lnTo>
                  <a:close/>
                </a:path>
                <a:path w="10690225" h="6438900">
                  <a:moveTo>
                    <a:pt x="7200049" y="549910"/>
                  </a:moveTo>
                  <a:lnTo>
                    <a:pt x="7142810" y="546950"/>
                  </a:lnTo>
                  <a:lnTo>
                    <a:pt x="7139940" y="549910"/>
                  </a:lnTo>
                  <a:lnTo>
                    <a:pt x="7139940" y="605586"/>
                  </a:lnTo>
                  <a:lnTo>
                    <a:pt x="7197179" y="608457"/>
                  </a:lnTo>
                  <a:lnTo>
                    <a:pt x="7200049" y="549910"/>
                  </a:lnTo>
                  <a:close/>
                </a:path>
                <a:path w="10690225" h="6438900">
                  <a:moveTo>
                    <a:pt x="7200049" y="458736"/>
                  </a:moveTo>
                  <a:lnTo>
                    <a:pt x="7142810" y="455777"/>
                  </a:lnTo>
                  <a:lnTo>
                    <a:pt x="7139940" y="458736"/>
                  </a:lnTo>
                  <a:lnTo>
                    <a:pt x="7139940" y="514413"/>
                  </a:lnTo>
                  <a:lnTo>
                    <a:pt x="7197179" y="517283"/>
                  </a:lnTo>
                  <a:lnTo>
                    <a:pt x="7200049" y="458736"/>
                  </a:lnTo>
                  <a:close/>
                </a:path>
                <a:path w="10690225" h="6438900">
                  <a:moveTo>
                    <a:pt x="7200049" y="367563"/>
                  </a:moveTo>
                  <a:lnTo>
                    <a:pt x="7142810" y="364693"/>
                  </a:lnTo>
                  <a:lnTo>
                    <a:pt x="7139940" y="367563"/>
                  </a:lnTo>
                  <a:lnTo>
                    <a:pt x="7139940" y="423240"/>
                  </a:lnTo>
                  <a:lnTo>
                    <a:pt x="7197179" y="426110"/>
                  </a:lnTo>
                  <a:lnTo>
                    <a:pt x="7200049" y="367563"/>
                  </a:lnTo>
                  <a:close/>
                </a:path>
                <a:path w="10690225" h="6438900">
                  <a:moveTo>
                    <a:pt x="7200049" y="276390"/>
                  </a:moveTo>
                  <a:lnTo>
                    <a:pt x="7142810" y="273431"/>
                  </a:lnTo>
                  <a:lnTo>
                    <a:pt x="7139940" y="276390"/>
                  </a:lnTo>
                  <a:lnTo>
                    <a:pt x="7139940" y="332066"/>
                  </a:lnTo>
                  <a:lnTo>
                    <a:pt x="7197179" y="335026"/>
                  </a:lnTo>
                  <a:lnTo>
                    <a:pt x="7200049" y="276390"/>
                  </a:lnTo>
                  <a:close/>
                </a:path>
                <a:path w="10690225" h="6438900">
                  <a:moveTo>
                    <a:pt x="7200049" y="185216"/>
                  </a:moveTo>
                  <a:lnTo>
                    <a:pt x="7142810" y="182346"/>
                  </a:lnTo>
                  <a:lnTo>
                    <a:pt x="7139940" y="185216"/>
                  </a:lnTo>
                  <a:lnTo>
                    <a:pt x="7139940" y="240893"/>
                  </a:lnTo>
                  <a:lnTo>
                    <a:pt x="7197179" y="243852"/>
                  </a:lnTo>
                  <a:lnTo>
                    <a:pt x="7200049" y="185216"/>
                  </a:lnTo>
                  <a:close/>
                </a:path>
                <a:path w="10690225" h="6438900">
                  <a:moveTo>
                    <a:pt x="7200049" y="94043"/>
                  </a:moveTo>
                  <a:lnTo>
                    <a:pt x="7142810" y="91173"/>
                  </a:lnTo>
                  <a:lnTo>
                    <a:pt x="7139940" y="94043"/>
                  </a:lnTo>
                  <a:lnTo>
                    <a:pt x="7139940" y="149720"/>
                  </a:lnTo>
                  <a:lnTo>
                    <a:pt x="7197179" y="152679"/>
                  </a:lnTo>
                  <a:lnTo>
                    <a:pt x="7200049" y="94043"/>
                  </a:lnTo>
                  <a:close/>
                </a:path>
                <a:path w="10690225" h="6438900">
                  <a:moveTo>
                    <a:pt x="7200049" y="2870"/>
                  </a:moveTo>
                  <a:lnTo>
                    <a:pt x="7142810" y="0"/>
                  </a:lnTo>
                  <a:lnTo>
                    <a:pt x="7139940" y="2870"/>
                  </a:lnTo>
                  <a:lnTo>
                    <a:pt x="7139940" y="58547"/>
                  </a:lnTo>
                  <a:lnTo>
                    <a:pt x="7197179" y="61506"/>
                  </a:lnTo>
                  <a:lnTo>
                    <a:pt x="7200049" y="2870"/>
                  </a:lnTo>
                  <a:close/>
                </a:path>
                <a:path w="10690225" h="6438900">
                  <a:moveTo>
                    <a:pt x="7302703" y="5199291"/>
                  </a:moveTo>
                  <a:lnTo>
                    <a:pt x="7245464" y="5196332"/>
                  </a:lnTo>
                  <a:lnTo>
                    <a:pt x="7242594" y="5199291"/>
                  </a:lnTo>
                  <a:lnTo>
                    <a:pt x="7242594" y="5254968"/>
                  </a:lnTo>
                  <a:lnTo>
                    <a:pt x="7299833" y="5257838"/>
                  </a:lnTo>
                  <a:lnTo>
                    <a:pt x="7302703" y="5199291"/>
                  </a:lnTo>
                  <a:close/>
                </a:path>
                <a:path w="10690225" h="6438900">
                  <a:moveTo>
                    <a:pt x="7302703" y="5108118"/>
                  </a:moveTo>
                  <a:lnTo>
                    <a:pt x="7245464" y="5105158"/>
                  </a:lnTo>
                  <a:lnTo>
                    <a:pt x="7242594" y="5108118"/>
                  </a:lnTo>
                  <a:lnTo>
                    <a:pt x="7242594" y="5163794"/>
                  </a:lnTo>
                  <a:lnTo>
                    <a:pt x="7299833" y="5166665"/>
                  </a:lnTo>
                  <a:lnTo>
                    <a:pt x="7302703" y="5108118"/>
                  </a:lnTo>
                  <a:close/>
                </a:path>
                <a:path w="10690225" h="6438900">
                  <a:moveTo>
                    <a:pt x="7302703" y="5016944"/>
                  </a:moveTo>
                  <a:lnTo>
                    <a:pt x="7245464" y="5013985"/>
                  </a:lnTo>
                  <a:lnTo>
                    <a:pt x="7242594" y="5016944"/>
                  </a:lnTo>
                  <a:lnTo>
                    <a:pt x="7242594" y="5072621"/>
                  </a:lnTo>
                  <a:lnTo>
                    <a:pt x="7299833" y="5075491"/>
                  </a:lnTo>
                  <a:lnTo>
                    <a:pt x="7302703" y="5016944"/>
                  </a:lnTo>
                  <a:close/>
                </a:path>
                <a:path w="10690225" h="6438900">
                  <a:moveTo>
                    <a:pt x="7302703" y="4925771"/>
                  </a:moveTo>
                  <a:lnTo>
                    <a:pt x="7245464" y="4922812"/>
                  </a:lnTo>
                  <a:lnTo>
                    <a:pt x="7242594" y="4925771"/>
                  </a:lnTo>
                  <a:lnTo>
                    <a:pt x="7242594" y="4981448"/>
                  </a:lnTo>
                  <a:lnTo>
                    <a:pt x="7299833" y="4984318"/>
                  </a:lnTo>
                  <a:lnTo>
                    <a:pt x="7302703" y="4925771"/>
                  </a:lnTo>
                  <a:close/>
                </a:path>
                <a:path w="10690225" h="6438900">
                  <a:moveTo>
                    <a:pt x="7302703" y="4834598"/>
                  </a:moveTo>
                  <a:lnTo>
                    <a:pt x="7245464" y="4831727"/>
                  </a:lnTo>
                  <a:lnTo>
                    <a:pt x="7242594" y="4834598"/>
                  </a:lnTo>
                  <a:lnTo>
                    <a:pt x="7242594" y="4890274"/>
                  </a:lnTo>
                  <a:lnTo>
                    <a:pt x="7299833" y="4893234"/>
                  </a:lnTo>
                  <a:lnTo>
                    <a:pt x="7302703" y="4834598"/>
                  </a:lnTo>
                  <a:close/>
                </a:path>
                <a:path w="10690225" h="6438900">
                  <a:moveTo>
                    <a:pt x="7302703" y="4743424"/>
                  </a:moveTo>
                  <a:lnTo>
                    <a:pt x="7245464" y="4740554"/>
                  </a:lnTo>
                  <a:lnTo>
                    <a:pt x="7242594" y="4743424"/>
                  </a:lnTo>
                  <a:lnTo>
                    <a:pt x="7242594" y="4799101"/>
                  </a:lnTo>
                  <a:lnTo>
                    <a:pt x="7299833" y="4802060"/>
                  </a:lnTo>
                  <a:lnTo>
                    <a:pt x="7302703" y="4743424"/>
                  </a:lnTo>
                  <a:close/>
                </a:path>
                <a:path w="10690225" h="6438900">
                  <a:moveTo>
                    <a:pt x="7302703" y="4652251"/>
                  </a:moveTo>
                  <a:lnTo>
                    <a:pt x="7245464" y="4649381"/>
                  </a:lnTo>
                  <a:lnTo>
                    <a:pt x="7242594" y="4652251"/>
                  </a:lnTo>
                  <a:lnTo>
                    <a:pt x="7242594" y="4707928"/>
                  </a:lnTo>
                  <a:lnTo>
                    <a:pt x="7299833" y="4710887"/>
                  </a:lnTo>
                  <a:lnTo>
                    <a:pt x="7302703" y="4652251"/>
                  </a:lnTo>
                  <a:close/>
                </a:path>
                <a:path w="10690225" h="6438900">
                  <a:moveTo>
                    <a:pt x="7302703" y="4561078"/>
                  </a:moveTo>
                  <a:lnTo>
                    <a:pt x="7245464" y="4558208"/>
                  </a:lnTo>
                  <a:lnTo>
                    <a:pt x="7242594" y="4561078"/>
                  </a:lnTo>
                  <a:lnTo>
                    <a:pt x="7242594" y="4616755"/>
                  </a:lnTo>
                  <a:lnTo>
                    <a:pt x="7299833" y="4619714"/>
                  </a:lnTo>
                  <a:lnTo>
                    <a:pt x="7302703" y="4561078"/>
                  </a:lnTo>
                  <a:close/>
                </a:path>
                <a:path w="10690225" h="6438900">
                  <a:moveTo>
                    <a:pt x="7302703" y="4469904"/>
                  </a:moveTo>
                  <a:lnTo>
                    <a:pt x="7245464" y="4467034"/>
                  </a:lnTo>
                  <a:lnTo>
                    <a:pt x="7242594" y="4469904"/>
                  </a:lnTo>
                  <a:lnTo>
                    <a:pt x="7242594" y="4525581"/>
                  </a:lnTo>
                  <a:lnTo>
                    <a:pt x="7299833" y="4528540"/>
                  </a:lnTo>
                  <a:lnTo>
                    <a:pt x="7302703" y="4469904"/>
                  </a:lnTo>
                  <a:close/>
                </a:path>
                <a:path w="10690225" h="6438900">
                  <a:moveTo>
                    <a:pt x="7302703" y="4378820"/>
                  </a:moveTo>
                  <a:lnTo>
                    <a:pt x="7245464" y="4375861"/>
                  </a:lnTo>
                  <a:lnTo>
                    <a:pt x="7242594" y="4378820"/>
                  </a:lnTo>
                  <a:lnTo>
                    <a:pt x="7242594" y="4434408"/>
                  </a:lnTo>
                  <a:lnTo>
                    <a:pt x="7299833" y="4437367"/>
                  </a:lnTo>
                  <a:lnTo>
                    <a:pt x="7302703" y="4378820"/>
                  </a:lnTo>
                  <a:close/>
                </a:path>
                <a:path w="10690225" h="6438900">
                  <a:moveTo>
                    <a:pt x="7302703" y="4287647"/>
                  </a:moveTo>
                  <a:lnTo>
                    <a:pt x="7245464" y="4284688"/>
                  </a:lnTo>
                  <a:lnTo>
                    <a:pt x="7242594" y="4287647"/>
                  </a:lnTo>
                  <a:lnTo>
                    <a:pt x="7242594" y="4343235"/>
                  </a:lnTo>
                  <a:lnTo>
                    <a:pt x="7299833" y="4346194"/>
                  </a:lnTo>
                  <a:lnTo>
                    <a:pt x="7302703" y="4287647"/>
                  </a:lnTo>
                  <a:close/>
                </a:path>
                <a:path w="10690225" h="6438900">
                  <a:moveTo>
                    <a:pt x="7302703" y="2646629"/>
                  </a:moveTo>
                  <a:lnTo>
                    <a:pt x="7245464" y="2643759"/>
                  </a:lnTo>
                  <a:lnTo>
                    <a:pt x="7242594" y="2646629"/>
                  </a:lnTo>
                  <a:lnTo>
                    <a:pt x="7242594" y="2702306"/>
                  </a:lnTo>
                  <a:lnTo>
                    <a:pt x="7299833" y="2705265"/>
                  </a:lnTo>
                  <a:lnTo>
                    <a:pt x="7302703" y="2646629"/>
                  </a:lnTo>
                  <a:close/>
                </a:path>
                <a:path w="10690225" h="6438900">
                  <a:moveTo>
                    <a:pt x="7302703" y="2555456"/>
                  </a:moveTo>
                  <a:lnTo>
                    <a:pt x="7245464" y="2552585"/>
                  </a:lnTo>
                  <a:lnTo>
                    <a:pt x="7242594" y="2555456"/>
                  </a:lnTo>
                  <a:lnTo>
                    <a:pt x="7242594" y="2611132"/>
                  </a:lnTo>
                  <a:lnTo>
                    <a:pt x="7299833" y="2614091"/>
                  </a:lnTo>
                  <a:lnTo>
                    <a:pt x="7302703" y="2555456"/>
                  </a:lnTo>
                  <a:close/>
                </a:path>
                <a:path w="10690225" h="6438900">
                  <a:moveTo>
                    <a:pt x="7302703" y="2464371"/>
                  </a:moveTo>
                  <a:lnTo>
                    <a:pt x="7245464" y="2461412"/>
                  </a:lnTo>
                  <a:lnTo>
                    <a:pt x="7242594" y="2464371"/>
                  </a:lnTo>
                  <a:lnTo>
                    <a:pt x="7242594" y="2519959"/>
                  </a:lnTo>
                  <a:lnTo>
                    <a:pt x="7299833" y="2522918"/>
                  </a:lnTo>
                  <a:lnTo>
                    <a:pt x="7302703" y="2464371"/>
                  </a:lnTo>
                  <a:close/>
                </a:path>
                <a:path w="10690225" h="6438900">
                  <a:moveTo>
                    <a:pt x="7302703" y="732256"/>
                  </a:moveTo>
                  <a:lnTo>
                    <a:pt x="7245464" y="729297"/>
                  </a:lnTo>
                  <a:lnTo>
                    <a:pt x="7242594" y="732256"/>
                  </a:lnTo>
                  <a:lnTo>
                    <a:pt x="7242594" y="787844"/>
                  </a:lnTo>
                  <a:lnTo>
                    <a:pt x="7299833" y="790803"/>
                  </a:lnTo>
                  <a:lnTo>
                    <a:pt x="7302703" y="732256"/>
                  </a:lnTo>
                  <a:close/>
                </a:path>
                <a:path w="10690225" h="6438900">
                  <a:moveTo>
                    <a:pt x="7302703" y="640994"/>
                  </a:moveTo>
                  <a:lnTo>
                    <a:pt x="7245464" y="638124"/>
                  </a:lnTo>
                  <a:lnTo>
                    <a:pt x="7242594" y="640994"/>
                  </a:lnTo>
                  <a:lnTo>
                    <a:pt x="7242594" y="696671"/>
                  </a:lnTo>
                  <a:lnTo>
                    <a:pt x="7299833" y="699630"/>
                  </a:lnTo>
                  <a:lnTo>
                    <a:pt x="7302703" y="640994"/>
                  </a:lnTo>
                  <a:close/>
                </a:path>
                <a:path w="10690225" h="6438900">
                  <a:moveTo>
                    <a:pt x="7302703" y="549910"/>
                  </a:moveTo>
                  <a:lnTo>
                    <a:pt x="7245464" y="546950"/>
                  </a:lnTo>
                  <a:lnTo>
                    <a:pt x="7242594" y="549910"/>
                  </a:lnTo>
                  <a:lnTo>
                    <a:pt x="7242594" y="605586"/>
                  </a:lnTo>
                  <a:lnTo>
                    <a:pt x="7299833" y="608457"/>
                  </a:lnTo>
                  <a:lnTo>
                    <a:pt x="7302703" y="549910"/>
                  </a:lnTo>
                  <a:close/>
                </a:path>
                <a:path w="10690225" h="6438900">
                  <a:moveTo>
                    <a:pt x="7302703" y="458736"/>
                  </a:moveTo>
                  <a:lnTo>
                    <a:pt x="7245464" y="455777"/>
                  </a:lnTo>
                  <a:lnTo>
                    <a:pt x="7242594" y="458736"/>
                  </a:lnTo>
                  <a:lnTo>
                    <a:pt x="7242594" y="514413"/>
                  </a:lnTo>
                  <a:lnTo>
                    <a:pt x="7299833" y="517283"/>
                  </a:lnTo>
                  <a:lnTo>
                    <a:pt x="7302703" y="458736"/>
                  </a:lnTo>
                  <a:close/>
                </a:path>
                <a:path w="10690225" h="6438900">
                  <a:moveTo>
                    <a:pt x="7302703" y="367563"/>
                  </a:moveTo>
                  <a:lnTo>
                    <a:pt x="7245464" y="364693"/>
                  </a:lnTo>
                  <a:lnTo>
                    <a:pt x="7242594" y="367563"/>
                  </a:lnTo>
                  <a:lnTo>
                    <a:pt x="7242594" y="423240"/>
                  </a:lnTo>
                  <a:lnTo>
                    <a:pt x="7299833" y="426110"/>
                  </a:lnTo>
                  <a:lnTo>
                    <a:pt x="7302703" y="367563"/>
                  </a:lnTo>
                  <a:close/>
                </a:path>
                <a:path w="10690225" h="6438900">
                  <a:moveTo>
                    <a:pt x="7302703" y="276390"/>
                  </a:moveTo>
                  <a:lnTo>
                    <a:pt x="7245464" y="273431"/>
                  </a:lnTo>
                  <a:lnTo>
                    <a:pt x="7242594" y="276390"/>
                  </a:lnTo>
                  <a:lnTo>
                    <a:pt x="7242594" y="332066"/>
                  </a:lnTo>
                  <a:lnTo>
                    <a:pt x="7299833" y="335026"/>
                  </a:lnTo>
                  <a:lnTo>
                    <a:pt x="7302703" y="276390"/>
                  </a:lnTo>
                  <a:close/>
                </a:path>
                <a:path w="10690225" h="6438900">
                  <a:moveTo>
                    <a:pt x="7302703" y="185216"/>
                  </a:moveTo>
                  <a:lnTo>
                    <a:pt x="7245464" y="182346"/>
                  </a:lnTo>
                  <a:lnTo>
                    <a:pt x="7242594" y="185216"/>
                  </a:lnTo>
                  <a:lnTo>
                    <a:pt x="7242594" y="240893"/>
                  </a:lnTo>
                  <a:lnTo>
                    <a:pt x="7299833" y="243852"/>
                  </a:lnTo>
                  <a:lnTo>
                    <a:pt x="7302703" y="185216"/>
                  </a:lnTo>
                  <a:close/>
                </a:path>
                <a:path w="10690225" h="6438900">
                  <a:moveTo>
                    <a:pt x="7302703" y="94043"/>
                  </a:moveTo>
                  <a:lnTo>
                    <a:pt x="7245464" y="91173"/>
                  </a:lnTo>
                  <a:lnTo>
                    <a:pt x="7242594" y="94043"/>
                  </a:lnTo>
                  <a:lnTo>
                    <a:pt x="7242594" y="149720"/>
                  </a:lnTo>
                  <a:lnTo>
                    <a:pt x="7299833" y="152679"/>
                  </a:lnTo>
                  <a:lnTo>
                    <a:pt x="7302703" y="94043"/>
                  </a:lnTo>
                  <a:close/>
                </a:path>
                <a:path w="10690225" h="6438900">
                  <a:moveTo>
                    <a:pt x="7302703" y="2870"/>
                  </a:moveTo>
                  <a:lnTo>
                    <a:pt x="7245464" y="0"/>
                  </a:lnTo>
                  <a:lnTo>
                    <a:pt x="7242594" y="2870"/>
                  </a:lnTo>
                  <a:lnTo>
                    <a:pt x="7242594" y="58547"/>
                  </a:lnTo>
                  <a:lnTo>
                    <a:pt x="7299833" y="61506"/>
                  </a:lnTo>
                  <a:lnTo>
                    <a:pt x="7302703" y="2870"/>
                  </a:lnTo>
                  <a:close/>
                </a:path>
                <a:path w="10690225" h="6438900">
                  <a:moveTo>
                    <a:pt x="7405370" y="5290375"/>
                  </a:moveTo>
                  <a:lnTo>
                    <a:pt x="7348118" y="5287505"/>
                  </a:lnTo>
                  <a:lnTo>
                    <a:pt x="7345248" y="5290375"/>
                  </a:lnTo>
                  <a:lnTo>
                    <a:pt x="7345248" y="5346052"/>
                  </a:lnTo>
                  <a:lnTo>
                    <a:pt x="7402500" y="5349011"/>
                  </a:lnTo>
                  <a:lnTo>
                    <a:pt x="7405370" y="5290375"/>
                  </a:lnTo>
                  <a:close/>
                </a:path>
                <a:path w="10690225" h="6438900">
                  <a:moveTo>
                    <a:pt x="7405370" y="5199291"/>
                  </a:moveTo>
                  <a:lnTo>
                    <a:pt x="7348118" y="5196332"/>
                  </a:lnTo>
                  <a:lnTo>
                    <a:pt x="7345248" y="5199291"/>
                  </a:lnTo>
                  <a:lnTo>
                    <a:pt x="7345248" y="5254968"/>
                  </a:lnTo>
                  <a:lnTo>
                    <a:pt x="7402500" y="5257838"/>
                  </a:lnTo>
                  <a:lnTo>
                    <a:pt x="7405370" y="5199291"/>
                  </a:lnTo>
                  <a:close/>
                </a:path>
                <a:path w="10690225" h="6438900">
                  <a:moveTo>
                    <a:pt x="7405370" y="5108118"/>
                  </a:moveTo>
                  <a:lnTo>
                    <a:pt x="7348118" y="5105158"/>
                  </a:lnTo>
                  <a:lnTo>
                    <a:pt x="7345248" y="5108118"/>
                  </a:lnTo>
                  <a:lnTo>
                    <a:pt x="7345248" y="5163794"/>
                  </a:lnTo>
                  <a:lnTo>
                    <a:pt x="7402500" y="5166665"/>
                  </a:lnTo>
                  <a:lnTo>
                    <a:pt x="7405370" y="5108118"/>
                  </a:lnTo>
                  <a:close/>
                </a:path>
                <a:path w="10690225" h="6438900">
                  <a:moveTo>
                    <a:pt x="7405370" y="5016944"/>
                  </a:moveTo>
                  <a:lnTo>
                    <a:pt x="7348118" y="5013985"/>
                  </a:lnTo>
                  <a:lnTo>
                    <a:pt x="7345248" y="5016944"/>
                  </a:lnTo>
                  <a:lnTo>
                    <a:pt x="7345248" y="5072621"/>
                  </a:lnTo>
                  <a:lnTo>
                    <a:pt x="7402500" y="5075491"/>
                  </a:lnTo>
                  <a:lnTo>
                    <a:pt x="7405370" y="5016944"/>
                  </a:lnTo>
                  <a:close/>
                </a:path>
                <a:path w="10690225" h="6438900">
                  <a:moveTo>
                    <a:pt x="7405370" y="4925771"/>
                  </a:moveTo>
                  <a:lnTo>
                    <a:pt x="7348118" y="4922812"/>
                  </a:lnTo>
                  <a:lnTo>
                    <a:pt x="7345248" y="4925771"/>
                  </a:lnTo>
                  <a:lnTo>
                    <a:pt x="7345248" y="4981448"/>
                  </a:lnTo>
                  <a:lnTo>
                    <a:pt x="7402500" y="4984318"/>
                  </a:lnTo>
                  <a:lnTo>
                    <a:pt x="7405370" y="4925771"/>
                  </a:lnTo>
                  <a:close/>
                </a:path>
                <a:path w="10690225" h="6438900">
                  <a:moveTo>
                    <a:pt x="7405370" y="4834598"/>
                  </a:moveTo>
                  <a:lnTo>
                    <a:pt x="7348118" y="4831727"/>
                  </a:lnTo>
                  <a:lnTo>
                    <a:pt x="7345248" y="4834598"/>
                  </a:lnTo>
                  <a:lnTo>
                    <a:pt x="7345248" y="4890274"/>
                  </a:lnTo>
                  <a:lnTo>
                    <a:pt x="7402500" y="4893234"/>
                  </a:lnTo>
                  <a:lnTo>
                    <a:pt x="7405370" y="4834598"/>
                  </a:lnTo>
                  <a:close/>
                </a:path>
                <a:path w="10690225" h="6438900">
                  <a:moveTo>
                    <a:pt x="7405370" y="4743424"/>
                  </a:moveTo>
                  <a:lnTo>
                    <a:pt x="7348118" y="4740554"/>
                  </a:lnTo>
                  <a:lnTo>
                    <a:pt x="7345248" y="4743424"/>
                  </a:lnTo>
                  <a:lnTo>
                    <a:pt x="7345248" y="4799101"/>
                  </a:lnTo>
                  <a:lnTo>
                    <a:pt x="7402500" y="4802060"/>
                  </a:lnTo>
                  <a:lnTo>
                    <a:pt x="7405370" y="4743424"/>
                  </a:lnTo>
                  <a:close/>
                </a:path>
                <a:path w="10690225" h="6438900">
                  <a:moveTo>
                    <a:pt x="7405370" y="4652251"/>
                  </a:moveTo>
                  <a:lnTo>
                    <a:pt x="7348118" y="4649381"/>
                  </a:lnTo>
                  <a:lnTo>
                    <a:pt x="7345248" y="4652251"/>
                  </a:lnTo>
                  <a:lnTo>
                    <a:pt x="7345248" y="4707928"/>
                  </a:lnTo>
                  <a:lnTo>
                    <a:pt x="7402500" y="4710887"/>
                  </a:lnTo>
                  <a:lnTo>
                    <a:pt x="7405370" y="4652251"/>
                  </a:lnTo>
                  <a:close/>
                </a:path>
                <a:path w="10690225" h="6438900">
                  <a:moveTo>
                    <a:pt x="7405370" y="4561078"/>
                  </a:moveTo>
                  <a:lnTo>
                    <a:pt x="7348118" y="4558208"/>
                  </a:lnTo>
                  <a:lnTo>
                    <a:pt x="7345248" y="4561078"/>
                  </a:lnTo>
                  <a:lnTo>
                    <a:pt x="7345248" y="4616755"/>
                  </a:lnTo>
                  <a:lnTo>
                    <a:pt x="7402500" y="4619714"/>
                  </a:lnTo>
                  <a:lnTo>
                    <a:pt x="7405370" y="4561078"/>
                  </a:lnTo>
                  <a:close/>
                </a:path>
                <a:path w="10690225" h="6438900">
                  <a:moveTo>
                    <a:pt x="7405370" y="4469904"/>
                  </a:moveTo>
                  <a:lnTo>
                    <a:pt x="7348118" y="4467034"/>
                  </a:lnTo>
                  <a:lnTo>
                    <a:pt x="7345248" y="4469904"/>
                  </a:lnTo>
                  <a:lnTo>
                    <a:pt x="7345248" y="4525581"/>
                  </a:lnTo>
                  <a:lnTo>
                    <a:pt x="7402500" y="4528540"/>
                  </a:lnTo>
                  <a:lnTo>
                    <a:pt x="7405370" y="4469904"/>
                  </a:lnTo>
                  <a:close/>
                </a:path>
                <a:path w="10690225" h="6438900">
                  <a:moveTo>
                    <a:pt x="7405370" y="4378820"/>
                  </a:moveTo>
                  <a:lnTo>
                    <a:pt x="7348118" y="4375861"/>
                  </a:lnTo>
                  <a:lnTo>
                    <a:pt x="7345248" y="4378820"/>
                  </a:lnTo>
                  <a:lnTo>
                    <a:pt x="7345248" y="4434408"/>
                  </a:lnTo>
                  <a:lnTo>
                    <a:pt x="7402500" y="4437367"/>
                  </a:lnTo>
                  <a:lnTo>
                    <a:pt x="7405370" y="4378820"/>
                  </a:lnTo>
                  <a:close/>
                </a:path>
                <a:path w="10690225" h="6438900">
                  <a:moveTo>
                    <a:pt x="7405370" y="4287647"/>
                  </a:moveTo>
                  <a:lnTo>
                    <a:pt x="7348118" y="4284688"/>
                  </a:lnTo>
                  <a:lnTo>
                    <a:pt x="7345248" y="4287647"/>
                  </a:lnTo>
                  <a:lnTo>
                    <a:pt x="7345248" y="4343235"/>
                  </a:lnTo>
                  <a:lnTo>
                    <a:pt x="7402500" y="4346194"/>
                  </a:lnTo>
                  <a:lnTo>
                    <a:pt x="7405370" y="4287647"/>
                  </a:lnTo>
                  <a:close/>
                </a:path>
                <a:path w="10690225" h="6438900">
                  <a:moveTo>
                    <a:pt x="7405370" y="2646629"/>
                  </a:moveTo>
                  <a:lnTo>
                    <a:pt x="7348118" y="2643759"/>
                  </a:lnTo>
                  <a:lnTo>
                    <a:pt x="7345248" y="2646629"/>
                  </a:lnTo>
                  <a:lnTo>
                    <a:pt x="7345248" y="2702306"/>
                  </a:lnTo>
                  <a:lnTo>
                    <a:pt x="7402500" y="2705265"/>
                  </a:lnTo>
                  <a:lnTo>
                    <a:pt x="7405370" y="2646629"/>
                  </a:lnTo>
                  <a:close/>
                </a:path>
                <a:path w="10690225" h="6438900">
                  <a:moveTo>
                    <a:pt x="7405370" y="2555456"/>
                  </a:moveTo>
                  <a:lnTo>
                    <a:pt x="7348118" y="2552585"/>
                  </a:lnTo>
                  <a:lnTo>
                    <a:pt x="7345248" y="2555456"/>
                  </a:lnTo>
                  <a:lnTo>
                    <a:pt x="7345248" y="2611132"/>
                  </a:lnTo>
                  <a:lnTo>
                    <a:pt x="7402500" y="2614091"/>
                  </a:lnTo>
                  <a:lnTo>
                    <a:pt x="7405370" y="2555456"/>
                  </a:lnTo>
                  <a:close/>
                </a:path>
                <a:path w="10690225" h="6438900">
                  <a:moveTo>
                    <a:pt x="7405370" y="2464371"/>
                  </a:moveTo>
                  <a:lnTo>
                    <a:pt x="7348118" y="2461412"/>
                  </a:lnTo>
                  <a:lnTo>
                    <a:pt x="7345248" y="2464371"/>
                  </a:lnTo>
                  <a:lnTo>
                    <a:pt x="7345248" y="2519959"/>
                  </a:lnTo>
                  <a:lnTo>
                    <a:pt x="7402500" y="2522918"/>
                  </a:lnTo>
                  <a:lnTo>
                    <a:pt x="7405370" y="2464371"/>
                  </a:lnTo>
                  <a:close/>
                </a:path>
                <a:path w="10690225" h="6438900">
                  <a:moveTo>
                    <a:pt x="7405370" y="2373198"/>
                  </a:moveTo>
                  <a:lnTo>
                    <a:pt x="7348118" y="2370239"/>
                  </a:lnTo>
                  <a:lnTo>
                    <a:pt x="7345248" y="2373198"/>
                  </a:lnTo>
                  <a:lnTo>
                    <a:pt x="7345248" y="2428875"/>
                  </a:lnTo>
                  <a:lnTo>
                    <a:pt x="7402500" y="2431745"/>
                  </a:lnTo>
                  <a:lnTo>
                    <a:pt x="7405370" y="2373198"/>
                  </a:lnTo>
                  <a:close/>
                </a:path>
                <a:path w="10690225" h="6438900">
                  <a:moveTo>
                    <a:pt x="7405370" y="1461554"/>
                  </a:moveTo>
                  <a:lnTo>
                    <a:pt x="7348118" y="1458595"/>
                  </a:lnTo>
                  <a:lnTo>
                    <a:pt x="7345248" y="1461554"/>
                  </a:lnTo>
                  <a:lnTo>
                    <a:pt x="7345248" y="1517230"/>
                  </a:lnTo>
                  <a:lnTo>
                    <a:pt x="7402500" y="1520101"/>
                  </a:lnTo>
                  <a:lnTo>
                    <a:pt x="7405370" y="1461554"/>
                  </a:lnTo>
                  <a:close/>
                </a:path>
                <a:path w="10690225" h="6438900">
                  <a:moveTo>
                    <a:pt x="7405370" y="732256"/>
                  </a:moveTo>
                  <a:lnTo>
                    <a:pt x="7348118" y="729297"/>
                  </a:lnTo>
                  <a:lnTo>
                    <a:pt x="7345248" y="732256"/>
                  </a:lnTo>
                  <a:lnTo>
                    <a:pt x="7345248" y="787844"/>
                  </a:lnTo>
                  <a:lnTo>
                    <a:pt x="7402500" y="790803"/>
                  </a:lnTo>
                  <a:lnTo>
                    <a:pt x="7405370" y="732256"/>
                  </a:lnTo>
                  <a:close/>
                </a:path>
                <a:path w="10690225" h="6438900">
                  <a:moveTo>
                    <a:pt x="7405370" y="640994"/>
                  </a:moveTo>
                  <a:lnTo>
                    <a:pt x="7348118" y="638124"/>
                  </a:lnTo>
                  <a:lnTo>
                    <a:pt x="7345248" y="640994"/>
                  </a:lnTo>
                  <a:lnTo>
                    <a:pt x="7345248" y="696671"/>
                  </a:lnTo>
                  <a:lnTo>
                    <a:pt x="7402500" y="699630"/>
                  </a:lnTo>
                  <a:lnTo>
                    <a:pt x="7405370" y="640994"/>
                  </a:lnTo>
                  <a:close/>
                </a:path>
                <a:path w="10690225" h="6438900">
                  <a:moveTo>
                    <a:pt x="7405370" y="549910"/>
                  </a:moveTo>
                  <a:lnTo>
                    <a:pt x="7348118" y="546950"/>
                  </a:lnTo>
                  <a:lnTo>
                    <a:pt x="7345248" y="549910"/>
                  </a:lnTo>
                  <a:lnTo>
                    <a:pt x="7345248" y="605586"/>
                  </a:lnTo>
                  <a:lnTo>
                    <a:pt x="7402500" y="608457"/>
                  </a:lnTo>
                  <a:lnTo>
                    <a:pt x="7405370" y="549910"/>
                  </a:lnTo>
                  <a:close/>
                </a:path>
                <a:path w="10690225" h="6438900">
                  <a:moveTo>
                    <a:pt x="7405370" y="458736"/>
                  </a:moveTo>
                  <a:lnTo>
                    <a:pt x="7348118" y="455777"/>
                  </a:lnTo>
                  <a:lnTo>
                    <a:pt x="7345248" y="458736"/>
                  </a:lnTo>
                  <a:lnTo>
                    <a:pt x="7345248" y="514413"/>
                  </a:lnTo>
                  <a:lnTo>
                    <a:pt x="7402500" y="517283"/>
                  </a:lnTo>
                  <a:lnTo>
                    <a:pt x="7405370" y="458736"/>
                  </a:lnTo>
                  <a:close/>
                </a:path>
                <a:path w="10690225" h="6438900">
                  <a:moveTo>
                    <a:pt x="7405370" y="367563"/>
                  </a:moveTo>
                  <a:lnTo>
                    <a:pt x="7348118" y="364693"/>
                  </a:lnTo>
                  <a:lnTo>
                    <a:pt x="7345248" y="367563"/>
                  </a:lnTo>
                  <a:lnTo>
                    <a:pt x="7345248" y="423240"/>
                  </a:lnTo>
                  <a:lnTo>
                    <a:pt x="7402500" y="426110"/>
                  </a:lnTo>
                  <a:lnTo>
                    <a:pt x="7405370" y="367563"/>
                  </a:lnTo>
                  <a:close/>
                </a:path>
                <a:path w="10690225" h="6438900">
                  <a:moveTo>
                    <a:pt x="7405370" y="276390"/>
                  </a:moveTo>
                  <a:lnTo>
                    <a:pt x="7348118" y="273431"/>
                  </a:lnTo>
                  <a:lnTo>
                    <a:pt x="7345248" y="276390"/>
                  </a:lnTo>
                  <a:lnTo>
                    <a:pt x="7345248" y="332066"/>
                  </a:lnTo>
                  <a:lnTo>
                    <a:pt x="7402500" y="335026"/>
                  </a:lnTo>
                  <a:lnTo>
                    <a:pt x="7405370" y="276390"/>
                  </a:lnTo>
                  <a:close/>
                </a:path>
                <a:path w="10690225" h="6438900">
                  <a:moveTo>
                    <a:pt x="7405370" y="185216"/>
                  </a:moveTo>
                  <a:lnTo>
                    <a:pt x="7348118" y="182346"/>
                  </a:lnTo>
                  <a:lnTo>
                    <a:pt x="7345248" y="185216"/>
                  </a:lnTo>
                  <a:lnTo>
                    <a:pt x="7345248" y="240893"/>
                  </a:lnTo>
                  <a:lnTo>
                    <a:pt x="7402500" y="243852"/>
                  </a:lnTo>
                  <a:lnTo>
                    <a:pt x="7405370" y="185216"/>
                  </a:lnTo>
                  <a:close/>
                </a:path>
                <a:path w="10690225" h="6438900">
                  <a:moveTo>
                    <a:pt x="7405370" y="94043"/>
                  </a:moveTo>
                  <a:lnTo>
                    <a:pt x="7348118" y="91173"/>
                  </a:lnTo>
                  <a:lnTo>
                    <a:pt x="7345248" y="94043"/>
                  </a:lnTo>
                  <a:lnTo>
                    <a:pt x="7345248" y="149720"/>
                  </a:lnTo>
                  <a:lnTo>
                    <a:pt x="7402500" y="152679"/>
                  </a:lnTo>
                  <a:lnTo>
                    <a:pt x="7405370" y="94043"/>
                  </a:lnTo>
                  <a:close/>
                </a:path>
                <a:path w="10690225" h="6438900">
                  <a:moveTo>
                    <a:pt x="7405370" y="2870"/>
                  </a:moveTo>
                  <a:lnTo>
                    <a:pt x="7348118" y="0"/>
                  </a:lnTo>
                  <a:lnTo>
                    <a:pt x="7345248" y="2870"/>
                  </a:lnTo>
                  <a:lnTo>
                    <a:pt x="7345248" y="58547"/>
                  </a:lnTo>
                  <a:lnTo>
                    <a:pt x="7402500" y="61506"/>
                  </a:lnTo>
                  <a:lnTo>
                    <a:pt x="7405370" y="2870"/>
                  </a:lnTo>
                  <a:close/>
                </a:path>
                <a:path w="10690225" h="6438900">
                  <a:moveTo>
                    <a:pt x="7508024" y="5381549"/>
                  </a:moveTo>
                  <a:lnTo>
                    <a:pt x="7450772" y="5378678"/>
                  </a:lnTo>
                  <a:lnTo>
                    <a:pt x="7447902" y="5381549"/>
                  </a:lnTo>
                  <a:lnTo>
                    <a:pt x="7447902" y="5437225"/>
                  </a:lnTo>
                  <a:lnTo>
                    <a:pt x="7505154" y="5440184"/>
                  </a:lnTo>
                  <a:lnTo>
                    <a:pt x="7508024" y="5381549"/>
                  </a:lnTo>
                  <a:close/>
                </a:path>
                <a:path w="10690225" h="6438900">
                  <a:moveTo>
                    <a:pt x="7508024" y="5290375"/>
                  </a:moveTo>
                  <a:lnTo>
                    <a:pt x="7450772" y="5287505"/>
                  </a:lnTo>
                  <a:lnTo>
                    <a:pt x="7447902" y="5290375"/>
                  </a:lnTo>
                  <a:lnTo>
                    <a:pt x="7447902" y="5346052"/>
                  </a:lnTo>
                  <a:lnTo>
                    <a:pt x="7505154" y="5349011"/>
                  </a:lnTo>
                  <a:lnTo>
                    <a:pt x="7508024" y="5290375"/>
                  </a:lnTo>
                  <a:close/>
                </a:path>
                <a:path w="10690225" h="6438900">
                  <a:moveTo>
                    <a:pt x="7508024" y="5199291"/>
                  </a:moveTo>
                  <a:lnTo>
                    <a:pt x="7450772" y="5196332"/>
                  </a:lnTo>
                  <a:lnTo>
                    <a:pt x="7447902" y="5199291"/>
                  </a:lnTo>
                  <a:lnTo>
                    <a:pt x="7447902" y="5254968"/>
                  </a:lnTo>
                  <a:lnTo>
                    <a:pt x="7505154" y="5257838"/>
                  </a:lnTo>
                  <a:lnTo>
                    <a:pt x="7508024" y="5199291"/>
                  </a:lnTo>
                  <a:close/>
                </a:path>
                <a:path w="10690225" h="6438900">
                  <a:moveTo>
                    <a:pt x="7508024" y="5108118"/>
                  </a:moveTo>
                  <a:lnTo>
                    <a:pt x="7450772" y="5105158"/>
                  </a:lnTo>
                  <a:lnTo>
                    <a:pt x="7447902" y="5108118"/>
                  </a:lnTo>
                  <a:lnTo>
                    <a:pt x="7447902" y="5163794"/>
                  </a:lnTo>
                  <a:lnTo>
                    <a:pt x="7505154" y="5166665"/>
                  </a:lnTo>
                  <a:lnTo>
                    <a:pt x="7508024" y="5108118"/>
                  </a:lnTo>
                  <a:close/>
                </a:path>
                <a:path w="10690225" h="6438900">
                  <a:moveTo>
                    <a:pt x="7508024" y="5016944"/>
                  </a:moveTo>
                  <a:lnTo>
                    <a:pt x="7450772" y="5013985"/>
                  </a:lnTo>
                  <a:lnTo>
                    <a:pt x="7447902" y="5016944"/>
                  </a:lnTo>
                  <a:lnTo>
                    <a:pt x="7447902" y="5072621"/>
                  </a:lnTo>
                  <a:lnTo>
                    <a:pt x="7505154" y="5075491"/>
                  </a:lnTo>
                  <a:lnTo>
                    <a:pt x="7508024" y="5016944"/>
                  </a:lnTo>
                  <a:close/>
                </a:path>
                <a:path w="10690225" h="6438900">
                  <a:moveTo>
                    <a:pt x="7508024" y="4925771"/>
                  </a:moveTo>
                  <a:lnTo>
                    <a:pt x="7450772" y="4922812"/>
                  </a:lnTo>
                  <a:lnTo>
                    <a:pt x="7447902" y="4925771"/>
                  </a:lnTo>
                  <a:lnTo>
                    <a:pt x="7447902" y="4981448"/>
                  </a:lnTo>
                  <a:lnTo>
                    <a:pt x="7505154" y="4984318"/>
                  </a:lnTo>
                  <a:lnTo>
                    <a:pt x="7508024" y="4925771"/>
                  </a:lnTo>
                  <a:close/>
                </a:path>
                <a:path w="10690225" h="6438900">
                  <a:moveTo>
                    <a:pt x="7508024" y="4834598"/>
                  </a:moveTo>
                  <a:lnTo>
                    <a:pt x="7450772" y="4831727"/>
                  </a:lnTo>
                  <a:lnTo>
                    <a:pt x="7447902" y="4834598"/>
                  </a:lnTo>
                  <a:lnTo>
                    <a:pt x="7447902" y="4890274"/>
                  </a:lnTo>
                  <a:lnTo>
                    <a:pt x="7505154" y="4893234"/>
                  </a:lnTo>
                  <a:lnTo>
                    <a:pt x="7508024" y="4834598"/>
                  </a:lnTo>
                  <a:close/>
                </a:path>
                <a:path w="10690225" h="6438900">
                  <a:moveTo>
                    <a:pt x="7508024" y="4743424"/>
                  </a:moveTo>
                  <a:lnTo>
                    <a:pt x="7450772" y="4740554"/>
                  </a:lnTo>
                  <a:lnTo>
                    <a:pt x="7447902" y="4743424"/>
                  </a:lnTo>
                  <a:lnTo>
                    <a:pt x="7447902" y="4799101"/>
                  </a:lnTo>
                  <a:lnTo>
                    <a:pt x="7505154" y="4802060"/>
                  </a:lnTo>
                  <a:lnTo>
                    <a:pt x="7508024" y="4743424"/>
                  </a:lnTo>
                  <a:close/>
                </a:path>
                <a:path w="10690225" h="6438900">
                  <a:moveTo>
                    <a:pt x="7508024" y="4652251"/>
                  </a:moveTo>
                  <a:lnTo>
                    <a:pt x="7450772" y="4649381"/>
                  </a:lnTo>
                  <a:lnTo>
                    <a:pt x="7447902" y="4652251"/>
                  </a:lnTo>
                  <a:lnTo>
                    <a:pt x="7447902" y="4707928"/>
                  </a:lnTo>
                  <a:lnTo>
                    <a:pt x="7505154" y="4710887"/>
                  </a:lnTo>
                  <a:lnTo>
                    <a:pt x="7508024" y="4652251"/>
                  </a:lnTo>
                  <a:close/>
                </a:path>
                <a:path w="10690225" h="6438900">
                  <a:moveTo>
                    <a:pt x="7508024" y="4561078"/>
                  </a:moveTo>
                  <a:lnTo>
                    <a:pt x="7450772" y="4558208"/>
                  </a:lnTo>
                  <a:lnTo>
                    <a:pt x="7447902" y="4561078"/>
                  </a:lnTo>
                  <a:lnTo>
                    <a:pt x="7447902" y="4616755"/>
                  </a:lnTo>
                  <a:lnTo>
                    <a:pt x="7505154" y="4619714"/>
                  </a:lnTo>
                  <a:lnTo>
                    <a:pt x="7508024" y="4561078"/>
                  </a:lnTo>
                  <a:close/>
                </a:path>
                <a:path w="10690225" h="6438900">
                  <a:moveTo>
                    <a:pt x="7508024" y="4469904"/>
                  </a:moveTo>
                  <a:lnTo>
                    <a:pt x="7450772" y="4467034"/>
                  </a:lnTo>
                  <a:lnTo>
                    <a:pt x="7447902" y="4469904"/>
                  </a:lnTo>
                  <a:lnTo>
                    <a:pt x="7447902" y="4525581"/>
                  </a:lnTo>
                  <a:lnTo>
                    <a:pt x="7505154" y="4528540"/>
                  </a:lnTo>
                  <a:lnTo>
                    <a:pt x="7508024" y="4469904"/>
                  </a:lnTo>
                  <a:close/>
                </a:path>
                <a:path w="10690225" h="6438900">
                  <a:moveTo>
                    <a:pt x="7508024" y="4378820"/>
                  </a:moveTo>
                  <a:lnTo>
                    <a:pt x="7450772" y="4375861"/>
                  </a:lnTo>
                  <a:lnTo>
                    <a:pt x="7447902" y="4378820"/>
                  </a:lnTo>
                  <a:lnTo>
                    <a:pt x="7447902" y="4434408"/>
                  </a:lnTo>
                  <a:lnTo>
                    <a:pt x="7505154" y="4437367"/>
                  </a:lnTo>
                  <a:lnTo>
                    <a:pt x="7508024" y="4378820"/>
                  </a:lnTo>
                  <a:close/>
                </a:path>
                <a:path w="10690225" h="6438900">
                  <a:moveTo>
                    <a:pt x="7508024" y="4287647"/>
                  </a:moveTo>
                  <a:lnTo>
                    <a:pt x="7450772" y="4284688"/>
                  </a:lnTo>
                  <a:lnTo>
                    <a:pt x="7447902" y="4287647"/>
                  </a:lnTo>
                  <a:lnTo>
                    <a:pt x="7447902" y="4343235"/>
                  </a:lnTo>
                  <a:lnTo>
                    <a:pt x="7505154" y="4346194"/>
                  </a:lnTo>
                  <a:lnTo>
                    <a:pt x="7508024" y="4287647"/>
                  </a:lnTo>
                  <a:close/>
                </a:path>
                <a:path w="10690225" h="6438900">
                  <a:moveTo>
                    <a:pt x="7508024" y="4196473"/>
                  </a:moveTo>
                  <a:lnTo>
                    <a:pt x="7450772" y="4193514"/>
                  </a:lnTo>
                  <a:lnTo>
                    <a:pt x="7447902" y="4196473"/>
                  </a:lnTo>
                  <a:lnTo>
                    <a:pt x="7447902" y="4252150"/>
                  </a:lnTo>
                  <a:lnTo>
                    <a:pt x="7505154" y="4255020"/>
                  </a:lnTo>
                  <a:lnTo>
                    <a:pt x="7508024" y="4196473"/>
                  </a:lnTo>
                  <a:close/>
                </a:path>
                <a:path w="10690225" h="6438900">
                  <a:moveTo>
                    <a:pt x="7508024" y="4105300"/>
                  </a:moveTo>
                  <a:lnTo>
                    <a:pt x="7450772" y="4102341"/>
                  </a:lnTo>
                  <a:lnTo>
                    <a:pt x="7447902" y="4105300"/>
                  </a:lnTo>
                  <a:lnTo>
                    <a:pt x="7447902" y="4160977"/>
                  </a:lnTo>
                  <a:lnTo>
                    <a:pt x="7505154" y="4163847"/>
                  </a:lnTo>
                  <a:lnTo>
                    <a:pt x="7508024" y="4105300"/>
                  </a:lnTo>
                  <a:close/>
                </a:path>
                <a:path w="10690225" h="6438900">
                  <a:moveTo>
                    <a:pt x="7508024" y="2555456"/>
                  </a:moveTo>
                  <a:lnTo>
                    <a:pt x="7450772" y="2552585"/>
                  </a:lnTo>
                  <a:lnTo>
                    <a:pt x="7447902" y="2555456"/>
                  </a:lnTo>
                  <a:lnTo>
                    <a:pt x="7447902" y="2611132"/>
                  </a:lnTo>
                  <a:lnTo>
                    <a:pt x="7505154" y="2614091"/>
                  </a:lnTo>
                  <a:lnTo>
                    <a:pt x="7508024" y="2555456"/>
                  </a:lnTo>
                  <a:close/>
                </a:path>
                <a:path w="10690225" h="6438900">
                  <a:moveTo>
                    <a:pt x="7508024" y="2464371"/>
                  </a:moveTo>
                  <a:lnTo>
                    <a:pt x="7450772" y="2461412"/>
                  </a:lnTo>
                  <a:lnTo>
                    <a:pt x="7447902" y="2464371"/>
                  </a:lnTo>
                  <a:lnTo>
                    <a:pt x="7447902" y="2519959"/>
                  </a:lnTo>
                  <a:lnTo>
                    <a:pt x="7505154" y="2522918"/>
                  </a:lnTo>
                  <a:lnTo>
                    <a:pt x="7508024" y="2464371"/>
                  </a:lnTo>
                  <a:close/>
                </a:path>
                <a:path w="10690225" h="6438900">
                  <a:moveTo>
                    <a:pt x="7508024" y="2373198"/>
                  </a:moveTo>
                  <a:lnTo>
                    <a:pt x="7450772" y="2370239"/>
                  </a:lnTo>
                  <a:lnTo>
                    <a:pt x="7447902" y="2373198"/>
                  </a:lnTo>
                  <a:lnTo>
                    <a:pt x="7447902" y="2428875"/>
                  </a:lnTo>
                  <a:lnTo>
                    <a:pt x="7505154" y="2431745"/>
                  </a:lnTo>
                  <a:lnTo>
                    <a:pt x="7508024" y="2373198"/>
                  </a:lnTo>
                  <a:close/>
                </a:path>
                <a:path w="10690225" h="6438900">
                  <a:moveTo>
                    <a:pt x="7508024" y="2282025"/>
                  </a:moveTo>
                  <a:lnTo>
                    <a:pt x="7450772" y="2279065"/>
                  </a:lnTo>
                  <a:lnTo>
                    <a:pt x="7447902" y="2282025"/>
                  </a:lnTo>
                  <a:lnTo>
                    <a:pt x="7447902" y="2337701"/>
                  </a:lnTo>
                  <a:lnTo>
                    <a:pt x="7505154" y="2340572"/>
                  </a:lnTo>
                  <a:lnTo>
                    <a:pt x="7508024" y="2282025"/>
                  </a:lnTo>
                  <a:close/>
                </a:path>
                <a:path w="10690225" h="6438900">
                  <a:moveTo>
                    <a:pt x="7508024" y="2190851"/>
                  </a:moveTo>
                  <a:lnTo>
                    <a:pt x="7450772" y="2187892"/>
                  </a:lnTo>
                  <a:lnTo>
                    <a:pt x="7447902" y="2190851"/>
                  </a:lnTo>
                  <a:lnTo>
                    <a:pt x="7447902" y="2246528"/>
                  </a:lnTo>
                  <a:lnTo>
                    <a:pt x="7505154" y="2249398"/>
                  </a:lnTo>
                  <a:lnTo>
                    <a:pt x="7508024" y="2190851"/>
                  </a:lnTo>
                  <a:close/>
                </a:path>
                <a:path w="10690225" h="6438900">
                  <a:moveTo>
                    <a:pt x="7508024" y="2099678"/>
                  </a:moveTo>
                  <a:lnTo>
                    <a:pt x="7450772" y="2096808"/>
                  </a:lnTo>
                  <a:lnTo>
                    <a:pt x="7447902" y="2099678"/>
                  </a:lnTo>
                  <a:lnTo>
                    <a:pt x="7447902" y="2155355"/>
                  </a:lnTo>
                  <a:lnTo>
                    <a:pt x="7505154" y="2158225"/>
                  </a:lnTo>
                  <a:lnTo>
                    <a:pt x="7508024" y="2099678"/>
                  </a:lnTo>
                  <a:close/>
                </a:path>
                <a:path w="10690225" h="6438900">
                  <a:moveTo>
                    <a:pt x="7508024" y="1643900"/>
                  </a:moveTo>
                  <a:lnTo>
                    <a:pt x="7450772" y="1640941"/>
                  </a:lnTo>
                  <a:lnTo>
                    <a:pt x="7447902" y="1643900"/>
                  </a:lnTo>
                  <a:lnTo>
                    <a:pt x="7447902" y="1699488"/>
                  </a:lnTo>
                  <a:lnTo>
                    <a:pt x="7505154" y="1702447"/>
                  </a:lnTo>
                  <a:lnTo>
                    <a:pt x="7508024" y="1643900"/>
                  </a:lnTo>
                  <a:close/>
                </a:path>
                <a:path w="10690225" h="6438900">
                  <a:moveTo>
                    <a:pt x="7508024" y="1552727"/>
                  </a:moveTo>
                  <a:lnTo>
                    <a:pt x="7450772" y="1549768"/>
                  </a:lnTo>
                  <a:lnTo>
                    <a:pt x="7447902" y="1552727"/>
                  </a:lnTo>
                  <a:lnTo>
                    <a:pt x="7447902" y="1608315"/>
                  </a:lnTo>
                  <a:lnTo>
                    <a:pt x="7505154" y="1611274"/>
                  </a:lnTo>
                  <a:lnTo>
                    <a:pt x="7508024" y="1552727"/>
                  </a:lnTo>
                  <a:close/>
                </a:path>
                <a:path w="10690225" h="6438900">
                  <a:moveTo>
                    <a:pt x="7508024" y="1461554"/>
                  </a:moveTo>
                  <a:lnTo>
                    <a:pt x="7450772" y="1458595"/>
                  </a:lnTo>
                  <a:lnTo>
                    <a:pt x="7447902" y="1461554"/>
                  </a:lnTo>
                  <a:lnTo>
                    <a:pt x="7447902" y="1517230"/>
                  </a:lnTo>
                  <a:lnTo>
                    <a:pt x="7505154" y="1520101"/>
                  </a:lnTo>
                  <a:lnTo>
                    <a:pt x="7508024" y="1461554"/>
                  </a:lnTo>
                  <a:close/>
                </a:path>
                <a:path w="10690225" h="6438900">
                  <a:moveTo>
                    <a:pt x="7508024" y="1370380"/>
                  </a:moveTo>
                  <a:lnTo>
                    <a:pt x="7450772" y="1367421"/>
                  </a:lnTo>
                  <a:lnTo>
                    <a:pt x="7447902" y="1370380"/>
                  </a:lnTo>
                  <a:lnTo>
                    <a:pt x="7447902" y="1426057"/>
                  </a:lnTo>
                  <a:lnTo>
                    <a:pt x="7505154" y="1428927"/>
                  </a:lnTo>
                  <a:lnTo>
                    <a:pt x="7508024" y="1370380"/>
                  </a:lnTo>
                  <a:close/>
                </a:path>
                <a:path w="10690225" h="6438900">
                  <a:moveTo>
                    <a:pt x="7508024" y="1188034"/>
                  </a:moveTo>
                  <a:lnTo>
                    <a:pt x="7450772" y="1185075"/>
                  </a:lnTo>
                  <a:lnTo>
                    <a:pt x="7447902" y="1188034"/>
                  </a:lnTo>
                  <a:lnTo>
                    <a:pt x="7447902" y="1243711"/>
                  </a:lnTo>
                  <a:lnTo>
                    <a:pt x="7505154" y="1246670"/>
                  </a:lnTo>
                  <a:lnTo>
                    <a:pt x="7508024" y="1188034"/>
                  </a:lnTo>
                  <a:close/>
                </a:path>
                <a:path w="10690225" h="6438900">
                  <a:moveTo>
                    <a:pt x="7508024" y="549910"/>
                  </a:moveTo>
                  <a:lnTo>
                    <a:pt x="7450772" y="546950"/>
                  </a:lnTo>
                  <a:lnTo>
                    <a:pt x="7447902" y="549910"/>
                  </a:lnTo>
                  <a:lnTo>
                    <a:pt x="7447902" y="605586"/>
                  </a:lnTo>
                  <a:lnTo>
                    <a:pt x="7505154" y="608457"/>
                  </a:lnTo>
                  <a:lnTo>
                    <a:pt x="7508024" y="549910"/>
                  </a:lnTo>
                  <a:close/>
                </a:path>
                <a:path w="10690225" h="6438900">
                  <a:moveTo>
                    <a:pt x="7508024" y="458736"/>
                  </a:moveTo>
                  <a:lnTo>
                    <a:pt x="7450772" y="455777"/>
                  </a:lnTo>
                  <a:lnTo>
                    <a:pt x="7447902" y="458736"/>
                  </a:lnTo>
                  <a:lnTo>
                    <a:pt x="7447902" y="514413"/>
                  </a:lnTo>
                  <a:lnTo>
                    <a:pt x="7505154" y="517283"/>
                  </a:lnTo>
                  <a:lnTo>
                    <a:pt x="7508024" y="458736"/>
                  </a:lnTo>
                  <a:close/>
                </a:path>
                <a:path w="10690225" h="6438900">
                  <a:moveTo>
                    <a:pt x="7508024" y="367563"/>
                  </a:moveTo>
                  <a:lnTo>
                    <a:pt x="7450772" y="364693"/>
                  </a:lnTo>
                  <a:lnTo>
                    <a:pt x="7447902" y="367563"/>
                  </a:lnTo>
                  <a:lnTo>
                    <a:pt x="7447902" y="423240"/>
                  </a:lnTo>
                  <a:lnTo>
                    <a:pt x="7505154" y="426110"/>
                  </a:lnTo>
                  <a:lnTo>
                    <a:pt x="7508024" y="367563"/>
                  </a:lnTo>
                  <a:close/>
                </a:path>
                <a:path w="10690225" h="6438900">
                  <a:moveTo>
                    <a:pt x="7508024" y="276390"/>
                  </a:moveTo>
                  <a:lnTo>
                    <a:pt x="7450772" y="273431"/>
                  </a:lnTo>
                  <a:lnTo>
                    <a:pt x="7447902" y="276390"/>
                  </a:lnTo>
                  <a:lnTo>
                    <a:pt x="7447902" y="332066"/>
                  </a:lnTo>
                  <a:lnTo>
                    <a:pt x="7505154" y="335026"/>
                  </a:lnTo>
                  <a:lnTo>
                    <a:pt x="7508024" y="276390"/>
                  </a:lnTo>
                  <a:close/>
                </a:path>
                <a:path w="10690225" h="6438900">
                  <a:moveTo>
                    <a:pt x="7508024" y="185216"/>
                  </a:moveTo>
                  <a:lnTo>
                    <a:pt x="7450772" y="182346"/>
                  </a:lnTo>
                  <a:lnTo>
                    <a:pt x="7447902" y="185216"/>
                  </a:lnTo>
                  <a:lnTo>
                    <a:pt x="7447902" y="240893"/>
                  </a:lnTo>
                  <a:lnTo>
                    <a:pt x="7505154" y="243852"/>
                  </a:lnTo>
                  <a:lnTo>
                    <a:pt x="7508024" y="185216"/>
                  </a:lnTo>
                  <a:close/>
                </a:path>
                <a:path w="10690225" h="6438900">
                  <a:moveTo>
                    <a:pt x="7508024" y="94043"/>
                  </a:moveTo>
                  <a:lnTo>
                    <a:pt x="7450772" y="91173"/>
                  </a:lnTo>
                  <a:lnTo>
                    <a:pt x="7447902" y="94043"/>
                  </a:lnTo>
                  <a:lnTo>
                    <a:pt x="7447902" y="149720"/>
                  </a:lnTo>
                  <a:lnTo>
                    <a:pt x="7505154" y="152679"/>
                  </a:lnTo>
                  <a:lnTo>
                    <a:pt x="7508024" y="94043"/>
                  </a:lnTo>
                  <a:close/>
                </a:path>
                <a:path w="10690225" h="6438900">
                  <a:moveTo>
                    <a:pt x="7610678" y="5563984"/>
                  </a:moveTo>
                  <a:lnTo>
                    <a:pt x="7553439" y="5561025"/>
                  </a:lnTo>
                  <a:lnTo>
                    <a:pt x="7550556" y="5563984"/>
                  </a:lnTo>
                  <a:lnTo>
                    <a:pt x="7550556" y="5619572"/>
                  </a:lnTo>
                  <a:lnTo>
                    <a:pt x="7607808" y="5622531"/>
                  </a:lnTo>
                  <a:lnTo>
                    <a:pt x="7610678" y="5563984"/>
                  </a:lnTo>
                  <a:close/>
                </a:path>
                <a:path w="10690225" h="6438900">
                  <a:moveTo>
                    <a:pt x="7610678" y="5472722"/>
                  </a:moveTo>
                  <a:lnTo>
                    <a:pt x="7553439" y="5469852"/>
                  </a:lnTo>
                  <a:lnTo>
                    <a:pt x="7550556" y="5472722"/>
                  </a:lnTo>
                  <a:lnTo>
                    <a:pt x="7550556" y="5528399"/>
                  </a:lnTo>
                  <a:lnTo>
                    <a:pt x="7607808" y="5531358"/>
                  </a:lnTo>
                  <a:lnTo>
                    <a:pt x="7610678" y="5472722"/>
                  </a:lnTo>
                  <a:close/>
                </a:path>
                <a:path w="10690225" h="6438900">
                  <a:moveTo>
                    <a:pt x="7610678" y="5381549"/>
                  </a:moveTo>
                  <a:lnTo>
                    <a:pt x="7553439" y="5378678"/>
                  </a:lnTo>
                  <a:lnTo>
                    <a:pt x="7550556" y="5381549"/>
                  </a:lnTo>
                  <a:lnTo>
                    <a:pt x="7550556" y="5437225"/>
                  </a:lnTo>
                  <a:lnTo>
                    <a:pt x="7607808" y="5440184"/>
                  </a:lnTo>
                  <a:lnTo>
                    <a:pt x="7610678" y="5381549"/>
                  </a:lnTo>
                  <a:close/>
                </a:path>
                <a:path w="10690225" h="6438900">
                  <a:moveTo>
                    <a:pt x="7610678" y="5290375"/>
                  </a:moveTo>
                  <a:lnTo>
                    <a:pt x="7553439" y="5287505"/>
                  </a:lnTo>
                  <a:lnTo>
                    <a:pt x="7550556" y="5290375"/>
                  </a:lnTo>
                  <a:lnTo>
                    <a:pt x="7550556" y="5346052"/>
                  </a:lnTo>
                  <a:lnTo>
                    <a:pt x="7607808" y="5349011"/>
                  </a:lnTo>
                  <a:lnTo>
                    <a:pt x="7610678" y="5290375"/>
                  </a:lnTo>
                  <a:close/>
                </a:path>
                <a:path w="10690225" h="6438900">
                  <a:moveTo>
                    <a:pt x="7610678" y="5199291"/>
                  </a:moveTo>
                  <a:lnTo>
                    <a:pt x="7553439" y="5196332"/>
                  </a:lnTo>
                  <a:lnTo>
                    <a:pt x="7550556" y="5199291"/>
                  </a:lnTo>
                  <a:lnTo>
                    <a:pt x="7550556" y="5254968"/>
                  </a:lnTo>
                  <a:lnTo>
                    <a:pt x="7607808" y="5257838"/>
                  </a:lnTo>
                  <a:lnTo>
                    <a:pt x="7610678" y="5199291"/>
                  </a:lnTo>
                  <a:close/>
                </a:path>
                <a:path w="10690225" h="6438900">
                  <a:moveTo>
                    <a:pt x="7610678" y="5108118"/>
                  </a:moveTo>
                  <a:lnTo>
                    <a:pt x="7553439" y="5105158"/>
                  </a:lnTo>
                  <a:lnTo>
                    <a:pt x="7550556" y="5108118"/>
                  </a:lnTo>
                  <a:lnTo>
                    <a:pt x="7550556" y="5163794"/>
                  </a:lnTo>
                  <a:lnTo>
                    <a:pt x="7607808" y="5166665"/>
                  </a:lnTo>
                  <a:lnTo>
                    <a:pt x="7610678" y="5108118"/>
                  </a:lnTo>
                  <a:close/>
                </a:path>
                <a:path w="10690225" h="6438900">
                  <a:moveTo>
                    <a:pt x="7610678" y="5016944"/>
                  </a:moveTo>
                  <a:lnTo>
                    <a:pt x="7553439" y="5013985"/>
                  </a:lnTo>
                  <a:lnTo>
                    <a:pt x="7550556" y="5016944"/>
                  </a:lnTo>
                  <a:lnTo>
                    <a:pt x="7550556" y="5072621"/>
                  </a:lnTo>
                  <a:lnTo>
                    <a:pt x="7607808" y="5075491"/>
                  </a:lnTo>
                  <a:lnTo>
                    <a:pt x="7610678" y="5016944"/>
                  </a:lnTo>
                  <a:close/>
                </a:path>
                <a:path w="10690225" h="6438900">
                  <a:moveTo>
                    <a:pt x="7610678" y="4925771"/>
                  </a:moveTo>
                  <a:lnTo>
                    <a:pt x="7553439" y="4922812"/>
                  </a:lnTo>
                  <a:lnTo>
                    <a:pt x="7550556" y="4925771"/>
                  </a:lnTo>
                  <a:lnTo>
                    <a:pt x="7550556" y="4981448"/>
                  </a:lnTo>
                  <a:lnTo>
                    <a:pt x="7607808" y="4984318"/>
                  </a:lnTo>
                  <a:lnTo>
                    <a:pt x="7610678" y="4925771"/>
                  </a:lnTo>
                  <a:close/>
                </a:path>
                <a:path w="10690225" h="6438900">
                  <a:moveTo>
                    <a:pt x="7610678" y="4834598"/>
                  </a:moveTo>
                  <a:lnTo>
                    <a:pt x="7553439" y="4831727"/>
                  </a:lnTo>
                  <a:lnTo>
                    <a:pt x="7550556" y="4834598"/>
                  </a:lnTo>
                  <a:lnTo>
                    <a:pt x="7550556" y="4890274"/>
                  </a:lnTo>
                  <a:lnTo>
                    <a:pt x="7607808" y="4893234"/>
                  </a:lnTo>
                  <a:lnTo>
                    <a:pt x="7610678" y="4834598"/>
                  </a:lnTo>
                  <a:close/>
                </a:path>
                <a:path w="10690225" h="6438900">
                  <a:moveTo>
                    <a:pt x="7610678" y="4743424"/>
                  </a:moveTo>
                  <a:lnTo>
                    <a:pt x="7553439" y="4740554"/>
                  </a:lnTo>
                  <a:lnTo>
                    <a:pt x="7550556" y="4743424"/>
                  </a:lnTo>
                  <a:lnTo>
                    <a:pt x="7550556" y="4799101"/>
                  </a:lnTo>
                  <a:lnTo>
                    <a:pt x="7607808" y="4802060"/>
                  </a:lnTo>
                  <a:lnTo>
                    <a:pt x="7610678" y="4743424"/>
                  </a:lnTo>
                  <a:close/>
                </a:path>
                <a:path w="10690225" h="6438900">
                  <a:moveTo>
                    <a:pt x="7610678" y="4652251"/>
                  </a:moveTo>
                  <a:lnTo>
                    <a:pt x="7553439" y="4649381"/>
                  </a:lnTo>
                  <a:lnTo>
                    <a:pt x="7550556" y="4652251"/>
                  </a:lnTo>
                  <a:lnTo>
                    <a:pt x="7550556" y="4707928"/>
                  </a:lnTo>
                  <a:lnTo>
                    <a:pt x="7607808" y="4710887"/>
                  </a:lnTo>
                  <a:lnTo>
                    <a:pt x="7610678" y="4652251"/>
                  </a:lnTo>
                  <a:close/>
                </a:path>
                <a:path w="10690225" h="6438900">
                  <a:moveTo>
                    <a:pt x="7610678" y="4561078"/>
                  </a:moveTo>
                  <a:lnTo>
                    <a:pt x="7553439" y="4558208"/>
                  </a:lnTo>
                  <a:lnTo>
                    <a:pt x="7550556" y="4561078"/>
                  </a:lnTo>
                  <a:lnTo>
                    <a:pt x="7550556" y="4616755"/>
                  </a:lnTo>
                  <a:lnTo>
                    <a:pt x="7607808" y="4619714"/>
                  </a:lnTo>
                  <a:lnTo>
                    <a:pt x="7610678" y="4561078"/>
                  </a:lnTo>
                  <a:close/>
                </a:path>
                <a:path w="10690225" h="6438900">
                  <a:moveTo>
                    <a:pt x="7610678" y="4469904"/>
                  </a:moveTo>
                  <a:lnTo>
                    <a:pt x="7553439" y="4467034"/>
                  </a:lnTo>
                  <a:lnTo>
                    <a:pt x="7550556" y="4469904"/>
                  </a:lnTo>
                  <a:lnTo>
                    <a:pt x="7550556" y="4525581"/>
                  </a:lnTo>
                  <a:lnTo>
                    <a:pt x="7607808" y="4528540"/>
                  </a:lnTo>
                  <a:lnTo>
                    <a:pt x="7610678" y="4469904"/>
                  </a:lnTo>
                  <a:close/>
                </a:path>
                <a:path w="10690225" h="6438900">
                  <a:moveTo>
                    <a:pt x="7610678" y="4378820"/>
                  </a:moveTo>
                  <a:lnTo>
                    <a:pt x="7553439" y="4375861"/>
                  </a:lnTo>
                  <a:lnTo>
                    <a:pt x="7550556" y="4378820"/>
                  </a:lnTo>
                  <a:lnTo>
                    <a:pt x="7550556" y="4434408"/>
                  </a:lnTo>
                  <a:lnTo>
                    <a:pt x="7607808" y="4437367"/>
                  </a:lnTo>
                  <a:lnTo>
                    <a:pt x="7610678" y="4378820"/>
                  </a:lnTo>
                  <a:close/>
                </a:path>
                <a:path w="10690225" h="6438900">
                  <a:moveTo>
                    <a:pt x="7610678" y="4287647"/>
                  </a:moveTo>
                  <a:lnTo>
                    <a:pt x="7553439" y="4284688"/>
                  </a:lnTo>
                  <a:lnTo>
                    <a:pt x="7550556" y="4287647"/>
                  </a:lnTo>
                  <a:lnTo>
                    <a:pt x="7550556" y="4343235"/>
                  </a:lnTo>
                  <a:lnTo>
                    <a:pt x="7607808" y="4346194"/>
                  </a:lnTo>
                  <a:lnTo>
                    <a:pt x="7610678" y="4287647"/>
                  </a:lnTo>
                  <a:close/>
                </a:path>
                <a:path w="10690225" h="6438900">
                  <a:moveTo>
                    <a:pt x="7610678" y="4196473"/>
                  </a:moveTo>
                  <a:lnTo>
                    <a:pt x="7553439" y="4193514"/>
                  </a:lnTo>
                  <a:lnTo>
                    <a:pt x="7550556" y="4196473"/>
                  </a:lnTo>
                  <a:lnTo>
                    <a:pt x="7550556" y="4252150"/>
                  </a:lnTo>
                  <a:lnTo>
                    <a:pt x="7607808" y="4255020"/>
                  </a:lnTo>
                  <a:lnTo>
                    <a:pt x="7610678" y="4196473"/>
                  </a:lnTo>
                  <a:close/>
                </a:path>
                <a:path w="10690225" h="6438900">
                  <a:moveTo>
                    <a:pt x="7610678" y="4105300"/>
                  </a:moveTo>
                  <a:lnTo>
                    <a:pt x="7553439" y="4102341"/>
                  </a:lnTo>
                  <a:lnTo>
                    <a:pt x="7550556" y="4105300"/>
                  </a:lnTo>
                  <a:lnTo>
                    <a:pt x="7550556" y="4160977"/>
                  </a:lnTo>
                  <a:lnTo>
                    <a:pt x="7607808" y="4163847"/>
                  </a:lnTo>
                  <a:lnTo>
                    <a:pt x="7610678" y="4105300"/>
                  </a:lnTo>
                  <a:close/>
                </a:path>
                <a:path w="10690225" h="6438900">
                  <a:moveTo>
                    <a:pt x="7610678" y="4014127"/>
                  </a:moveTo>
                  <a:lnTo>
                    <a:pt x="7553439" y="4011168"/>
                  </a:lnTo>
                  <a:lnTo>
                    <a:pt x="7550556" y="4014127"/>
                  </a:lnTo>
                  <a:lnTo>
                    <a:pt x="7550556" y="4069804"/>
                  </a:lnTo>
                  <a:lnTo>
                    <a:pt x="7607808" y="4072674"/>
                  </a:lnTo>
                  <a:lnTo>
                    <a:pt x="7610678" y="4014127"/>
                  </a:lnTo>
                  <a:close/>
                </a:path>
                <a:path w="10690225" h="6438900">
                  <a:moveTo>
                    <a:pt x="7610678" y="2555456"/>
                  </a:moveTo>
                  <a:lnTo>
                    <a:pt x="7553439" y="2552585"/>
                  </a:lnTo>
                  <a:lnTo>
                    <a:pt x="7550556" y="2555456"/>
                  </a:lnTo>
                  <a:lnTo>
                    <a:pt x="7550556" y="2611132"/>
                  </a:lnTo>
                  <a:lnTo>
                    <a:pt x="7607808" y="2614091"/>
                  </a:lnTo>
                  <a:lnTo>
                    <a:pt x="7610678" y="2555456"/>
                  </a:lnTo>
                  <a:close/>
                </a:path>
                <a:path w="10690225" h="6438900">
                  <a:moveTo>
                    <a:pt x="7610678" y="2464371"/>
                  </a:moveTo>
                  <a:lnTo>
                    <a:pt x="7553439" y="2461412"/>
                  </a:lnTo>
                  <a:lnTo>
                    <a:pt x="7550556" y="2464371"/>
                  </a:lnTo>
                  <a:lnTo>
                    <a:pt x="7550556" y="2519959"/>
                  </a:lnTo>
                  <a:lnTo>
                    <a:pt x="7607808" y="2522918"/>
                  </a:lnTo>
                  <a:lnTo>
                    <a:pt x="7610678" y="2464371"/>
                  </a:lnTo>
                  <a:close/>
                </a:path>
                <a:path w="10690225" h="6438900">
                  <a:moveTo>
                    <a:pt x="7610678" y="2373198"/>
                  </a:moveTo>
                  <a:lnTo>
                    <a:pt x="7553439" y="2370239"/>
                  </a:lnTo>
                  <a:lnTo>
                    <a:pt x="7550556" y="2373198"/>
                  </a:lnTo>
                  <a:lnTo>
                    <a:pt x="7550556" y="2428875"/>
                  </a:lnTo>
                  <a:lnTo>
                    <a:pt x="7607808" y="2431745"/>
                  </a:lnTo>
                  <a:lnTo>
                    <a:pt x="7610678" y="2373198"/>
                  </a:lnTo>
                  <a:close/>
                </a:path>
                <a:path w="10690225" h="6438900">
                  <a:moveTo>
                    <a:pt x="7610678" y="2282025"/>
                  </a:moveTo>
                  <a:lnTo>
                    <a:pt x="7553439" y="2279065"/>
                  </a:lnTo>
                  <a:lnTo>
                    <a:pt x="7550556" y="2282025"/>
                  </a:lnTo>
                  <a:lnTo>
                    <a:pt x="7550556" y="2337701"/>
                  </a:lnTo>
                  <a:lnTo>
                    <a:pt x="7607808" y="2340572"/>
                  </a:lnTo>
                  <a:lnTo>
                    <a:pt x="7610678" y="2282025"/>
                  </a:lnTo>
                  <a:close/>
                </a:path>
                <a:path w="10690225" h="6438900">
                  <a:moveTo>
                    <a:pt x="7610678" y="2190851"/>
                  </a:moveTo>
                  <a:lnTo>
                    <a:pt x="7553439" y="2187892"/>
                  </a:lnTo>
                  <a:lnTo>
                    <a:pt x="7550556" y="2190851"/>
                  </a:lnTo>
                  <a:lnTo>
                    <a:pt x="7550556" y="2246528"/>
                  </a:lnTo>
                  <a:lnTo>
                    <a:pt x="7607808" y="2249398"/>
                  </a:lnTo>
                  <a:lnTo>
                    <a:pt x="7610678" y="2190851"/>
                  </a:lnTo>
                  <a:close/>
                </a:path>
                <a:path w="10690225" h="6438900">
                  <a:moveTo>
                    <a:pt x="7610678" y="2099678"/>
                  </a:moveTo>
                  <a:lnTo>
                    <a:pt x="7553439" y="2096808"/>
                  </a:lnTo>
                  <a:lnTo>
                    <a:pt x="7550556" y="2099678"/>
                  </a:lnTo>
                  <a:lnTo>
                    <a:pt x="7550556" y="2155355"/>
                  </a:lnTo>
                  <a:lnTo>
                    <a:pt x="7607808" y="2158225"/>
                  </a:lnTo>
                  <a:lnTo>
                    <a:pt x="7610678" y="2099678"/>
                  </a:lnTo>
                  <a:close/>
                </a:path>
                <a:path w="10690225" h="6438900">
                  <a:moveTo>
                    <a:pt x="7610678" y="2008505"/>
                  </a:moveTo>
                  <a:lnTo>
                    <a:pt x="7553439" y="2005634"/>
                  </a:lnTo>
                  <a:lnTo>
                    <a:pt x="7550556" y="2008505"/>
                  </a:lnTo>
                  <a:lnTo>
                    <a:pt x="7550556" y="2064181"/>
                  </a:lnTo>
                  <a:lnTo>
                    <a:pt x="7607808" y="2067140"/>
                  </a:lnTo>
                  <a:lnTo>
                    <a:pt x="7610678" y="2008505"/>
                  </a:lnTo>
                  <a:close/>
                </a:path>
                <a:path w="10690225" h="6438900">
                  <a:moveTo>
                    <a:pt x="7610678" y="1917331"/>
                  </a:moveTo>
                  <a:lnTo>
                    <a:pt x="7553439" y="1914461"/>
                  </a:lnTo>
                  <a:lnTo>
                    <a:pt x="7550556" y="1917331"/>
                  </a:lnTo>
                  <a:lnTo>
                    <a:pt x="7550556" y="1973008"/>
                  </a:lnTo>
                  <a:lnTo>
                    <a:pt x="7607808" y="1975967"/>
                  </a:lnTo>
                  <a:lnTo>
                    <a:pt x="7610678" y="1917331"/>
                  </a:lnTo>
                  <a:close/>
                </a:path>
                <a:path w="10690225" h="6438900">
                  <a:moveTo>
                    <a:pt x="7610678" y="1826247"/>
                  </a:moveTo>
                  <a:lnTo>
                    <a:pt x="7553439" y="1823288"/>
                  </a:lnTo>
                  <a:lnTo>
                    <a:pt x="7550556" y="1826247"/>
                  </a:lnTo>
                  <a:lnTo>
                    <a:pt x="7550556" y="1881924"/>
                  </a:lnTo>
                  <a:lnTo>
                    <a:pt x="7607808" y="1884794"/>
                  </a:lnTo>
                  <a:lnTo>
                    <a:pt x="7610678" y="1826247"/>
                  </a:lnTo>
                  <a:close/>
                </a:path>
                <a:path w="10690225" h="6438900">
                  <a:moveTo>
                    <a:pt x="7610678" y="1734985"/>
                  </a:moveTo>
                  <a:lnTo>
                    <a:pt x="7553439" y="1732114"/>
                  </a:lnTo>
                  <a:lnTo>
                    <a:pt x="7550556" y="1734985"/>
                  </a:lnTo>
                  <a:lnTo>
                    <a:pt x="7550556" y="1790661"/>
                  </a:lnTo>
                  <a:lnTo>
                    <a:pt x="7607808" y="1793621"/>
                  </a:lnTo>
                  <a:lnTo>
                    <a:pt x="7610678" y="1734985"/>
                  </a:lnTo>
                  <a:close/>
                </a:path>
                <a:path w="10690225" h="6438900">
                  <a:moveTo>
                    <a:pt x="7610678" y="1643900"/>
                  </a:moveTo>
                  <a:lnTo>
                    <a:pt x="7553439" y="1640941"/>
                  </a:lnTo>
                  <a:lnTo>
                    <a:pt x="7550556" y="1643900"/>
                  </a:lnTo>
                  <a:lnTo>
                    <a:pt x="7550556" y="1699488"/>
                  </a:lnTo>
                  <a:lnTo>
                    <a:pt x="7607808" y="1702447"/>
                  </a:lnTo>
                  <a:lnTo>
                    <a:pt x="7610678" y="1643900"/>
                  </a:lnTo>
                  <a:close/>
                </a:path>
                <a:path w="10690225" h="6438900">
                  <a:moveTo>
                    <a:pt x="7610678" y="1552727"/>
                  </a:moveTo>
                  <a:lnTo>
                    <a:pt x="7553439" y="1549768"/>
                  </a:lnTo>
                  <a:lnTo>
                    <a:pt x="7550556" y="1552727"/>
                  </a:lnTo>
                  <a:lnTo>
                    <a:pt x="7550556" y="1608315"/>
                  </a:lnTo>
                  <a:lnTo>
                    <a:pt x="7607808" y="1611274"/>
                  </a:lnTo>
                  <a:lnTo>
                    <a:pt x="7610678" y="1552727"/>
                  </a:lnTo>
                  <a:close/>
                </a:path>
                <a:path w="10690225" h="6438900">
                  <a:moveTo>
                    <a:pt x="7610678" y="1461554"/>
                  </a:moveTo>
                  <a:lnTo>
                    <a:pt x="7553439" y="1458595"/>
                  </a:lnTo>
                  <a:lnTo>
                    <a:pt x="7550556" y="1461554"/>
                  </a:lnTo>
                  <a:lnTo>
                    <a:pt x="7550556" y="1517230"/>
                  </a:lnTo>
                  <a:lnTo>
                    <a:pt x="7607808" y="1520101"/>
                  </a:lnTo>
                  <a:lnTo>
                    <a:pt x="7610678" y="1461554"/>
                  </a:lnTo>
                  <a:close/>
                </a:path>
                <a:path w="10690225" h="6438900">
                  <a:moveTo>
                    <a:pt x="7610678" y="1370380"/>
                  </a:moveTo>
                  <a:lnTo>
                    <a:pt x="7553439" y="1367421"/>
                  </a:lnTo>
                  <a:lnTo>
                    <a:pt x="7550556" y="1370380"/>
                  </a:lnTo>
                  <a:lnTo>
                    <a:pt x="7550556" y="1426057"/>
                  </a:lnTo>
                  <a:lnTo>
                    <a:pt x="7607808" y="1428927"/>
                  </a:lnTo>
                  <a:lnTo>
                    <a:pt x="7610678" y="1370380"/>
                  </a:lnTo>
                  <a:close/>
                </a:path>
                <a:path w="10690225" h="6438900">
                  <a:moveTo>
                    <a:pt x="7610678" y="1279207"/>
                  </a:moveTo>
                  <a:lnTo>
                    <a:pt x="7553439" y="1276248"/>
                  </a:lnTo>
                  <a:lnTo>
                    <a:pt x="7550556" y="1279207"/>
                  </a:lnTo>
                  <a:lnTo>
                    <a:pt x="7550556" y="1334884"/>
                  </a:lnTo>
                  <a:lnTo>
                    <a:pt x="7607808" y="1337754"/>
                  </a:lnTo>
                  <a:lnTo>
                    <a:pt x="7610678" y="1279207"/>
                  </a:lnTo>
                  <a:close/>
                </a:path>
                <a:path w="10690225" h="6438900">
                  <a:moveTo>
                    <a:pt x="7610678" y="1188034"/>
                  </a:moveTo>
                  <a:lnTo>
                    <a:pt x="7553439" y="1185075"/>
                  </a:lnTo>
                  <a:lnTo>
                    <a:pt x="7550556" y="1188034"/>
                  </a:lnTo>
                  <a:lnTo>
                    <a:pt x="7550556" y="1243711"/>
                  </a:lnTo>
                  <a:lnTo>
                    <a:pt x="7607808" y="1246670"/>
                  </a:lnTo>
                  <a:lnTo>
                    <a:pt x="7610678" y="1188034"/>
                  </a:lnTo>
                  <a:close/>
                </a:path>
                <a:path w="10690225" h="6438900">
                  <a:moveTo>
                    <a:pt x="7610678" y="1096860"/>
                  </a:moveTo>
                  <a:lnTo>
                    <a:pt x="7553439" y="1093901"/>
                  </a:lnTo>
                  <a:lnTo>
                    <a:pt x="7550556" y="1096860"/>
                  </a:lnTo>
                  <a:lnTo>
                    <a:pt x="7550556" y="1152537"/>
                  </a:lnTo>
                  <a:lnTo>
                    <a:pt x="7607808" y="1155496"/>
                  </a:lnTo>
                  <a:lnTo>
                    <a:pt x="7610678" y="1096860"/>
                  </a:lnTo>
                  <a:close/>
                </a:path>
                <a:path w="10690225" h="6438900">
                  <a:moveTo>
                    <a:pt x="7610678" y="1005687"/>
                  </a:moveTo>
                  <a:lnTo>
                    <a:pt x="7553439" y="1002817"/>
                  </a:lnTo>
                  <a:lnTo>
                    <a:pt x="7550556" y="1005687"/>
                  </a:lnTo>
                  <a:lnTo>
                    <a:pt x="7550556" y="1061364"/>
                  </a:lnTo>
                  <a:lnTo>
                    <a:pt x="7607808" y="1064234"/>
                  </a:lnTo>
                  <a:lnTo>
                    <a:pt x="7610678" y="1005687"/>
                  </a:lnTo>
                  <a:close/>
                </a:path>
                <a:path w="10690225" h="6438900">
                  <a:moveTo>
                    <a:pt x="7610678" y="640994"/>
                  </a:moveTo>
                  <a:lnTo>
                    <a:pt x="7553439" y="638124"/>
                  </a:lnTo>
                  <a:lnTo>
                    <a:pt x="7550556" y="640994"/>
                  </a:lnTo>
                  <a:lnTo>
                    <a:pt x="7550556" y="696671"/>
                  </a:lnTo>
                  <a:lnTo>
                    <a:pt x="7607808" y="699630"/>
                  </a:lnTo>
                  <a:lnTo>
                    <a:pt x="7610678" y="640994"/>
                  </a:lnTo>
                  <a:close/>
                </a:path>
                <a:path w="10690225" h="6438900">
                  <a:moveTo>
                    <a:pt x="7610678" y="549910"/>
                  </a:moveTo>
                  <a:lnTo>
                    <a:pt x="7553439" y="546950"/>
                  </a:lnTo>
                  <a:lnTo>
                    <a:pt x="7550556" y="549910"/>
                  </a:lnTo>
                  <a:lnTo>
                    <a:pt x="7550556" y="605586"/>
                  </a:lnTo>
                  <a:lnTo>
                    <a:pt x="7607808" y="608457"/>
                  </a:lnTo>
                  <a:lnTo>
                    <a:pt x="7610678" y="549910"/>
                  </a:lnTo>
                  <a:close/>
                </a:path>
                <a:path w="10690225" h="6438900">
                  <a:moveTo>
                    <a:pt x="7610678" y="458736"/>
                  </a:moveTo>
                  <a:lnTo>
                    <a:pt x="7553439" y="455777"/>
                  </a:lnTo>
                  <a:lnTo>
                    <a:pt x="7550556" y="458736"/>
                  </a:lnTo>
                  <a:lnTo>
                    <a:pt x="7550556" y="514413"/>
                  </a:lnTo>
                  <a:lnTo>
                    <a:pt x="7607808" y="517283"/>
                  </a:lnTo>
                  <a:lnTo>
                    <a:pt x="7610678" y="458736"/>
                  </a:lnTo>
                  <a:close/>
                </a:path>
                <a:path w="10690225" h="6438900">
                  <a:moveTo>
                    <a:pt x="7610678" y="367563"/>
                  </a:moveTo>
                  <a:lnTo>
                    <a:pt x="7553439" y="364693"/>
                  </a:lnTo>
                  <a:lnTo>
                    <a:pt x="7550556" y="367563"/>
                  </a:lnTo>
                  <a:lnTo>
                    <a:pt x="7550556" y="423240"/>
                  </a:lnTo>
                  <a:lnTo>
                    <a:pt x="7607808" y="426110"/>
                  </a:lnTo>
                  <a:lnTo>
                    <a:pt x="7610678" y="367563"/>
                  </a:lnTo>
                  <a:close/>
                </a:path>
                <a:path w="10690225" h="6438900">
                  <a:moveTo>
                    <a:pt x="7610678" y="276390"/>
                  </a:moveTo>
                  <a:lnTo>
                    <a:pt x="7553439" y="273431"/>
                  </a:lnTo>
                  <a:lnTo>
                    <a:pt x="7550556" y="276390"/>
                  </a:lnTo>
                  <a:lnTo>
                    <a:pt x="7550556" y="332066"/>
                  </a:lnTo>
                  <a:lnTo>
                    <a:pt x="7607808" y="335026"/>
                  </a:lnTo>
                  <a:lnTo>
                    <a:pt x="7610678" y="276390"/>
                  </a:lnTo>
                  <a:close/>
                </a:path>
                <a:path w="10690225" h="6438900">
                  <a:moveTo>
                    <a:pt x="7610678" y="185216"/>
                  </a:moveTo>
                  <a:lnTo>
                    <a:pt x="7553439" y="182346"/>
                  </a:lnTo>
                  <a:lnTo>
                    <a:pt x="7550556" y="185216"/>
                  </a:lnTo>
                  <a:lnTo>
                    <a:pt x="7550556" y="240893"/>
                  </a:lnTo>
                  <a:lnTo>
                    <a:pt x="7607808" y="243852"/>
                  </a:lnTo>
                  <a:lnTo>
                    <a:pt x="7610678" y="185216"/>
                  </a:lnTo>
                  <a:close/>
                </a:path>
                <a:path w="10690225" h="6438900">
                  <a:moveTo>
                    <a:pt x="7610678" y="94043"/>
                  </a:moveTo>
                  <a:lnTo>
                    <a:pt x="7553439" y="91173"/>
                  </a:lnTo>
                  <a:lnTo>
                    <a:pt x="7550556" y="94043"/>
                  </a:lnTo>
                  <a:lnTo>
                    <a:pt x="7550556" y="149720"/>
                  </a:lnTo>
                  <a:lnTo>
                    <a:pt x="7607808" y="152679"/>
                  </a:lnTo>
                  <a:lnTo>
                    <a:pt x="7610678" y="94043"/>
                  </a:lnTo>
                  <a:close/>
                </a:path>
                <a:path w="10690225" h="6438900">
                  <a:moveTo>
                    <a:pt x="7713332" y="6384366"/>
                  </a:moveTo>
                  <a:lnTo>
                    <a:pt x="7656093" y="6381496"/>
                  </a:lnTo>
                  <a:lnTo>
                    <a:pt x="7653223" y="6384366"/>
                  </a:lnTo>
                  <a:lnTo>
                    <a:pt x="7653223" y="6438811"/>
                  </a:lnTo>
                  <a:lnTo>
                    <a:pt x="7710665" y="6438811"/>
                  </a:lnTo>
                  <a:lnTo>
                    <a:pt x="7713332" y="6384366"/>
                  </a:lnTo>
                  <a:close/>
                </a:path>
                <a:path w="10690225" h="6438900">
                  <a:moveTo>
                    <a:pt x="7713332" y="5655068"/>
                  </a:moveTo>
                  <a:lnTo>
                    <a:pt x="7656093" y="5652109"/>
                  </a:lnTo>
                  <a:lnTo>
                    <a:pt x="7653223" y="5655068"/>
                  </a:lnTo>
                  <a:lnTo>
                    <a:pt x="7653223" y="5710745"/>
                  </a:lnTo>
                  <a:lnTo>
                    <a:pt x="7710462" y="5713704"/>
                  </a:lnTo>
                  <a:lnTo>
                    <a:pt x="7713332" y="5655068"/>
                  </a:lnTo>
                  <a:close/>
                </a:path>
                <a:path w="10690225" h="6438900">
                  <a:moveTo>
                    <a:pt x="7713332" y="5563984"/>
                  </a:moveTo>
                  <a:lnTo>
                    <a:pt x="7656093" y="5561025"/>
                  </a:lnTo>
                  <a:lnTo>
                    <a:pt x="7653223" y="5563984"/>
                  </a:lnTo>
                  <a:lnTo>
                    <a:pt x="7653223" y="5619572"/>
                  </a:lnTo>
                  <a:lnTo>
                    <a:pt x="7710462" y="5622531"/>
                  </a:lnTo>
                  <a:lnTo>
                    <a:pt x="7713332" y="5563984"/>
                  </a:lnTo>
                  <a:close/>
                </a:path>
                <a:path w="10690225" h="6438900">
                  <a:moveTo>
                    <a:pt x="7713332" y="5472722"/>
                  </a:moveTo>
                  <a:lnTo>
                    <a:pt x="7656093" y="5469852"/>
                  </a:lnTo>
                  <a:lnTo>
                    <a:pt x="7653223" y="5472722"/>
                  </a:lnTo>
                  <a:lnTo>
                    <a:pt x="7653223" y="5528399"/>
                  </a:lnTo>
                  <a:lnTo>
                    <a:pt x="7710462" y="5531358"/>
                  </a:lnTo>
                  <a:lnTo>
                    <a:pt x="7713332" y="5472722"/>
                  </a:lnTo>
                  <a:close/>
                </a:path>
                <a:path w="10690225" h="6438900">
                  <a:moveTo>
                    <a:pt x="7713332" y="5381549"/>
                  </a:moveTo>
                  <a:lnTo>
                    <a:pt x="7656093" y="5378678"/>
                  </a:lnTo>
                  <a:lnTo>
                    <a:pt x="7653223" y="5381549"/>
                  </a:lnTo>
                  <a:lnTo>
                    <a:pt x="7653223" y="5437225"/>
                  </a:lnTo>
                  <a:lnTo>
                    <a:pt x="7710462" y="5440184"/>
                  </a:lnTo>
                  <a:lnTo>
                    <a:pt x="7713332" y="5381549"/>
                  </a:lnTo>
                  <a:close/>
                </a:path>
                <a:path w="10690225" h="6438900">
                  <a:moveTo>
                    <a:pt x="7713332" y="5290375"/>
                  </a:moveTo>
                  <a:lnTo>
                    <a:pt x="7656093" y="5287505"/>
                  </a:lnTo>
                  <a:lnTo>
                    <a:pt x="7653223" y="5290375"/>
                  </a:lnTo>
                  <a:lnTo>
                    <a:pt x="7653223" y="5346052"/>
                  </a:lnTo>
                  <a:lnTo>
                    <a:pt x="7710462" y="5349011"/>
                  </a:lnTo>
                  <a:lnTo>
                    <a:pt x="7713332" y="5290375"/>
                  </a:lnTo>
                  <a:close/>
                </a:path>
                <a:path w="10690225" h="6438900">
                  <a:moveTo>
                    <a:pt x="7713332" y="5199291"/>
                  </a:moveTo>
                  <a:lnTo>
                    <a:pt x="7656093" y="5196332"/>
                  </a:lnTo>
                  <a:lnTo>
                    <a:pt x="7653223" y="5199291"/>
                  </a:lnTo>
                  <a:lnTo>
                    <a:pt x="7653223" y="5254968"/>
                  </a:lnTo>
                  <a:lnTo>
                    <a:pt x="7710462" y="5257838"/>
                  </a:lnTo>
                  <a:lnTo>
                    <a:pt x="7713332" y="5199291"/>
                  </a:lnTo>
                  <a:close/>
                </a:path>
                <a:path w="10690225" h="6438900">
                  <a:moveTo>
                    <a:pt x="7713332" y="5108118"/>
                  </a:moveTo>
                  <a:lnTo>
                    <a:pt x="7656093" y="5105158"/>
                  </a:lnTo>
                  <a:lnTo>
                    <a:pt x="7653223" y="5108118"/>
                  </a:lnTo>
                  <a:lnTo>
                    <a:pt x="7653223" y="5163794"/>
                  </a:lnTo>
                  <a:lnTo>
                    <a:pt x="7710462" y="5166665"/>
                  </a:lnTo>
                  <a:lnTo>
                    <a:pt x="7713332" y="5108118"/>
                  </a:lnTo>
                  <a:close/>
                </a:path>
                <a:path w="10690225" h="6438900">
                  <a:moveTo>
                    <a:pt x="7713332" y="5016944"/>
                  </a:moveTo>
                  <a:lnTo>
                    <a:pt x="7656093" y="5013985"/>
                  </a:lnTo>
                  <a:lnTo>
                    <a:pt x="7653223" y="5016944"/>
                  </a:lnTo>
                  <a:lnTo>
                    <a:pt x="7653223" y="5072621"/>
                  </a:lnTo>
                  <a:lnTo>
                    <a:pt x="7710462" y="5075491"/>
                  </a:lnTo>
                  <a:lnTo>
                    <a:pt x="7713332" y="5016944"/>
                  </a:lnTo>
                  <a:close/>
                </a:path>
                <a:path w="10690225" h="6438900">
                  <a:moveTo>
                    <a:pt x="7713332" y="4925771"/>
                  </a:moveTo>
                  <a:lnTo>
                    <a:pt x="7656093" y="4922812"/>
                  </a:lnTo>
                  <a:lnTo>
                    <a:pt x="7653223" y="4925771"/>
                  </a:lnTo>
                  <a:lnTo>
                    <a:pt x="7653223" y="4981448"/>
                  </a:lnTo>
                  <a:lnTo>
                    <a:pt x="7710462" y="4984318"/>
                  </a:lnTo>
                  <a:lnTo>
                    <a:pt x="7713332" y="4925771"/>
                  </a:lnTo>
                  <a:close/>
                </a:path>
                <a:path w="10690225" h="6438900">
                  <a:moveTo>
                    <a:pt x="7713332" y="4834598"/>
                  </a:moveTo>
                  <a:lnTo>
                    <a:pt x="7656093" y="4831727"/>
                  </a:lnTo>
                  <a:lnTo>
                    <a:pt x="7653223" y="4834598"/>
                  </a:lnTo>
                  <a:lnTo>
                    <a:pt x="7653223" y="4890274"/>
                  </a:lnTo>
                  <a:lnTo>
                    <a:pt x="7710462" y="4893234"/>
                  </a:lnTo>
                  <a:lnTo>
                    <a:pt x="7713332" y="4834598"/>
                  </a:lnTo>
                  <a:close/>
                </a:path>
                <a:path w="10690225" h="6438900">
                  <a:moveTo>
                    <a:pt x="7713332" y="4743424"/>
                  </a:moveTo>
                  <a:lnTo>
                    <a:pt x="7656093" y="4740554"/>
                  </a:lnTo>
                  <a:lnTo>
                    <a:pt x="7653223" y="4743424"/>
                  </a:lnTo>
                  <a:lnTo>
                    <a:pt x="7653223" y="4799101"/>
                  </a:lnTo>
                  <a:lnTo>
                    <a:pt x="7710462" y="4802060"/>
                  </a:lnTo>
                  <a:lnTo>
                    <a:pt x="7713332" y="4743424"/>
                  </a:lnTo>
                  <a:close/>
                </a:path>
                <a:path w="10690225" h="6438900">
                  <a:moveTo>
                    <a:pt x="7713332" y="4652251"/>
                  </a:moveTo>
                  <a:lnTo>
                    <a:pt x="7656093" y="4649381"/>
                  </a:lnTo>
                  <a:lnTo>
                    <a:pt x="7653223" y="4652251"/>
                  </a:lnTo>
                  <a:lnTo>
                    <a:pt x="7653223" y="4707928"/>
                  </a:lnTo>
                  <a:lnTo>
                    <a:pt x="7710462" y="4710887"/>
                  </a:lnTo>
                  <a:lnTo>
                    <a:pt x="7713332" y="4652251"/>
                  </a:lnTo>
                  <a:close/>
                </a:path>
                <a:path w="10690225" h="6438900">
                  <a:moveTo>
                    <a:pt x="7713332" y="4561078"/>
                  </a:moveTo>
                  <a:lnTo>
                    <a:pt x="7656093" y="4558208"/>
                  </a:lnTo>
                  <a:lnTo>
                    <a:pt x="7653223" y="4561078"/>
                  </a:lnTo>
                  <a:lnTo>
                    <a:pt x="7653223" y="4616755"/>
                  </a:lnTo>
                  <a:lnTo>
                    <a:pt x="7710462" y="4619714"/>
                  </a:lnTo>
                  <a:lnTo>
                    <a:pt x="7713332" y="4561078"/>
                  </a:lnTo>
                  <a:close/>
                </a:path>
                <a:path w="10690225" h="6438900">
                  <a:moveTo>
                    <a:pt x="7713332" y="4469904"/>
                  </a:moveTo>
                  <a:lnTo>
                    <a:pt x="7656093" y="4467034"/>
                  </a:lnTo>
                  <a:lnTo>
                    <a:pt x="7653223" y="4469904"/>
                  </a:lnTo>
                  <a:lnTo>
                    <a:pt x="7653223" y="4525581"/>
                  </a:lnTo>
                  <a:lnTo>
                    <a:pt x="7710462" y="4528540"/>
                  </a:lnTo>
                  <a:lnTo>
                    <a:pt x="7713332" y="4469904"/>
                  </a:lnTo>
                  <a:close/>
                </a:path>
                <a:path w="10690225" h="6438900">
                  <a:moveTo>
                    <a:pt x="7713332" y="4378820"/>
                  </a:moveTo>
                  <a:lnTo>
                    <a:pt x="7656093" y="4375861"/>
                  </a:lnTo>
                  <a:lnTo>
                    <a:pt x="7653223" y="4378820"/>
                  </a:lnTo>
                  <a:lnTo>
                    <a:pt x="7653223" y="4434408"/>
                  </a:lnTo>
                  <a:lnTo>
                    <a:pt x="7710462" y="4437367"/>
                  </a:lnTo>
                  <a:lnTo>
                    <a:pt x="7713332" y="4378820"/>
                  </a:lnTo>
                  <a:close/>
                </a:path>
                <a:path w="10690225" h="6438900">
                  <a:moveTo>
                    <a:pt x="7713332" y="4287647"/>
                  </a:moveTo>
                  <a:lnTo>
                    <a:pt x="7656093" y="4284688"/>
                  </a:lnTo>
                  <a:lnTo>
                    <a:pt x="7653223" y="4287647"/>
                  </a:lnTo>
                  <a:lnTo>
                    <a:pt x="7653223" y="4343235"/>
                  </a:lnTo>
                  <a:lnTo>
                    <a:pt x="7710462" y="4346194"/>
                  </a:lnTo>
                  <a:lnTo>
                    <a:pt x="7713332" y="4287647"/>
                  </a:lnTo>
                  <a:close/>
                </a:path>
                <a:path w="10690225" h="6438900">
                  <a:moveTo>
                    <a:pt x="7713332" y="4196473"/>
                  </a:moveTo>
                  <a:lnTo>
                    <a:pt x="7656093" y="4193514"/>
                  </a:lnTo>
                  <a:lnTo>
                    <a:pt x="7653223" y="4196473"/>
                  </a:lnTo>
                  <a:lnTo>
                    <a:pt x="7653223" y="4252150"/>
                  </a:lnTo>
                  <a:lnTo>
                    <a:pt x="7710462" y="4255020"/>
                  </a:lnTo>
                  <a:lnTo>
                    <a:pt x="7713332" y="4196473"/>
                  </a:lnTo>
                  <a:close/>
                </a:path>
                <a:path w="10690225" h="6438900">
                  <a:moveTo>
                    <a:pt x="7713332" y="4105300"/>
                  </a:moveTo>
                  <a:lnTo>
                    <a:pt x="7656093" y="4102341"/>
                  </a:lnTo>
                  <a:lnTo>
                    <a:pt x="7653223" y="4105300"/>
                  </a:lnTo>
                  <a:lnTo>
                    <a:pt x="7653223" y="4160977"/>
                  </a:lnTo>
                  <a:lnTo>
                    <a:pt x="7710462" y="4163847"/>
                  </a:lnTo>
                  <a:lnTo>
                    <a:pt x="7713332" y="4105300"/>
                  </a:lnTo>
                  <a:close/>
                </a:path>
                <a:path w="10690225" h="6438900">
                  <a:moveTo>
                    <a:pt x="7713332" y="4014127"/>
                  </a:moveTo>
                  <a:lnTo>
                    <a:pt x="7656093" y="4011168"/>
                  </a:lnTo>
                  <a:lnTo>
                    <a:pt x="7653223" y="4014127"/>
                  </a:lnTo>
                  <a:lnTo>
                    <a:pt x="7653223" y="4069804"/>
                  </a:lnTo>
                  <a:lnTo>
                    <a:pt x="7710462" y="4072674"/>
                  </a:lnTo>
                  <a:lnTo>
                    <a:pt x="7713332" y="4014127"/>
                  </a:lnTo>
                  <a:close/>
                </a:path>
                <a:path w="10690225" h="6438900">
                  <a:moveTo>
                    <a:pt x="7713332" y="2646629"/>
                  </a:moveTo>
                  <a:lnTo>
                    <a:pt x="7656093" y="2643759"/>
                  </a:lnTo>
                  <a:lnTo>
                    <a:pt x="7653223" y="2646629"/>
                  </a:lnTo>
                  <a:lnTo>
                    <a:pt x="7653223" y="2702306"/>
                  </a:lnTo>
                  <a:lnTo>
                    <a:pt x="7710462" y="2705265"/>
                  </a:lnTo>
                  <a:lnTo>
                    <a:pt x="7713332" y="2646629"/>
                  </a:lnTo>
                  <a:close/>
                </a:path>
                <a:path w="10690225" h="6438900">
                  <a:moveTo>
                    <a:pt x="7713332" y="2555456"/>
                  </a:moveTo>
                  <a:lnTo>
                    <a:pt x="7656093" y="2552585"/>
                  </a:lnTo>
                  <a:lnTo>
                    <a:pt x="7653223" y="2555456"/>
                  </a:lnTo>
                  <a:lnTo>
                    <a:pt x="7653223" y="2611132"/>
                  </a:lnTo>
                  <a:lnTo>
                    <a:pt x="7710462" y="2614091"/>
                  </a:lnTo>
                  <a:lnTo>
                    <a:pt x="7713332" y="2555456"/>
                  </a:lnTo>
                  <a:close/>
                </a:path>
                <a:path w="10690225" h="6438900">
                  <a:moveTo>
                    <a:pt x="7713332" y="2464371"/>
                  </a:moveTo>
                  <a:lnTo>
                    <a:pt x="7656093" y="2461412"/>
                  </a:lnTo>
                  <a:lnTo>
                    <a:pt x="7653223" y="2464371"/>
                  </a:lnTo>
                  <a:lnTo>
                    <a:pt x="7653223" y="2519959"/>
                  </a:lnTo>
                  <a:lnTo>
                    <a:pt x="7710462" y="2522918"/>
                  </a:lnTo>
                  <a:lnTo>
                    <a:pt x="7713332" y="2464371"/>
                  </a:lnTo>
                  <a:close/>
                </a:path>
                <a:path w="10690225" h="6438900">
                  <a:moveTo>
                    <a:pt x="7713332" y="2373198"/>
                  </a:moveTo>
                  <a:lnTo>
                    <a:pt x="7656093" y="2370239"/>
                  </a:lnTo>
                  <a:lnTo>
                    <a:pt x="7653223" y="2373198"/>
                  </a:lnTo>
                  <a:lnTo>
                    <a:pt x="7653223" y="2428875"/>
                  </a:lnTo>
                  <a:lnTo>
                    <a:pt x="7710462" y="2431745"/>
                  </a:lnTo>
                  <a:lnTo>
                    <a:pt x="7713332" y="2373198"/>
                  </a:lnTo>
                  <a:close/>
                </a:path>
                <a:path w="10690225" h="6438900">
                  <a:moveTo>
                    <a:pt x="7713332" y="2282025"/>
                  </a:moveTo>
                  <a:lnTo>
                    <a:pt x="7656093" y="2279065"/>
                  </a:lnTo>
                  <a:lnTo>
                    <a:pt x="7653223" y="2282025"/>
                  </a:lnTo>
                  <a:lnTo>
                    <a:pt x="7653223" y="2337701"/>
                  </a:lnTo>
                  <a:lnTo>
                    <a:pt x="7710462" y="2340572"/>
                  </a:lnTo>
                  <a:lnTo>
                    <a:pt x="7713332" y="2282025"/>
                  </a:lnTo>
                  <a:close/>
                </a:path>
                <a:path w="10690225" h="6438900">
                  <a:moveTo>
                    <a:pt x="7713332" y="2190851"/>
                  </a:moveTo>
                  <a:lnTo>
                    <a:pt x="7656093" y="2187892"/>
                  </a:lnTo>
                  <a:lnTo>
                    <a:pt x="7653223" y="2190851"/>
                  </a:lnTo>
                  <a:lnTo>
                    <a:pt x="7653223" y="2246528"/>
                  </a:lnTo>
                  <a:lnTo>
                    <a:pt x="7710462" y="2249398"/>
                  </a:lnTo>
                  <a:lnTo>
                    <a:pt x="7713332" y="2190851"/>
                  </a:lnTo>
                  <a:close/>
                </a:path>
                <a:path w="10690225" h="6438900">
                  <a:moveTo>
                    <a:pt x="7713332" y="2099678"/>
                  </a:moveTo>
                  <a:lnTo>
                    <a:pt x="7656093" y="2096808"/>
                  </a:lnTo>
                  <a:lnTo>
                    <a:pt x="7653223" y="2099678"/>
                  </a:lnTo>
                  <a:lnTo>
                    <a:pt x="7653223" y="2155355"/>
                  </a:lnTo>
                  <a:lnTo>
                    <a:pt x="7710462" y="2158225"/>
                  </a:lnTo>
                  <a:lnTo>
                    <a:pt x="7713332" y="2099678"/>
                  </a:lnTo>
                  <a:close/>
                </a:path>
                <a:path w="10690225" h="6438900">
                  <a:moveTo>
                    <a:pt x="7713332" y="2008505"/>
                  </a:moveTo>
                  <a:lnTo>
                    <a:pt x="7656093" y="2005634"/>
                  </a:lnTo>
                  <a:lnTo>
                    <a:pt x="7653223" y="2008505"/>
                  </a:lnTo>
                  <a:lnTo>
                    <a:pt x="7653223" y="2064181"/>
                  </a:lnTo>
                  <a:lnTo>
                    <a:pt x="7710462" y="2067140"/>
                  </a:lnTo>
                  <a:lnTo>
                    <a:pt x="7713332" y="2008505"/>
                  </a:lnTo>
                  <a:close/>
                </a:path>
                <a:path w="10690225" h="6438900">
                  <a:moveTo>
                    <a:pt x="7713332" y="1917331"/>
                  </a:moveTo>
                  <a:lnTo>
                    <a:pt x="7656093" y="1914461"/>
                  </a:lnTo>
                  <a:lnTo>
                    <a:pt x="7653223" y="1917331"/>
                  </a:lnTo>
                  <a:lnTo>
                    <a:pt x="7653223" y="1973008"/>
                  </a:lnTo>
                  <a:lnTo>
                    <a:pt x="7710462" y="1975967"/>
                  </a:lnTo>
                  <a:lnTo>
                    <a:pt x="7713332" y="1917331"/>
                  </a:lnTo>
                  <a:close/>
                </a:path>
                <a:path w="10690225" h="6438900">
                  <a:moveTo>
                    <a:pt x="7713332" y="1643900"/>
                  </a:moveTo>
                  <a:lnTo>
                    <a:pt x="7656093" y="1640941"/>
                  </a:lnTo>
                  <a:lnTo>
                    <a:pt x="7653223" y="1643900"/>
                  </a:lnTo>
                  <a:lnTo>
                    <a:pt x="7653223" y="1699488"/>
                  </a:lnTo>
                  <a:lnTo>
                    <a:pt x="7710462" y="1702447"/>
                  </a:lnTo>
                  <a:lnTo>
                    <a:pt x="7713332" y="1643900"/>
                  </a:lnTo>
                  <a:close/>
                </a:path>
                <a:path w="10690225" h="6438900">
                  <a:moveTo>
                    <a:pt x="7713332" y="1552727"/>
                  </a:moveTo>
                  <a:lnTo>
                    <a:pt x="7656093" y="1549768"/>
                  </a:lnTo>
                  <a:lnTo>
                    <a:pt x="7653223" y="1552727"/>
                  </a:lnTo>
                  <a:lnTo>
                    <a:pt x="7653223" y="1608315"/>
                  </a:lnTo>
                  <a:lnTo>
                    <a:pt x="7710462" y="1611274"/>
                  </a:lnTo>
                  <a:lnTo>
                    <a:pt x="7713332" y="1552727"/>
                  </a:lnTo>
                  <a:close/>
                </a:path>
                <a:path w="10690225" h="6438900">
                  <a:moveTo>
                    <a:pt x="7713332" y="1461554"/>
                  </a:moveTo>
                  <a:lnTo>
                    <a:pt x="7656093" y="1458595"/>
                  </a:lnTo>
                  <a:lnTo>
                    <a:pt x="7653223" y="1461554"/>
                  </a:lnTo>
                  <a:lnTo>
                    <a:pt x="7653223" y="1517230"/>
                  </a:lnTo>
                  <a:lnTo>
                    <a:pt x="7710462" y="1520101"/>
                  </a:lnTo>
                  <a:lnTo>
                    <a:pt x="7713332" y="1461554"/>
                  </a:lnTo>
                  <a:close/>
                </a:path>
                <a:path w="10690225" h="6438900">
                  <a:moveTo>
                    <a:pt x="7713332" y="1370380"/>
                  </a:moveTo>
                  <a:lnTo>
                    <a:pt x="7656093" y="1367421"/>
                  </a:lnTo>
                  <a:lnTo>
                    <a:pt x="7653223" y="1370380"/>
                  </a:lnTo>
                  <a:lnTo>
                    <a:pt x="7653223" y="1426057"/>
                  </a:lnTo>
                  <a:lnTo>
                    <a:pt x="7710462" y="1428927"/>
                  </a:lnTo>
                  <a:lnTo>
                    <a:pt x="7713332" y="1370380"/>
                  </a:lnTo>
                  <a:close/>
                </a:path>
                <a:path w="10690225" h="6438900">
                  <a:moveTo>
                    <a:pt x="7713332" y="1279207"/>
                  </a:moveTo>
                  <a:lnTo>
                    <a:pt x="7656093" y="1276248"/>
                  </a:lnTo>
                  <a:lnTo>
                    <a:pt x="7653223" y="1279207"/>
                  </a:lnTo>
                  <a:lnTo>
                    <a:pt x="7653223" y="1334884"/>
                  </a:lnTo>
                  <a:lnTo>
                    <a:pt x="7710462" y="1337754"/>
                  </a:lnTo>
                  <a:lnTo>
                    <a:pt x="7713332" y="1279207"/>
                  </a:lnTo>
                  <a:close/>
                </a:path>
                <a:path w="10690225" h="6438900">
                  <a:moveTo>
                    <a:pt x="7713332" y="1188034"/>
                  </a:moveTo>
                  <a:lnTo>
                    <a:pt x="7656093" y="1185075"/>
                  </a:lnTo>
                  <a:lnTo>
                    <a:pt x="7653223" y="1188034"/>
                  </a:lnTo>
                  <a:lnTo>
                    <a:pt x="7653223" y="1243711"/>
                  </a:lnTo>
                  <a:lnTo>
                    <a:pt x="7710462" y="1246670"/>
                  </a:lnTo>
                  <a:lnTo>
                    <a:pt x="7713332" y="1188034"/>
                  </a:lnTo>
                  <a:close/>
                </a:path>
                <a:path w="10690225" h="6438900">
                  <a:moveTo>
                    <a:pt x="7713332" y="1096860"/>
                  </a:moveTo>
                  <a:lnTo>
                    <a:pt x="7656093" y="1093901"/>
                  </a:lnTo>
                  <a:lnTo>
                    <a:pt x="7653223" y="1096860"/>
                  </a:lnTo>
                  <a:lnTo>
                    <a:pt x="7653223" y="1152537"/>
                  </a:lnTo>
                  <a:lnTo>
                    <a:pt x="7710462" y="1155496"/>
                  </a:lnTo>
                  <a:lnTo>
                    <a:pt x="7713332" y="1096860"/>
                  </a:lnTo>
                  <a:close/>
                </a:path>
                <a:path w="10690225" h="6438900">
                  <a:moveTo>
                    <a:pt x="7713332" y="1005687"/>
                  </a:moveTo>
                  <a:lnTo>
                    <a:pt x="7656093" y="1002817"/>
                  </a:lnTo>
                  <a:lnTo>
                    <a:pt x="7653223" y="1005687"/>
                  </a:lnTo>
                  <a:lnTo>
                    <a:pt x="7653223" y="1061364"/>
                  </a:lnTo>
                  <a:lnTo>
                    <a:pt x="7710462" y="1064234"/>
                  </a:lnTo>
                  <a:lnTo>
                    <a:pt x="7713332" y="1005687"/>
                  </a:lnTo>
                  <a:close/>
                </a:path>
                <a:path w="10690225" h="6438900">
                  <a:moveTo>
                    <a:pt x="7713332" y="914514"/>
                  </a:moveTo>
                  <a:lnTo>
                    <a:pt x="7656093" y="911644"/>
                  </a:lnTo>
                  <a:lnTo>
                    <a:pt x="7653223" y="914514"/>
                  </a:lnTo>
                  <a:lnTo>
                    <a:pt x="7653223" y="970191"/>
                  </a:lnTo>
                  <a:lnTo>
                    <a:pt x="7710462" y="973150"/>
                  </a:lnTo>
                  <a:lnTo>
                    <a:pt x="7713332" y="914514"/>
                  </a:lnTo>
                  <a:close/>
                </a:path>
                <a:path w="10690225" h="6438900">
                  <a:moveTo>
                    <a:pt x="7713332" y="823341"/>
                  </a:moveTo>
                  <a:lnTo>
                    <a:pt x="7656093" y="820470"/>
                  </a:lnTo>
                  <a:lnTo>
                    <a:pt x="7653223" y="823341"/>
                  </a:lnTo>
                  <a:lnTo>
                    <a:pt x="7653223" y="879017"/>
                  </a:lnTo>
                  <a:lnTo>
                    <a:pt x="7710462" y="881976"/>
                  </a:lnTo>
                  <a:lnTo>
                    <a:pt x="7713332" y="823341"/>
                  </a:lnTo>
                  <a:close/>
                </a:path>
                <a:path w="10690225" h="6438900">
                  <a:moveTo>
                    <a:pt x="7713332" y="732256"/>
                  </a:moveTo>
                  <a:lnTo>
                    <a:pt x="7656093" y="729297"/>
                  </a:lnTo>
                  <a:lnTo>
                    <a:pt x="7653223" y="732256"/>
                  </a:lnTo>
                  <a:lnTo>
                    <a:pt x="7653223" y="787844"/>
                  </a:lnTo>
                  <a:lnTo>
                    <a:pt x="7710462" y="790803"/>
                  </a:lnTo>
                  <a:lnTo>
                    <a:pt x="7713332" y="732256"/>
                  </a:lnTo>
                  <a:close/>
                </a:path>
                <a:path w="10690225" h="6438900">
                  <a:moveTo>
                    <a:pt x="7713332" y="640994"/>
                  </a:moveTo>
                  <a:lnTo>
                    <a:pt x="7656093" y="638124"/>
                  </a:lnTo>
                  <a:lnTo>
                    <a:pt x="7653223" y="640994"/>
                  </a:lnTo>
                  <a:lnTo>
                    <a:pt x="7653223" y="696671"/>
                  </a:lnTo>
                  <a:lnTo>
                    <a:pt x="7710462" y="699630"/>
                  </a:lnTo>
                  <a:lnTo>
                    <a:pt x="7713332" y="640994"/>
                  </a:lnTo>
                  <a:close/>
                </a:path>
                <a:path w="10690225" h="6438900">
                  <a:moveTo>
                    <a:pt x="7713332" y="549910"/>
                  </a:moveTo>
                  <a:lnTo>
                    <a:pt x="7656093" y="546950"/>
                  </a:lnTo>
                  <a:lnTo>
                    <a:pt x="7653223" y="549910"/>
                  </a:lnTo>
                  <a:lnTo>
                    <a:pt x="7653223" y="605586"/>
                  </a:lnTo>
                  <a:lnTo>
                    <a:pt x="7710462" y="608457"/>
                  </a:lnTo>
                  <a:lnTo>
                    <a:pt x="7713332" y="549910"/>
                  </a:lnTo>
                  <a:close/>
                </a:path>
                <a:path w="10690225" h="6438900">
                  <a:moveTo>
                    <a:pt x="7713332" y="458736"/>
                  </a:moveTo>
                  <a:lnTo>
                    <a:pt x="7656093" y="455777"/>
                  </a:lnTo>
                  <a:lnTo>
                    <a:pt x="7653223" y="458736"/>
                  </a:lnTo>
                  <a:lnTo>
                    <a:pt x="7653223" y="514413"/>
                  </a:lnTo>
                  <a:lnTo>
                    <a:pt x="7710462" y="517283"/>
                  </a:lnTo>
                  <a:lnTo>
                    <a:pt x="7713332" y="458736"/>
                  </a:lnTo>
                  <a:close/>
                </a:path>
                <a:path w="10690225" h="6438900">
                  <a:moveTo>
                    <a:pt x="7713332" y="367563"/>
                  </a:moveTo>
                  <a:lnTo>
                    <a:pt x="7656093" y="364693"/>
                  </a:lnTo>
                  <a:lnTo>
                    <a:pt x="7653223" y="367563"/>
                  </a:lnTo>
                  <a:lnTo>
                    <a:pt x="7653223" y="423240"/>
                  </a:lnTo>
                  <a:lnTo>
                    <a:pt x="7710462" y="426110"/>
                  </a:lnTo>
                  <a:lnTo>
                    <a:pt x="7713332" y="367563"/>
                  </a:lnTo>
                  <a:close/>
                </a:path>
                <a:path w="10690225" h="6438900">
                  <a:moveTo>
                    <a:pt x="7713332" y="276390"/>
                  </a:moveTo>
                  <a:lnTo>
                    <a:pt x="7656093" y="273431"/>
                  </a:lnTo>
                  <a:lnTo>
                    <a:pt x="7653223" y="276390"/>
                  </a:lnTo>
                  <a:lnTo>
                    <a:pt x="7653223" y="332066"/>
                  </a:lnTo>
                  <a:lnTo>
                    <a:pt x="7710462" y="335026"/>
                  </a:lnTo>
                  <a:lnTo>
                    <a:pt x="7713332" y="276390"/>
                  </a:lnTo>
                  <a:close/>
                </a:path>
                <a:path w="10690225" h="6438900">
                  <a:moveTo>
                    <a:pt x="7713332" y="185216"/>
                  </a:moveTo>
                  <a:lnTo>
                    <a:pt x="7656093" y="182346"/>
                  </a:lnTo>
                  <a:lnTo>
                    <a:pt x="7653223" y="185216"/>
                  </a:lnTo>
                  <a:lnTo>
                    <a:pt x="7653223" y="240893"/>
                  </a:lnTo>
                  <a:lnTo>
                    <a:pt x="7710462" y="243852"/>
                  </a:lnTo>
                  <a:lnTo>
                    <a:pt x="7713332" y="185216"/>
                  </a:lnTo>
                  <a:close/>
                </a:path>
                <a:path w="10690225" h="6438900">
                  <a:moveTo>
                    <a:pt x="7815986" y="6384366"/>
                  </a:moveTo>
                  <a:lnTo>
                    <a:pt x="7758747" y="6381496"/>
                  </a:lnTo>
                  <a:lnTo>
                    <a:pt x="7755877" y="6384366"/>
                  </a:lnTo>
                  <a:lnTo>
                    <a:pt x="7755877" y="6438811"/>
                  </a:lnTo>
                  <a:lnTo>
                    <a:pt x="7813319" y="6438811"/>
                  </a:lnTo>
                  <a:lnTo>
                    <a:pt x="7815986" y="6384366"/>
                  </a:lnTo>
                  <a:close/>
                </a:path>
                <a:path w="10690225" h="6438900">
                  <a:moveTo>
                    <a:pt x="7815986" y="6293282"/>
                  </a:moveTo>
                  <a:lnTo>
                    <a:pt x="7758747" y="6290322"/>
                  </a:lnTo>
                  <a:lnTo>
                    <a:pt x="7755877" y="6293282"/>
                  </a:lnTo>
                  <a:lnTo>
                    <a:pt x="7755877" y="6348870"/>
                  </a:lnTo>
                  <a:lnTo>
                    <a:pt x="7813116" y="6351829"/>
                  </a:lnTo>
                  <a:lnTo>
                    <a:pt x="7815986" y="6293282"/>
                  </a:lnTo>
                  <a:close/>
                </a:path>
                <a:path w="10690225" h="6438900">
                  <a:moveTo>
                    <a:pt x="7815986" y="6202108"/>
                  </a:moveTo>
                  <a:lnTo>
                    <a:pt x="7758747" y="6199149"/>
                  </a:lnTo>
                  <a:lnTo>
                    <a:pt x="7755877" y="6202108"/>
                  </a:lnTo>
                  <a:lnTo>
                    <a:pt x="7755877" y="6257696"/>
                  </a:lnTo>
                  <a:lnTo>
                    <a:pt x="7813116" y="6260655"/>
                  </a:lnTo>
                  <a:lnTo>
                    <a:pt x="7815986" y="6202108"/>
                  </a:lnTo>
                  <a:close/>
                </a:path>
                <a:path w="10690225" h="6438900">
                  <a:moveTo>
                    <a:pt x="7815986" y="6110935"/>
                  </a:moveTo>
                  <a:lnTo>
                    <a:pt x="7758747" y="6107976"/>
                  </a:lnTo>
                  <a:lnTo>
                    <a:pt x="7755877" y="6110935"/>
                  </a:lnTo>
                  <a:lnTo>
                    <a:pt x="7755877" y="6166612"/>
                  </a:lnTo>
                  <a:lnTo>
                    <a:pt x="7813116" y="6169482"/>
                  </a:lnTo>
                  <a:lnTo>
                    <a:pt x="7815986" y="6110935"/>
                  </a:lnTo>
                  <a:close/>
                </a:path>
                <a:path w="10690225" h="6438900">
                  <a:moveTo>
                    <a:pt x="7815986" y="6019762"/>
                  </a:moveTo>
                  <a:lnTo>
                    <a:pt x="7758747" y="6016803"/>
                  </a:lnTo>
                  <a:lnTo>
                    <a:pt x="7755877" y="6019762"/>
                  </a:lnTo>
                  <a:lnTo>
                    <a:pt x="7755877" y="6075350"/>
                  </a:lnTo>
                  <a:lnTo>
                    <a:pt x="7813116" y="6078309"/>
                  </a:lnTo>
                  <a:lnTo>
                    <a:pt x="7815986" y="6019762"/>
                  </a:lnTo>
                  <a:close/>
                </a:path>
                <a:path w="10690225" h="6438900">
                  <a:moveTo>
                    <a:pt x="7815986" y="5928588"/>
                  </a:moveTo>
                  <a:lnTo>
                    <a:pt x="7758747" y="5925629"/>
                  </a:lnTo>
                  <a:lnTo>
                    <a:pt x="7755877" y="5928588"/>
                  </a:lnTo>
                  <a:lnTo>
                    <a:pt x="7755877" y="5984265"/>
                  </a:lnTo>
                  <a:lnTo>
                    <a:pt x="7813116" y="5987135"/>
                  </a:lnTo>
                  <a:lnTo>
                    <a:pt x="7815986" y="5928588"/>
                  </a:lnTo>
                  <a:close/>
                </a:path>
                <a:path w="10690225" h="6438900">
                  <a:moveTo>
                    <a:pt x="7815986" y="5837415"/>
                  </a:moveTo>
                  <a:lnTo>
                    <a:pt x="7758747" y="5834456"/>
                  </a:lnTo>
                  <a:lnTo>
                    <a:pt x="7755877" y="5837415"/>
                  </a:lnTo>
                  <a:lnTo>
                    <a:pt x="7755877" y="5893092"/>
                  </a:lnTo>
                  <a:lnTo>
                    <a:pt x="7813116" y="5895962"/>
                  </a:lnTo>
                  <a:lnTo>
                    <a:pt x="7815986" y="5837415"/>
                  </a:lnTo>
                  <a:close/>
                </a:path>
                <a:path w="10690225" h="6438900">
                  <a:moveTo>
                    <a:pt x="7815986" y="5746242"/>
                  </a:moveTo>
                  <a:lnTo>
                    <a:pt x="7758747" y="5743283"/>
                  </a:lnTo>
                  <a:lnTo>
                    <a:pt x="7755877" y="5746242"/>
                  </a:lnTo>
                  <a:lnTo>
                    <a:pt x="7755877" y="5801919"/>
                  </a:lnTo>
                  <a:lnTo>
                    <a:pt x="7813116" y="5804789"/>
                  </a:lnTo>
                  <a:lnTo>
                    <a:pt x="7815986" y="5746242"/>
                  </a:lnTo>
                  <a:close/>
                </a:path>
                <a:path w="10690225" h="6438900">
                  <a:moveTo>
                    <a:pt x="7815986" y="5655068"/>
                  </a:moveTo>
                  <a:lnTo>
                    <a:pt x="7758747" y="5652109"/>
                  </a:lnTo>
                  <a:lnTo>
                    <a:pt x="7755877" y="5655068"/>
                  </a:lnTo>
                  <a:lnTo>
                    <a:pt x="7755877" y="5710745"/>
                  </a:lnTo>
                  <a:lnTo>
                    <a:pt x="7813116" y="5713704"/>
                  </a:lnTo>
                  <a:lnTo>
                    <a:pt x="7815986" y="5655068"/>
                  </a:lnTo>
                  <a:close/>
                </a:path>
                <a:path w="10690225" h="6438900">
                  <a:moveTo>
                    <a:pt x="7815986" y="5563984"/>
                  </a:moveTo>
                  <a:lnTo>
                    <a:pt x="7758747" y="5561025"/>
                  </a:lnTo>
                  <a:lnTo>
                    <a:pt x="7755877" y="5563984"/>
                  </a:lnTo>
                  <a:lnTo>
                    <a:pt x="7755877" y="5619572"/>
                  </a:lnTo>
                  <a:lnTo>
                    <a:pt x="7813116" y="5622531"/>
                  </a:lnTo>
                  <a:lnTo>
                    <a:pt x="7815986" y="5563984"/>
                  </a:lnTo>
                  <a:close/>
                </a:path>
                <a:path w="10690225" h="6438900">
                  <a:moveTo>
                    <a:pt x="7815986" y="5472722"/>
                  </a:moveTo>
                  <a:lnTo>
                    <a:pt x="7758747" y="5469852"/>
                  </a:lnTo>
                  <a:lnTo>
                    <a:pt x="7755877" y="5472722"/>
                  </a:lnTo>
                  <a:lnTo>
                    <a:pt x="7755877" y="5528399"/>
                  </a:lnTo>
                  <a:lnTo>
                    <a:pt x="7813116" y="5531358"/>
                  </a:lnTo>
                  <a:lnTo>
                    <a:pt x="7815986" y="5472722"/>
                  </a:lnTo>
                  <a:close/>
                </a:path>
                <a:path w="10690225" h="6438900">
                  <a:moveTo>
                    <a:pt x="7815986" y="5381549"/>
                  </a:moveTo>
                  <a:lnTo>
                    <a:pt x="7758747" y="5378678"/>
                  </a:lnTo>
                  <a:lnTo>
                    <a:pt x="7755877" y="5381549"/>
                  </a:lnTo>
                  <a:lnTo>
                    <a:pt x="7755877" y="5437225"/>
                  </a:lnTo>
                  <a:lnTo>
                    <a:pt x="7813116" y="5440184"/>
                  </a:lnTo>
                  <a:lnTo>
                    <a:pt x="7815986" y="5381549"/>
                  </a:lnTo>
                  <a:close/>
                </a:path>
                <a:path w="10690225" h="6438900">
                  <a:moveTo>
                    <a:pt x="7815986" y="5290375"/>
                  </a:moveTo>
                  <a:lnTo>
                    <a:pt x="7758747" y="5287505"/>
                  </a:lnTo>
                  <a:lnTo>
                    <a:pt x="7755877" y="5290375"/>
                  </a:lnTo>
                  <a:lnTo>
                    <a:pt x="7755877" y="5346052"/>
                  </a:lnTo>
                  <a:lnTo>
                    <a:pt x="7813116" y="5349011"/>
                  </a:lnTo>
                  <a:lnTo>
                    <a:pt x="7815986" y="5290375"/>
                  </a:lnTo>
                  <a:close/>
                </a:path>
                <a:path w="10690225" h="6438900">
                  <a:moveTo>
                    <a:pt x="7815986" y="5199291"/>
                  </a:moveTo>
                  <a:lnTo>
                    <a:pt x="7758747" y="5196332"/>
                  </a:lnTo>
                  <a:lnTo>
                    <a:pt x="7755877" y="5199291"/>
                  </a:lnTo>
                  <a:lnTo>
                    <a:pt x="7755877" y="5254968"/>
                  </a:lnTo>
                  <a:lnTo>
                    <a:pt x="7813116" y="5257838"/>
                  </a:lnTo>
                  <a:lnTo>
                    <a:pt x="7815986" y="5199291"/>
                  </a:lnTo>
                  <a:close/>
                </a:path>
                <a:path w="10690225" h="6438900">
                  <a:moveTo>
                    <a:pt x="7815986" y="5108118"/>
                  </a:moveTo>
                  <a:lnTo>
                    <a:pt x="7758747" y="5105158"/>
                  </a:lnTo>
                  <a:lnTo>
                    <a:pt x="7755877" y="5108118"/>
                  </a:lnTo>
                  <a:lnTo>
                    <a:pt x="7755877" y="5163794"/>
                  </a:lnTo>
                  <a:lnTo>
                    <a:pt x="7813116" y="5166665"/>
                  </a:lnTo>
                  <a:lnTo>
                    <a:pt x="7815986" y="5108118"/>
                  </a:lnTo>
                  <a:close/>
                </a:path>
                <a:path w="10690225" h="6438900">
                  <a:moveTo>
                    <a:pt x="7815986" y="5016944"/>
                  </a:moveTo>
                  <a:lnTo>
                    <a:pt x="7758747" y="5013985"/>
                  </a:lnTo>
                  <a:lnTo>
                    <a:pt x="7755877" y="5016944"/>
                  </a:lnTo>
                  <a:lnTo>
                    <a:pt x="7755877" y="5072621"/>
                  </a:lnTo>
                  <a:lnTo>
                    <a:pt x="7813116" y="5075491"/>
                  </a:lnTo>
                  <a:lnTo>
                    <a:pt x="7815986" y="5016944"/>
                  </a:lnTo>
                  <a:close/>
                </a:path>
                <a:path w="10690225" h="6438900">
                  <a:moveTo>
                    <a:pt x="7815986" y="4925771"/>
                  </a:moveTo>
                  <a:lnTo>
                    <a:pt x="7758747" y="4922812"/>
                  </a:lnTo>
                  <a:lnTo>
                    <a:pt x="7755877" y="4925771"/>
                  </a:lnTo>
                  <a:lnTo>
                    <a:pt x="7755877" y="4981448"/>
                  </a:lnTo>
                  <a:lnTo>
                    <a:pt x="7813116" y="4984318"/>
                  </a:lnTo>
                  <a:lnTo>
                    <a:pt x="7815986" y="4925771"/>
                  </a:lnTo>
                  <a:close/>
                </a:path>
                <a:path w="10690225" h="6438900">
                  <a:moveTo>
                    <a:pt x="7815986" y="4834598"/>
                  </a:moveTo>
                  <a:lnTo>
                    <a:pt x="7758747" y="4831727"/>
                  </a:lnTo>
                  <a:lnTo>
                    <a:pt x="7755877" y="4834598"/>
                  </a:lnTo>
                  <a:lnTo>
                    <a:pt x="7755877" y="4890274"/>
                  </a:lnTo>
                  <a:lnTo>
                    <a:pt x="7813116" y="4893234"/>
                  </a:lnTo>
                  <a:lnTo>
                    <a:pt x="7815986" y="4834598"/>
                  </a:lnTo>
                  <a:close/>
                </a:path>
                <a:path w="10690225" h="6438900">
                  <a:moveTo>
                    <a:pt x="7815986" y="4743424"/>
                  </a:moveTo>
                  <a:lnTo>
                    <a:pt x="7758747" y="4740554"/>
                  </a:lnTo>
                  <a:lnTo>
                    <a:pt x="7755877" y="4743424"/>
                  </a:lnTo>
                  <a:lnTo>
                    <a:pt x="7755877" y="4799101"/>
                  </a:lnTo>
                  <a:lnTo>
                    <a:pt x="7813116" y="4802060"/>
                  </a:lnTo>
                  <a:lnTo>
                    <a:pt x="7815986" y="4743424"/>
                  </a:lnTo>
                  <a:close/>
                </a:path>
                <a:path w="10690225" h="6438900">
                  <a:moveTo>
                    <a:pt x="7815986" y="4652251"/>
                  </a:moveTo>
                  <a:lnTo>
                    <a:pt x="7758747" y="4649381"/>
                  </a:lnTo>
                  <a:lnTo>
                    <a:pt x="7755877" y="4652251"/>
                  </a:lnTo>
                  <a:lnTo>
                    <a:pt x="7755877" y="4707928"/>
                  </a:lnTo>
                  <a:lnTo>
                    <a:pt x="7813116" y="4710887"/>
                  </a:lnTo>
                  <a:lnTo>
                    <a:pt x="7815986" y="4652251"/>
                  </a:lnTo>
                  <a:close/>
                </a:path>
                <a:path w="10690225" h="6438900">
                  <a:moveTo>
                    <a:pt x="7815986" y="4561078"/>
                  </a:moveTo>
                  <a:lnTo>
                    <a:pt x="7758747" y="4558208"/>
                  </a:lnTo>
                  <a:lnTo>
                    <a:pt x="7755877" y="4561078"/>
                  </a:lnTo>
                  <a:lnTo>
                    <a:pt x="7755877" y="4616755"/>
                  </a:lnTo>
                  <a:lnTo>
                    <a:pt x="7813116" y="4619714"/>
                  </a:lnTo>
                  <a:lnTo>
                    <a:pt x="7815986" y="4561078"/>
                  </a:lnTo>
                  <a:close/>
                </a:path>
                <a:path w="10690225" h="6438900">
                  <a:moveTo>
                    <a:pt x="7815986" y="4469904"/>
                  </a:moveTo>
                  <a:lnTo>
                    <a:pt x="7758747" y="4467034"/>
                  </a:lnTo>
                  <a:lnTo>
                    <a:pt x="7755877" y="4469904"/>
                  </a:lnTo>
                  <a:lnTo>
                    <a:pt x="7755877" y="4525581"/>
                  </a:lnTo>
                  <a:lnTo>
                    <a:pt x="7813116" y="4528540"/>
                  </a:lnTo>
                  <a:lnTo>
                    <a:pt x="7815986" y="4469904"/>
                  </a:lnTo>
                  <a:close/>
                </a:path>
                <a:path w="10690225" h="6438900">
                  <a:moveTo>
                    <a:pt x="7815986" y="4378820"/>
                  </a:moveTo>
                  <a:lnTo>
                    <a:pt x="7758747" y="4375861"/>
                  </a:lnTo>
                  <a:lnTo>
                    <a:pt x="7755877" y="4378820"/>
                  </a:lnTo>
                  <a:lnTo>
                    <a:pt x="7755877" y="4434408"/>
                  </a:lnTo>
                  <a:lnTo>
                    <a:pt x="7813116" y="4437367"/>
                  </a:lnTo>
                  <a:lnTo>
                    <a:pt x="7815986" y="4378820"/>
                  </a:lnTo>
                  <a:close/>
                </a:path>
                <a:path w="10690225" h="6438900">
                  <a:moveTo>
                    <a:pt x="7815986" y="4287647"/>
                  </a:moveTo>
                  <a:lnTo>
                    <a:pt x="7758747" y="4284688"/>
                  </a:lnTo>
                  <a:lnTo>
                    <a:pt x="7755877" y="4287647"/>
                  </a:lnTo>
                  <a:lnTo>
                    <a:pt x="7755877" y="4343235"/>
                  </a:lnTo>
                  <a:lnTo>
                    <a:pt x="7813116" y="4346194"/>
                  </a:lnTo>
                  <a:lnTo>
                    <a:pt x="7815986" y="4287647"/>
                  </a:lnTo>
                  <a:close/>
                </a:path>
                <a:path w="10690225" h="6438900">
                  <a:moveTo>
                    <a:pt x="7815986" y="4196473"/>
                  </a:moveTo>
                  <a:lnTo>
                    <a:pt x="7758747" y="4193514"/>
                  </a:lnTo>
                  <a:lnTo>
                    <a:pt x="7755877" y="4196473"/>
                  </a:lnTo>
                  <a:lnTo>
                    <a:pt x="7755877" y="4252150"/>
                  </a:lnTo>
                  <a:lnTo>
                    <a:pt x="7813116" y="4255020"/>
                  </a:lnTo>
                  <a:lnTo>
                    <a:pt x="7815986" y="4196473"/>
                  </a:lnTo>
                  <a:close/>
                </a:path>
                <a:path w="10690225" h="6438900">
                  <a:moveTo>
                    <a:pt x="7815986" y="4105300"/>
                  </a:moveTo>
                  <a:lnTo>
                    <a:pt x="7758747" y="4102341"/>
                  </a:lnTo>
                  <a:lnTo>
                    <a:pt x="7755877" y="4105300"/>
                  </a:lnTo>
                  <a:lnTo>
                    <a:pt x="7755877" y="4160977"/>
                  </a:lnTo>
                  <a:lnTo>
                    <a:pt x="7813116" y="4163847"/>
                  </a:lnTo>
                  <a:lnTo>
                    <a:pt x="7815986" y="4105300"/>
                  </a:lnTo>
                  <a:close/>
                </a:path>
                <a:path w="10690225" h="6438900">
                  <a:moveTo>
                    <a:pt x="7815986" y="4014127"/>
                  </a:moveTo>
                  <a:lnTo>
                    <a:pt x="7758747" y="4011168"/>
                  </a:lnTo>
                  <a:lnTo>
                    <a:pt x="7755877" y="4014127"/>
                  </a:lnTo>
                  <a:lnTo>
                    <a:pt x="7755877" y="4069804"/>
                  </a:lnTo>
                  <a:lnTo>
                    <a:pt x="7813116" y="4072674"/>
                  </a:lnTo>
                  <a:lnTo>
                    <a:pt x="7815986" y="4014127"/>
                  </a:lnTo>
                  <a:close/>
                </a:path>
                <a:path w="10690225" h="6438900">
                  <a:moveTo>
                    <a:pt x="7815986" y="3922953"/>
                  </a:moveTo>
                  <a:lnTo>
                    <a:pt x="7758747" y="3920083"/>
                  </a:lnTo>
                  <a:lnTo>
                    <a:pt x="7755877" y="3922953"/>
                  </a:lnTo>
                  <a:lnTo>
                    <a:pt x="7755877" y="3978630"/>
                  </a:lnTo>
                  <a:lnTo>
                    <a:pt x="7813116" y="3981513"/>
                  </a:lnTo>
                  <a:lnTo>
                    <a:pt x="7815986" y="3922953"/>
                  </a:lnTo>
                  <a:close/>
                </a:path>
                <a:path w="10690225" h="6438900">
                  <a:moveTo>
                    <a:pt x="7815986" y="3649434"/>
                  </a:moveTo>
                  <a:lnTo>
                    <a:pt x="7758747" y="3646563"/>
                  </a:lnTo>
                  <a:lnTo>
                    <a:pt x="7755877" y="3649434"/>
                  </a:lnTo>
                  <a:lnTo>
                    <a:pt x="7755877" y="3705123"/>
                  </a:lnTo>
                  <a:lnTo>
                    <a:pt x="7813116" y="3707993"/>
                  </a:lnTo>
                  <a:lnTo>
                    <a:pt x="7815986" y="3649434"/>
                  </a:lnTo>
                  <a:close/>
                </a:path>
                <a:path w="10690225" h="6438900">
                  <a:moveTo>
                    <a:pt x="7815986" y="2646629"/>
                  </a:moveTo>
                  <a:lnTo>
                    <a:pt x="7758747" y="2643759"/>
                  </a:lnTo>
                  <a:lnTo>
                    <a:pt x="7755877" y="2646629"/>
                  </a:lnTo>
                  <a:lnTo>
                    <a:pt x="7755877" y="2702306"/>
                  </a:lnTo>
                  <a:lnTo>
                    <a:pt x="7813116" y="2705265"/>
                  </a:lnTo>
                  <a:lnTo>
                    <a:pt x="7815986" y="2646629"/>
                  </a:lnTo>
                  <a:close/>
                </a:path>
                <a:path w="10690225" h="6438900">
                  <a:moveTo>
                    <a:pt x="7815986" y="2555456"/>
                  </a:moveTo>
                  <a:lnTo>
                    <a:pt x="7758747" y="2552585"/>
                  </a:lnTo>
                  <a:lnTo>
                    <a:pt x="7755877" y="2555456"/>
                  </a:lnTo>
                  <a:lnTo>
                    <a:pt x="7755877" y="2611132"/>
                  </a:lnTo>
                  <a:lnTo>
                    <a:pt x="7813116" y="2614091"/>
                  </a:lnTo>
                  <a:lnTo>
                    <a:pt x="7815986" y="2555456"/>
                  </a:lnTo>
                  <a:close/>
                </a:path>
                <a:path w="10690225" h="6438900">
                  <a:moveTo>
                    <a:pt x="7815986" y="2464371"/>
                  </a:moveTo>
                  <a:lnTo>
                    <a:pt x="7758747" y="2461412"/>
                  </a:lnTo>
                  <a:lnTo>
                    <a:pt x="7755877" y="2464371"/>
                  </a:lnTo>
                  <a:lnTo>
                    <a:pt x="7755877" y="2519959"/>
                  </a:lnTo>
                  <a:lnTo>
                    <a:pt x="7813116" y="2522918"/>
                  </a:lnTo>
                  <a:lnTo>
                    <a:pt x="7815986" y="2464371"/>
                  </a:lnTo>
                  <a:close/>
                </a:path>
                <a:path w="10690225" h="6438900">
                  <a:moveTo>
                    <a:pt x="7815986" y="2373198"/>
                  </a:moveTo>
                  <a:lnTo>
                    <a:pt x="7758747" y="2370239"/>
                  </a:lnTo>
                  <a:lnTo>
                    <a:pt x="7755877" y="2373198"/>
                  </a:lnTo>
                  <a:lnTo>
                    <a:pt x="7755877" y="2428875"/>
                  </a:lnTo>
                  <a:lnTo>
                    <a:pt x="7813116" y="2431745"/>
                  </a:lnTo>
                  <a:lnTo>
                    <a:pt x="7815986" y="2373198"/>
                  </a:lnTo>
                  <a:close/>
                </a:path>
                <a:path w="10690225" h="6438900">
                  <a:moveTo>
                    <a:pt x="7815986" y="2282025"/>
                  </a:moveTo>
                  <a:lnTo>
                    <a:pt x="7758747" y="2279065"/>
                  </a:lnTo>
                  <a:lnTo>
                    <a:pt x="7755877" y="2282025"/>
                  </a:lnTo>
                  <a:lnTo>
                    <a:pt x="7755877" y="2337701"/>
                  </a:lnTo>
                  <a:lnTo>
                    <a:pt x="7813116" y="2340572"/>
                  </a:lnTo>
                  <a:lnTo>
                    <a:pt x="7815986" y="2282025"/>
                  </a:lnTo>
                  <a:close/>
                </a:path>
                <a:path w="10690225" h="6438900">
                  <a:moveTo>
                    <a:pt x="7815986" y="2190851"/>
                  </a:moveTo>
                  <a:lnTo>
                    <a:pt x="7758747" y="2187892"/>
                  </a:lnTo>
                  <a:lnTo>
                    <a:pt x="7755877" y="2190851"/>
                  </a:lnTo>
                  <a:lnTo>
                    <a:pt x="7755877" y="2246528"/>
                  </a:lnTo>
                  <a:lnTo>
                    <a:pt x="7813116" y="2249398"/>
                  </a:lnTo>
                  <a:lnTo>
                    <a:pt x="7815986" y="2190851"/>
                  </a:lnTo>
                  <a:close/>
                </a:path>
                <a:path w="10690225" h="6438900">
                  <a:moveTo>
                    <a:pt x="7815986" y="2099678"/>
                  </a:moveTo>
                  <a:lnTo>
                    <a:pt x="7758747" y="2096808"/>
                  </a:lnTo>
                  <a:lnTo>
                    <a:pt x="7755877" y="2099678"/>
                  </a:lnTo>
                  <a:lnTo>
                    <a:pt x="7755877" y="2155355"/>
                  </a:lnTo>
                  <a:lnTo>
                    <a:pt x="7813116" y="2158225"/>
                  </a:lnTo>
                  <a:lnTo>
                    <a:pt x="7815986" y="2099678"/>
                  </a:lnTo>
                  <a:close/>
                </a:path>
                <a:path w="10690225" h="6438900">
                  <a:moveTo>
                    <a:pt x="7815986" y="2008505"/>
                  </a:moveTo>
                  <a:lnTo>
                    <a:pt x="7758747" y="2005634"/>
                  </a:lnTo>
                  <a:lnTo>
                    <a:pt x="7755877" y="2008505"/>
                  </a:lnTo>
                  <a:lnTo>
                    <a:pt x="7755877" y="2064181"/>
                  </a:lnTo>
                  <a:lnTo>
                    <a:pt x="7813116" y="2067140"/>
                  </a:lnTo>
                  <a:lnTo>
                    <a:pt x="7815986" y="2008505"/>
                  </a:lnTo>
                  <a:close/>
                </a:path>
                <a:path w="10690225" h="6438900">
                  <a:moveTo>
                    <a:pt x="7815986" y="1917331"/>
                  </a:moveTo>
                  <a:lnTo>
                    <a:pt x="7758747" y="1914461"/>
                  </a:lnTo>
                  <a:lnTo>
                    <a:pt x="7755877" y="1917331"/>
                  </a:lnTo>
                  <a:lnTo>
                    <a:pt x="7755877" y="1973008"/>
                  </a:lnTo>
                  <a:lnTo>
                    <a:pt x="7813116" y="1975967"/>
                  </a:lnTo>
                  <a:lnTo>
                    <a:pt x="7815986" y="1917331"/>
                  </a:lnTo>
                  <a:close/>
                </a:path>
                <a:path w="10690225" h="6438900">
                  <a:moveTo>
                    <a:pt x="7815986" y="1826247"/>
                  </a:moveTo>
                  <a:lnTo>
                    <a:pt x="7758747" y="1823288"/>
                  </a:lnTo>
                  <a:lnTo>
                    <a:pt x="7755877" y="1826247"/>
                  </a:lnTo>
                  <a:lnTo>
                    <a:pt x="7755877" y="1881924"/>
                  </a:lnTo>
                  <a:lnTo>
                    <a:pt x="7813116" y="1884794"/>
                  </a:lnTo>
                  <a:lnTo>
                    <a:pt x="7815986" y="1826247"/>
                  </a:lnTo>
                  <a:close/>
                </a:path>
                <a:path w="10690225" h="6438900">
                  <a:moveTo>
                    <a:pt x="7815986" y="1734985"/>
                  </a:moveTo>
                  <a:lnTo>
                    <a:pt x="7758747" y="1732114"/>
                  </a:lnTo>
                  <a:lnTo>
                    <a:pt x="7755877" y="1734985"/>
                  </a:lnTo>
                  <a:lnTo>
                    <a:pt x="7755877" y="1790661"/>
                  </a:lnTo>
                  <a:lnTo>
                    <a:pt x="7813116" y="1793621"/>
                  </a:lnTo>
                  <a:lnTo>
                    <a:pt x="7815986" y="1734985"/>
                  </a:lnTo>
                  <a:close/>
                </a:path>
                <a:path w="10690225" h="6438900">
                  <a:moveTo>
                    <a:pt x="7815986" y="1552727"/>
                  </a:moveTo>
                  <a:lnTo>
                    <a:pt x="7758747" y="1549768"/>
                  </a:lnTo>
                  <a:lnTo>
                    <a:pt x="7755877" y="1552727"/>
                  </a:lnTo>
                  <a:lnTo>
                    <a:pt x="7755877" y="1608315"/>
                  </a:lnTo>
                  <a:lnTo>
                    <a:pt x="7813116" y="1611274"/>
                  </a:lnTo>
                  <a:lnTo>
                    <a:pt x="7815986" y="1552727"/>
                  </a:lnTo>
                  <a:close/>
                </a:path>
                <a:path w="10690225" h="6438900">
                  <a:moveTo>
                    <a:pt x="7815986" y="1461554"/>
                  </a:moveTo>
                  <a:lnTo>
                    <a:pt x="7758747" y="1458595"/>
                  </a:lnTo>
                  <a:lnTo>
                    <a:pt x="7755877" y="1461554"/>
                  </a:lnTo>
                  <a:lnTo>
                    <a:pt x="7755877" y="1517230"/>
                  </a:lnTo>
                  <a:lnTo>
                    <a:pt x="7813116" y="1520101"/>
                  </a:lnTo>
                  <a:lnTo>
                    <a:pt x="7815986" y="1461554"/>
                  </a:lnTo>
                  <a:close/>
                </a:path>
                <a:path w="10690225" h="6438900">
                  <a:moveTo>
                    <a:pt x="7815986" y="1370380"/>
                  </a:moveTo>
                  <a:lnTo>
                    <a:pt x="7758747" y="1367421"/>
                  </a:lnTo>
                  <a:lnTo>
                    <a:pt x="7755877" y="1370380"/>
                  </a:lnTo>
                  <a:lnTo>
                    <a:pt x="7755877" y="1426057"/>
                  </a:lnTo>
                  <a:lnTo>
                    <a:pt x="7813116" y="1428927"/>
                  </a:lnTo>
                  <a:lnTo>
                    <a:pt x="7815986" y="1370380"/>
                  </a:lnTo>
                  <a:close/>
                </a:path>
                <a:path w="10690225" h="6438900">
                  <a:moveTo>
                    <a:pt x="7815986" y="1279207"/>
                  </a:moveTo>
                  <a:lnTo>
                    <a:pt x="7758747" y="1276248"/>
                  </a:lnTo>
                  <a:lnTo>
                    <a:pt x="7755877" y="1279207"/>
                  </a:lnTo>
                  <a:lnTo>
                    <a:pt x="7755877" y="1334884"/>
                  </a:lnTo>
                  <a:lnTo>
                    <a:pt x="7813116" y="1337754"/>
                  </a:lnTo>
                  <a:lnTo>
                    <a:pt x="7815986" y="1279207"/>
                  </a:lnTo>
                  <a:close/>
                </a:path>
                <a:path w="10690225" h="6438900">
                  <a:moveTo>
                    <a:pt x="7815986" y="1188034"/>
                  </a:moveTo>
                  <a:lnTo>
                    <a:pt x="7758747" y="1185075"/>
                  </a:lnTo>
                  <a:lnTo>
                    <a:pt x="7755877" y="1188034"/>
                  </a:lnTo>
                  <a:lnTo>
                    <a:pt x="7755877" y="1243711"/>
                  </a:lnTo>
                  <a:lnTo>
                    <a:pt x="7813116" y="1246670"/>
                  </a:lnTo>
                  <a:lnTo>
                    <a:pt x="7815986" y="1188034"/>
                  </a:lnTo>
                  <a:close/>
                </a:path>
                <a:path w="10690225" h="6438900">
                  <a:moveTo>
                    <a:pt x="7815986" y="1096860"/>
                  </a:moveTo>
                  <a:lnTo>
                    <a:pt x="7758747" y="1093901"/>
                  </a:lnTo>
                  <a:lnTo>
                    <a:pt x="7755877" y="1096860"/>
                  </a:lnTo>
                  <a:lnTo>
                    <a:pt x="7755877" y="1152537"/>
                  </a:lnTo>
                  <a:lnTo>
                    <a:pt x="7813116" y="1155496"/>
                  </a:lnTo>
                  <a:lnTo>
                    <a:pt x="7815986" y="1096860"/>
                  </a:lnTo>
                  <a:close/>
                </a:path>
                <a:path w="10690225" h="6438900">
                  <a:moveTo>
                    <a:pt x="7815986" y="1005687"/>
                  </a:moveTo>
                  <a:lnTo>
                    <a:pt x="7758747" y="1002817"/>
                  </a:lnTo>
                  <a:lnTo>
                    <a:pt x="7755877" y="1005687"/>
                  </a:lnTo>
                  <a:lnTo>
                    <a:pt x="7755877" y="1061364"/>
                  </a:lnTo>
                  <a:lnTo>
                    <a:pt x="7813116" y="1064234"/>
                  </a:lnTo>
                  <a:lnTo>
                    <a:pt x="7815986" y="1005687"/>
                  </a:lnTo>
                  <a:close/>
                </a:path>
                <a:path w="10690225" h="6438900">
                  <a:moveTo>
                    <a:pt x="7815986" y="914514"/>
                  </a:moveTo>
                  <a:lnTo>
                    <a:pt x="7758747" y="911644"/>
                  </a:lnTo>
                  <a:lnTo>
                    <a:pt x="7755877" y="914514"/>
                  </a:lnTo>
                  <a:lnTo>
                    <a:pt x="7755877" y="970191"/>
                  </a:lnTo>
                  <a:lnTo>
                    <a:pt x="7813116" y="973150"/>
                  </a:lnTo>
                  <a:lnTo>
                    <a:pt x="7815986" y="914514"/>
                  </a:lnTo>
                  <a:close/>
                </a:path>
                <a:path w="10690225" h="6438900">
                  <a:moveTo>
                    <a:pt x="7815986" y="823341"/>
                  </a:moveTo>
                  <a:lnTo>
                    <a:pt x="7758747" y="820470"/>
                  </a:lnTo>
                  <a:lnTo>
                    <a:pt x="7755877" y="823341"/>
                  </a:lnTo>
                  <a:lnTo>
                    <a:pt x="7755877" y="879017"/>
                  </a:lnTo>
                  <a:lnTo>
                    <a:pt x="7813116" y="881976"/>
                  </a:lnTo>
                  <a:lnTo>
                    <a:pt x="7815986" y="823341"/>
                  </a:lnTo>
                  <a:close/>
                </a:path>
                <a:path w="10690225" h="6438900">
                  <a:moveTo>
                    <a:pt x="7815986" y="732256"/>
                  </a:moveTo>
                  <a:lnTo>
                    <a:pt x="7758747" y="729297"/>
                  </a:lnTo>
                  <a:lnTo>
                    <a:pt x="7755877" y="732256"/>
                  </a:lnTo>
                  <a:lnTo>
                    <a:pt x="7755877" y="787844"/>
                  </a:lnTo>
                  <a:lnTo>
                    <a:pt x="7813116" y="790803"/>
                  </a:lnTo>
                  <a:lnTo>
                    <a:pt x="7815986" y="732256"/>
                  </a:lnTo>
                  <a:close/>
                </a:path>
                <a:path w="10690225" h="6438900">
                  <a:moveTo>
                    <a:pt x="7815986" y="640994"/>
                  </a:moveTo>
                  <a:lnTo>
                    <a:pt x="7758747" y="638124"/>
                  </a:lnTo>
                  <a:lnTo>
                    <a:pt x="7755877" y="640994"/>
                  </a:lnTo>
                  <a:lnTo>
                    <a:pt x="7755877" y="696671"/>
                  </a:lnTo>
                  <a:lnTo>
                    <a:pt x="7813116" y="699630"/>
                  </a:lnTo>
                  <a:lnTo>
                    <a:pt x="7815986" y="640994"/>
                  </a:lnTo>
                  <a:close/>
                </a:path>
                <a:path w="10690225" h="6438900">
                  <a:moveTo>
                    <a:pt x="7815986" y="549910"/>
                  </a:moveTo>
                  <a:lnTo>
                    <a:pt x="7758747" y="546950"/>
                  </a:lnTo>
                  <a:lnTo>
                    <a:pt x="7755877" y="549910"/>
                  </a:lnTo>
                  <a:lnTo>
                    <a:pt x="7755877" y="605586"/>
                  </a:lnTo>
                  <a:lnTo>
                    <a:pt x="7813116" y="608457"/>
                  </a:lnTo>
                  <a:lnTo>
                    <a:pt x="7815986" y="549910"/>
                  </a:lnTo>
                  <a:close/>
                </a:path>
                <a:path w="10690225" h="6438900">
                  <a:moveTo>
                    <a:pt x="7815986" y="458736"/>
                  </a:moveTo>
                  <a:lnTo>
                    <a:pt x="7758747" y="455777"/>
                  </a:lnTo>
                  <a:lnTo>
                    <a:pt x="7755877" y="458736"/>
                  </a:lnTo>
                  <a:lnTo>
                    <a:pt x="7755877" y="514413"/>
                  </a:lnTo>
                  <a:lnTo>
                    <a:pt x="7813116" y="517283"/>
                  </a:lnTo>
                  <a:lnTo>
                    <a:pt x="7815986" y="458736"/>
                  </a:lnTo>
                  <a:close/>
                </a:path>
                <a:path w="10690225" h="6438900">
                  <a:moveTo>
                    <a:pt x="7815986" y="367563"/>
                  </a:moveTo>
                  <a:lnTo>
                    <a:pt x="7758747" y="364693"/>
                  </a:lnTo>
                  <a:lnTo>
                    <a:pt x="7755877" y="367563"/>
                  </a:lnTo>
                  <a:lnTo>
                    <a:pt x="7755877" y="423240"/>
                  </a:lnTo>
                  <a:lnTo>
                    <a:pt x="7813116" y="426110"/>
                  </a:lnTo>
                  <a:lnTo>
                    <a:pt x="7815986" y="367563"/>
                  </a:lnTo>
                  <a:close/>
                </a:path>
                <a:path w="10690225" h="6438900">
                  <a:moveTo>
                    <a:pt x="7918653" y="6293282"/>
                  </a:moveTo>
                  <a:lnTo>
                    <a:pt x="7861401" y="6290322"/>
                  </a:lnTo>
                  <a:lnTo>
                    <a:pt x="7858531" y="6293282"/>
                  </a:lnTo>
                  <a:lnTo>
                    <a:pt x="7858531" y="6348870"/>
                  </a:lnTo>
                  <a:lnTo>
                    <a:pt x="7915770" y="6351829"/>
                  </a:lnTo>
                  <a:lnTo>
                    <a:pt x="7918653" y="6293282"/>
                  </a:lnTo>
                  <a:close/>
                </a:path>
                <a:path w="10690225" h="6438900">
                  <a:moveTo>
                    <a:pt x="7918653" y="6202108"/>
                  </a:moveTo>
                  <a:lnTo>
                    <a:pt x="7861401" y="6199149"/>
                  </a:lnTo>
                  <a:lnTo>
                    <a:pt x="7858531" y="6202108"/>
                  </a:lnTo>
                  <a:lnTo>
                    <a:pt x="7858531" y="6257696"/>
                  </a:lnTo>
                  <a:lnTo>
                    <a:pt x="7915770" y="6260655"/>
                  </a:lnTo>
                  <a:lnTo>
                    <a:pt x="7918653" y="6202108"/>
                  </a:lnTo>
                  <a:close/>
                </a:path>
                <a:path w="10690225" h="6438900">
                  <a:moveTo>
                    <a:pt x="7918653" y="6110935"/>
                  </a:moveTo>
                  <a:lnTo>
                    <a:pt x="7861401" y="6107976"/>
                  </a:lnTo>
                  <a:lnTo>
                    <a:pt x="7858531" y="6110935"/>
                  </a:lnTo>
                  <a:lnTo>
                    <a:pt x="7858531" y="6166612"/>
                  </a:lnTo>
                  <a:lnTo>
                    <a:pt x="7915770" y="6169482"/>
                  </a:lnTo>
                  <a:lnTo>
                    <a:pt x="7918653" y="6110935"/>
                  </a:lnTo>
                  <a:close/>
                </a:path>
                <a:path w="10690225" h="6438900">
                  <a:moveTo>
                    <a:pt x="7918653" y="6019762"/>
                  </a:moveTo>
                  <a:lnTo>
                    <a:pt x="7861401" y="6016803"/>
                  </a:lnTo>
                  <a:lnTo>
                    <a:pt x="7858531" y="6019762"/>
                  </a:lnTo>
                  <a:lnTo>
                    <a:pt x="7858531" y="6075350"/>
                  </a:lnTo>
                  <a:lnTo>
                    <a:pt x="7915770" y="6078309"/>
                  </a:lnTo>
                  <a:lnTo>
                    <a:pt x="7918653" y="6019762"/>
                  </a:lnTo>
                  <a:close/>
                </a:path>
                <a:path w="10690225" h="6438900">
                  <a:moveTo>
                    <a:pt x="7918653" y="5928588"/>
                  </a:moveTo>
                  <a:lnTo>
                    <a:pt x="7861401" y="5925629"/>
                  </a:lnTo>
                  <a:lnTo>
                    <a:pt x="7858531" y="5928588"/>
                  </a:lnTo>
                  <a:lnTo>
                    <a:pt x="7858531" y="5984265"/>
                  </a:lnTo>
                  <a:lnTo>
                    <a:pt x="7915770" y="5987135"/>
                  </a:lnTo>
                  <a:lnTo>
                    <a:pt x="7918653" y="5928588"/>
                  </a:lnTo>
                  <a:close/>
                </a:path>
                <a:path w="10690225" h="6438900">
                  <a:moveTo>
                    <a:pt x="7918653" y="5837415"/>
                  </a:moveTo>
                  <a:lnTo>
                    <a:pt x="7861401" y="5834456"/>
                  </a:lnTo>
                  <a:lnTo>
                    <a:pt x="7858531" y="5837415"/>
                  </a:lnTo>
                  <a:lnTo>
                    <a:pt x="7858531" y="5893092"/>
                  </a:lnTo>
                  <a:lnTo>
                    <a:pt x="7915770" y="5895962"/>
                  </a:lnTo>
                  <a:lnTo>
                    <a:pt x="7918653" y="5837415"/>
                  </a:lnTo>
                  <a:close/>
                </a:path>
                <a:path w="10690225" h="6438900">
                  <a:moveTo>
                    <a:pt x="7918653" y="5746242"/>
                  </a:moveTo>
                  <a:lnTo>
                    <a:pt x="7861401" y="5743283"/>
                  </a:lnTo>
                  <a:lnTo>
                    <a:pt x="7858531" y="5746242"/>
                  </a:lnTo>
                  <a:lnTo>
                    <a:pt x="7858531" y="5801919"/>
                  </a:lnTo>
                  <a:lnTo>
                    <a:pt x="7915770" y="5804789"/>
                  </a:lnTo>
                  <a:lnTo>
                    <a:pt x="7918653" y="5746242"/>
                  </a:lnTo>
                  <a:close/>
                </a:path>
                <a:path w="10690225" h="6438900">
                  <a:moveTo>
                    <a:pt x="7918653" y="5655068"/>
                  </a:moveTo>
                  <a:lnTo>
                    <a:pt x="7861401" y="5652109"/>
                  </a:lnTo>
                  <a:lnTo>
                    <a:pt x="7858531" y="5655068"/>
                  </a:lnTo>
                  <a:lnTo>
                    <a:pt x="7858531" y="5710745"/>
                  </a:lnTo>
                  <a:lnTo>
                    <a:pt x="7915770" y="5713704"/>
                  </a:lnTo>
                  <a:lnTo>
                    <a:pt x="7918653" y="5655068"/>
                  </a:lnTo>
                  <a:close/>
                </a:path>
                <a:path w="10690225" h="6438900">
                  <a:moveTo>
                    <a:pt x="7918653" y="5563984"/>
                  </a:moveTo>
                  <a:lnTo>
                    <a:pt x="7861401" y="5561025"/>
                  </a:lnTo>
                  <a:lnTo>
                    <a:pt x="7858531" y="5563984"/>
                  </a:lnTo>
                  <a:lnTo>
                    <a:pt x="7858531" y="5619572"/>
                  </a:lnTo>
                  <a:lnTo>
                    <a:pt x="7915770" y="5622531"/>
                  </a:lnTo>
                  <a:lnTo>
                    <a:pt x="7918653" y="5563984"/>
                  </a:lnTo>
                  <a:close/>
                </a:path>
                <a:path w="10690225" h="6438900">
                  <a:moveTo>
                    <a:pt x="7918653" y="5472722"/>
                  </a:moveTo>
                  <a:lnTo>
                    <a:pt x="7861401" y="5469852"/>
                  </a:lnTo>
                  <a:lnTo>
                    <a:pt x="7858531" y="5472722"/>
                  </a:lnTo>
                  <a:lnTo>
                    <a:pt x="7858531" y="5528399"/>
                  </a:lnTo>
                  <a:lnTo>
                    <a:pt x="7915770" y="5531358"/>
                  </a:lnTo>
                  <a:lnTo>
                    <a:pt x="7918653" y="5472722"/>
                  </a:lnTo>
                  <a:close/>
                </a:path>
                <a:path w="10690225" h="6438900">
                  <a:moveTo>
                    <a:pt x="7918653" y="5381549"/>
                  </a:moveTo>
                  <a:lnTo>
                    <a:pt x="7861401" y="5378678"/>
                  </a:lnTo>
                  <a:lnTo>
                    <a:pt x="7858531" y="5381549"/>
                  </a:lnTo>
                  <a:lnTo>
                    <a:pt x="7858531" y="5437225"/>
                  </a:lnTo>
                  <a:lnTo>
                    <a:pt x="7915770" y="5440184"/>
                  </a:lnTo>
                  <a:lnTo>
                    <a:pt x="7918653" y="5381549"/>
                  </a:lnTo>
                  <a:close/>
                </a:path>
                <a:path w="10690225" h="6438900">
                  <a:moveTo>
                    <a:pt x="7918653" y="5290375"/>
                  </a:moveTo>
                  <a:lnTo>
                    <a:pt x="7861401" y="5287505"/>
                  </a:lnTo>
                  <a:lnTo>
                    <a:pt x="7858531" y="5290375"/>
                  </a:lnTo>
                  <a:lnTo>
                    <a:pt x="7858531" y="5346052"/>
                  </a:lnTo>
                  <a:lnTo>
                    <a:pt x="7915770" y="5349011"/>
                  </a:lnTo>
                  <a:lnTo>
                    <a:pt x="7918653" y="5290375"/>
                  </a:lnTo>
                  <a:close/>
                </a:path>
                <a:path w="10690225" h="6438900">
                  <a:moveTo>
                    <a:pt x="7918653" y="5199291"/>
                  </a:moveTo>
                  <a:lnTo>
                    <a:pt x="7861401" y="5196332"/>
                  </a:lnTo>
                  <a:lnTo>
                    <a:pt x="7858531" y="5199291"/>
                  </a:lnTo>
                  <a:lnTo>
                    <a:pt x="7858531" y="5254968"/>
                  </a:lnTo>
                  <a:lnTo>
                    <a:pt x="7915770" y="5257838"/>
                  </a:lnTo>
                  <a:lnTo>
                    <a:pt x="7918653" y="5199291"/>
                  </a:lnTo>
                  <a:close/>
                </a:path>
                <a:path w="10690225" h="6438900">
                  <a:moveTo>
                    <a:pt x="7918653" y="5108118"/>
                  </a:moveTo>
                  <a:lnTo>
                    <a:pt x="7861401" y="5105158"/>
                  </a:lnTo>
                  <a:lnTo>
                    <a:pt x="7858531" y="5108118"/>
                  </a:lnTo>
                  <a:lnTo>
                    <a:pt x="7858531" y="5163794"/>
                  </a:lnTo>
                  <a:lnTo>
                    <a:pt x="7915770" y="5166665"/>
                  </a:lnTo>
                  <a:lnTo>
                    <a:pt x="7918653" y="5108118"/>
                  </a:lnTo>
                  <a:close/>
                </a:path>
                <a:path w="10690225" h="6438900">
                  <a:moveTo>
                    <a:pt x="7918653" y="5016944"/>
                  </a:moveTo>
                  <a:lnTo>
                    <a:pt x="7861401" y="5013985"/>
                  </a:lnTo>
                  <a:lnTo>
                    <a:pt x="7858531" y="5016944"/>
                  </a:lnTo>
                  <a:lnTo>
                    <a:pt x="7858531" y="5072621"/>
                  </a:lnTo>
                  <a:lnTo>
                    <a:pt x="7915770" y="5075491"/>
                  </a:lnTo>
                  <a:lnTo>
                    <a:pt x="7918653" y="5016944"/>
                  </a:lnTo>
                  <a:close/>
                </a:path>
                <a:path w="10690225" h="6438900">
                  <a:moveTo>
                    <a:pt x="7918653" y="4925771"/>
                  </a:moveTo>
                  <a:lnTo>
                    <a:pt x="7861401" y="4922812"/>
                  </a:lnTo>
                  <a:lnTo>
                    <a:pt x="7858531" y="4925771"/>
                  </a:lnTo>
                  <a:lnTo>
                    <a:pt x="7858531" y="4981448"/>
                  </a:lnTo>
                  <a:lnTo>
                    <a:pt x="7915770" y="4984318"/>
                  </a:lnTo>
                  <a:lnTo>
                    <a:pt x="7918653" y="4925771"/>
                  </a:lnTo>
                  <a:close/>
                </a:path>
                <a:path w="10690225" h="6438900">
                  <a:moveTo>
                    <a:pt x="7918653" y="4834598"/>
                  </a:moveTo>
                  <a:lnTo>
                    <a:pt x="7861401" y="4831727"/>
                  </a:lnTo>
                  <a:lnTo>
                    <a:pt x="7858531" y="4834598"/>
                  </a:lnTo>
                  <a:lnTo>
                    <a:pt x="7858531" y="4890274"/>
                  </a:lnTo>
                  <a:lnTo>
                    <a:pt x="7915770" y="4893234"/>
                  </a:lnTo>
                  <a:lnTo>
                    <a:pt x="7918653" y="4834598"/>
                  </a:lnTo>
                  <a:close/>
                </a:path>
                <a:path w="10690225" h="6438900">
                  <a:moveTo>
                    <a:pt x="7918653" y="4743424"/>
                  </a:moveTo>
                  <a:lnTo>
                    <a:pt x="7861401" y="4740554"/>
                  </a:lnTo>
                  <a:lnTo>
                    <a:pt x="7858531" y="4743424"/>
                  </a:lnTo>
                  <a:lnTo>
                    <a:pt x="7858531" y="4799101"/>
                  </a:lnTo>
                  <a:lnTo>
                    <a:pt x="7915770" y="4802060"/>
                  </a:lnTo>
                  <a:lnTo>
                    <a:pt x="7918653" y="4743424"/>
                  </a:lnTo>
                  <a:close/>
                </a:path>
                <a:path w="10690225" h="6438900">
                  <a:moveTo>
                    <a:pt x="7918653" y="4652251"/>
                  </a:moveTo>
                  <a:lnTo>
                    <a:pt x="7861401" y="4649381"/>
                  </a:lnTo>
                  <a:lnTo>
                    <a:pt x="7858531" y="4652251"/>
                  </a:lnTo>
                  <a:lnTo>
                    <a:pt x="7858531" y="4707928"/>
                  </a:lnTo>
                  <a:lnTo>
                    <a:pt x="7915770" y="4710887"/>
                  </a:lnTo>
                  <a:lnTo>
                    <a:pt x="7918653" y="4652251"/>
                  </a:lnTo>
                  <a:close/>
                </a:path>
                <a:path w="10690225" h="6438900">
                  <a:moveTo>
                    <a:pt x="7918653" y="4561078"/>
                  </a:moveTo>
                  <a:lnTo>
                    <a:pt x="7861401" y="4558208"/>
                  </a:lnTo>
                  <a:lnTo>
                    <a:pt x="7858531" y="4561078"/>
                  </a:lnTo>
                  <a:lnTo>
                    <a:pt x="7858531" y="4616755"/>
                  </a:lnTo>
                  <a:lnTo>
                    <a:pt x="7915770" y="4619714"/>
                  </a:lnTo>
                  <a:lnTo>
                    <a:pt x="7918653" y="4561078"/>
                  </a:lnTo>
                  <a:close/>
                </a:path>
                <a:path w="10690225" h="6438900">
                  <a:moveTo>
                    <a:pt x="7918653" y="4469904"/>
                  </a:moveTo>
                  <a:lnTo>
                    <a:pt x="7861401" y="4467034"/>
                  </a:lnTo>
                  <a:lnTo>
                    <a:pt x="7858531" y="4469904"/>
                  </a:lnTo>
                  <a:lnTo>
                    <a:pt x="7858531" y="4525581"/>
                  </a:lnTo>
                  <a:lnTo>
                    <a:pt x="7915770" y="4528540"/>
                  </a:lnTo>
                  <a:lnTo>
                    <a:pt x="7918653" y="4469904"/>
                  </a:lnTo>
                  <a:close/>
                </a:path>
                <a:path w="10690225" h="6438900">
                  <a:moveTo>
                    <a:pt x="7918653" y="4378820"/>
                  </a:moveTo>
                  <a:lnTo>
                    <a:pt x="7861401" y="4375861"/>
                  </a:lnTo>
                  <a:lnTo>
                    <a:pt x="7858531" y="4378820"/>
                  </a:lnTo>
                  <a:lnTo>
                    <a:pt x="7858531" y="4434408"/>
                  </a:lnTo>
                  <a:lnTo>
                    <a:pt x="7915770" y="4437367"/>
                  </a:lnTo>
                  <a:lnTo>
                    <a:pt x="7918653" y="4378820"/>
                  </a:lnTo>
                  <a:close/>
                </a:path>
                <a:path w="10690225" h="6438900">
                  <a:moveTo>
                    <a:pt x="7918653" y="4287647"/>
                  </a:moveTo>
                  <a:lnTo>
                    <a:pt x="7861401" y="4284688"/>
                  </a:lnTo>
                  <a:lnTo>
                    <a:pt x="7858531" y="4287647"/>
                  </a:lnTo>
                  <a:lnTo>
                    <a:pt x="7858531" y="4343235"/>
                  </a:lnTo>
                  <a:lnTo>
                    <a:pt x="7915770" y="4346194"/>
                  </a:lnTo>
                  <a:lnTo>
                    <a:pt x="7918653" y="4287647"/>
                  </a:lnTo>
                  <a:close/>
                </a:path>
                <a:path w="10690225" h="6438900">
                  <a:moveTo>
                    <a:pt x="7918653" y="4196473"/>
                  </a:moveTo>
                  <a:lnTo>
                    <a:pt x="7861401" y="4193514"/>
                  </a:lnTo>
                  <a:lnTo>
                    <a:pt x="7858531" y="4196473"/>
                  </a:lnTo>
                  <a:lnTo>
                    <a:pt x="7858531" y="4252150"/>
                  </a:lnTo>
                  <a:lnTo>
                    <a:pt x="7915770" y="4255020"/>
                  </a:lnTo>
                  <a:lnTo>
                    <a:pt x="7918653" y="4196473"/>
                  </a:lnTo>
                  <a:close/>
                </a:path>
                <a:path w="10690225" h="6438900">
                  <a:moveTo>
                    <a:pt x="7918653" y="4105300"/>
                  </a:moveTo>
                  <a:lnTo>
                    <a:pt x="7861401" y="4102341"/>
                  </a:lnTo>
                  <a:lnTo>
                    <a:pt x="7858531" y="4105300"/>
                  </a:lnTo>
                  <a:lnTo>
                    <a:pt x="7858531" y="4160977"/>
                  </a:lnTo>
                  <a:lnTo>
                    <a:pt x="7915770" y="4163847"/>
                  </a:lnTo>
                  <a:lnTo>
                    <a:pt x="7918653" y="4105300"/>
                  </a:lnTo>
                  <a:close/>
                </a:path>
                <a:path w="10690225" h="6438900">
                  <a:moveTo>
                    <a:pt x="7918653" y="4014127"/>
                  </a:moveTo>
                  <a:lnTo>
                    <a:pt x="7861401" y="4011168"/>
                  </a:lnTo>
                  <a:lnTo>
                    <a:pt x="7858531" y="4014127"/>
                  </a:lnTo>
                  <a:lnTo>
                    <a:pt x="7858531" y="4069804"/>
                  </a:lnTo>
                  <a:lnTo>
                    <a:pt x="7915770" y="4072674"/>
                  </a:lnTo>
                  <a:lnTo>
                    <a:pt x="7918653" y="4014127"/>
                  </a:lnTo>
                  <a:close/>
                </a:path>
                <a:path w="10690225" h="6438900">
                  <a:moveTo>
                    <a:pt x="7918653" y="3922953"/>
                  </a:moveTo>
                  <a:lnTo>
                    <a:pt x="7861401" y="3920083"/>
                  </a:lnTo>
                  <a:lnTo>
                    <a:pt x="7858531" y="3922953"/>
                  </a:lnTo>
                  <a:lnTo>
                    <a:pt x="7858531" y="3978630"/>
                  </a:lnTo>
                  <a:lnTo>
                    <a:pt x="7915770" y="3981513"/>
                  </a:lnTo>
                  <a:lnTo>
                    <a:pt x="7918653" y="3922953"/>
                  </a:lnTo>
                  <a:close/>
                </a:path>
                <a:path w="10690225" h="6438900">
                  <a:moveTo>
                    <a:pt x="7918653" y="3558273"/>
                  </a:moveTo>
                  <a:lnTo>
                    <a:pt x="7861401" y="3555390"/>
                  </a:lnTo>
                  <a:lnTo>
                    <a:pt x="7858531" y="3558273"/>
                  </a:lnTo>
                  <a:lnTo>
                    <a:pt x="7858531" y="3613950"/>
                  </a:lnTo>
                  <a:lnTo>
                    <a:pt x="7915770" y="3616909"/>
                  </a:lnTo>
                  <a:lnTo>
                    <a:pt x="7918653" y="3558273"/>
                  </a:lnTo>
                  <a:close/>
                </a:path>
                <a:path w="10690225" h="6438900">
                  <a:moveTo>
                    <a:pt x="7918653" y="2737802"/>
                  </a:moveTo>
                  <a:lnTo>
                    <a:pt x="7861401" y="2734932"/>
                  </a:lnTo>
                  <a:lnTo>
                    <a:pt x="7858531" y="2737802"/>
                  </a:lnTo>
                  <a:lnTo>
                    <a:pt x="7858531" y="2793479"/>
                  </a:lnTo>
                  <a:lnTo>
                    <a:pt x="7915770" y="2796438"/>
                  </a:lnTo>
                  <a:lnTo>
                    <a:pt x="7918653" y="2737802"/>
                  </a:lnTo>
                  <a:close/>
                </a:path>
                <a:path w="10690225" h="6438900">
                  <a:moveTo>
                    <a:pt x="7918653" y="2646629"/>
                  </a:moveTo>
                  <a:lnTo>
                    <a:pt x="7861401" y="2643759"/>
                  </a:lnTo>
                  <a:lnTo>
                    <a:pt x="7858531" y="2646629"/>
                  </a:lnTo>
                  <a:lnTo>
                    <a:pt x="7858531" y="2702306"/>
                  </a:lnTo>
                  <a:lnTo>
                    <a:pt x="7915770" y="2705265"/>
                  </a:lnTo>
                  <a:lnTo>
                    <a:pt x="7918653" y="2646629"/>
                  </a:lnTo>
                  <a:close/>
                </a:path>
                <a:path w="10690225" h="6438900">
                  <a:moveTo>
                    <a:pt x="7918653" y="2555456"/>
                  </a:moveTo>
                  <a:lnTo>
                    <a:pt x="7861401" y="2552585"/>
                  </a:lnTo>
                  <a:lnTo>
                    <a:pt x="7858531" y="2555456"/>
                  </a:lnTo>
                  <a:lnTo>
                    <a:pt x="7858531" y="2611132"/>
                  </a:lnTo>
                  <a:lnTo>
                    <a:pt x="7915770" y="2614091"/>
                  </a:lnTo>
                  <a:lnTo>
                    <a:pt x="7918653" y="2555456"/>
                  </a:lnTo>
                  <a:close/>
                </a:path>
                <a:path w="10690225" h="6438900">
                  <a:moveTo>
                    <a:pt x="7918653" y="2464371"/>
                  </a:moveTo>
                  <a:lnTo>
                    <a:pt x="7861401" y="2461412"/>
                  </a:lnTo>
                  <a:lnTo>
                    <a:pt x="7858531" y="2464371"/>
                  </a:lnTo>
                  <a:lnTo>
                    <a:pt x="7858531" y="2519959"/>
                  </a:lnTo>
                  <a:lnTo>
                    <a:pt x="7915770" y="2522918"/>
                  </a:lnTo>
                  <a:lnTo>
                    <a:pt x="7918653" y="2464371"/>
                  </a:lnTo>
                  <a:close/>
                </a:path>
                <a:path w="10690225" h="6438900">
                  <a:moveTo>
                    <a:pt x="7918653" y="2373198"/>
                  </a:moveTo>
                  <a:lnTo>
                    <a:pt x="7861401" y="2370239"/>
                  </a:lnTo>
                  <a:lnTo>
                    <a:pt x="7858531" y="2373198"/>
                  </a:lnTo>
                  <a:lnTo>
                    <a:pt x="7858531" y="2428875"/>
                  </a:lnTo>
                  <a:lnTo>
                    <a:pt x="7915770" y="2431745"/>
                  </a:lnTo>
                  <a:lnTo>
                    <a:pt x="7918653" y="2373198"/>
                  </a:lnTo>
                  <a:close/>
                </a:path>
                <a:path w="10690225" h="6438900">
                  <a:moveTo>
                    <a:pt x="7918653" y="2282025"/>
                  </a:moveTo>
                  <a:lnTo>
                    <a:pt x="7861401" y="2279065"/>
                  </a:lnTo>
                  <a:lnTo>
                    <a:pt x="7858531" y="2282025"/>
                  </a:lnTo>
                  <a:lnTo>
                    <a:pt x="7858531" y="2337701"/>
                  </a:lnTo>
                  <a:lnTo>
                    <a:pt x="7915770" y="2340572"/>
                  </a:lnTo>
                  <a:lnTo>
                    <a:pt x="7918653" y="2282025"/>
                  </a:lnTo>
                  <a:close/>
                </a:path>
                <a:path w="10690225" h="6438900">
                  <a:moveTo>
                    <a:pt x="7918653" y="2190851"/>
                  </a:moveTo>
                  <a:lnTo>
                    <a:pt x="7861401" y="2187892"/>
                  </a:lnTo>
                  <a:lnTo>
                    <a:pt x="7858531" y="2190851"/>
                  </a:lnTo>
                  <a:lnTo>
                    <a:pt x="7858531" y="2246528"/>
                  </a:lnTo>
                  <a:lnTo>
                    <a:pt x="7915770" y="2249398"/>
                  </a:lnTo>
                  <a:lnTo>
                    <a:pt x="7918653" y="2190851"/>
                  </a:lnTo>
                  <a:close/>
                </a:path>
                <a:path w="10690225" h="6438900">
                  <a:moveTo>
                    <a:pt x="7918653" y="2099678"/>
                  </a:moveTo>
                  <a:lnTo>
                    <a:pt x="7861401" y="2096808"/>
                  </a:lnTo>
                  <a:lnTo>
                    <a:pt x="7858531" y="2099678"/>
                  </a:lnTo>
                  <a:lnTo>
                    <a:pt x="7858531" y="2155355"/>
                  </a:lnTo>
                  <a:lnTo>
                    <a:pt x="7915770" y="2158225"/>
                  </a:lnTo>
                  <a:lnTo>
                    <a:pt x="7918653" y="2099678"/>
                  </a:lnTo>
                  <a:close/>
                </a:path>
                <a:path w="10690225" h="6438900">
                  <a:moveTo>
                    <a:pt x="7918653" y="2008505"/>
                  </a:moveTo>
                  <a:lnTo>
                    <a:pt x="7861401" y="2005634"/>
                  </a:lnTo>
                  <a:lnTo>
                    <a:pt x="7858531" y="2008505"/>
                  </a:lnTo>
                  <a:lnTo>
                    <a:pt x="7858531" y="2064181"/>
                  </a:lnTo>
                  <a:lnTo>
                    <a:pt x="7915770" y="2067140"/>
                  </a:lnTo>
                  <a:lnTo>
                    <a:pt x="7918653" y="2008505"/>
                  </a:lnTo>
                  <a:close/>
                </a:path>
                <a:path w="10690225" h="6438900">
                  <a:moveTo>
                    <a:pt x="7918653" y="1917331"/>
                  </a:moveTo>
                  <a:lnTo>
                    <a:pt x="7861401" y="1914461"/>
                  </a:lnTo>
                  <a:lnTo>
                    <a:pt x="7858531" y="1917331"/>
                  </a:lnTo>
                  <a:lnTo>
                    <a:pt x="7858531" y="1973008"/>
                  </a:lnTo>
                  <a:lnTo>
                    <a:pt x="7915770" y="1975967"/>
                  </a:lnTo>
                  <a:lnTo>
                    <a:pt x="7918653" y="1917331"/>
                  </a:lnTo>
                  <a:close/>
                </a:path>
                <a:path w="10690225" h="6438900">
                  <a:moveTo>
                    <a:pt x="7918653" y="1826247"/>
                  </a:moveTo>
                  <a:lnTo>
                    <a:pt x="7861401" y="1823288"/>
                  </a:lnTo>
                  <a:lnTo>
                    <a:pt x="7858531" y="1826247"/>
                  </a:lnTo>
                  <a:lnTo>
                    <a:pt x="7858531" y="1881924"/>
                  </a:lnTo>
                  <a:lnTo>
                    <a:pt x="7915770" y="1884794"/>
                  </a:lnTo>
                  <a:lnTo>
                    <a:pt x="7918653" y="1826247"/>
                  </a:lnTo>
                  <a:close/>
                </a:path>
                <a:path w="10690225" h="6438900">
                  <a:moveTo>
                    <a:pt x="7918653" y="1734985"/>
                  </a:moveTo>
                  <a:lnTo>
                    <a:pt x="7861401" y="1732114"/>
                  </a:lnTo>
                  <a:lnTo>
                    <a:pt x="7858531" y="1734985"/>
                  </a:lnTo>
                  <a:lnTo>
                    <a:pt x="7858531" y="1790661"/>
                  </a:lnTo>
                  <a:lnTo>
                    <a:pt x="7915770" y="1793621"/>
                  </a:lnTo>
                  <a:lnTo>
                    <a:pt x="7918653" y="1734985"/>
                  </a:lnTo>
                  <a:close/>
                </a:path>
                <a:path w="10690225" h="6438900">
                  <a:moveTo>
                    <a:pt x="7918653" y="1643900"/>
                  </a:moveTo>
                  <a:lnTo>
                    <a:pt x="7861401" y="1640941"/>
                  </a:lnTo>
                  <a:lnTo>
                    <a:pt x="7858531" y="1643900"/>
                  </a:lnTo>
                  <a:lnTo>
                    <a:pt x="7858531" y="1699488"/>
                  </a:lnTo>
                  <a:lnTo>
                    <a:pt x="7915770" y="1702447"/>
                  </a:lnTo>
                  <a:lnTo>
                    <a:pt x="7918653" y="1643900"/>
                  </a:lnTo>
                  <a:close/>
                </a:path>
                <a:path w="10690225" h="6438900">
                  <a:moveTo>
                    <a:pt x="7918653" y="1552727"/>
                  </a:moveTo>
                  <a:lnTo>
                    <a:pt x="7861401" y="1549768"/>
                  </a:lnTo>
                  <a:lnTo>
                    <a:pt x="7858531" y="1552727"/>
                  </a:lnTo>
                  <a:lnTo>
                    <a:pt x="7858531" y="1608315"/>
                  </a:lnTo>
                  <a:lnTo>
                    <a:pt x="7915770" y="1611274"/>
                  </a:lnTo>
                  <a:lnTo>
                    <a:pt x="7918653" y="1552727"/>
                  </a:lnTo>
                  <a:close/>
                </a:path>
                <a:path w="10690225" h="6438900">
                  <a:moveTo>
                    <a:pt x="7918653" y="1279207"/>
                  </a:moveTo>
                  <a:lnTo>
                    <a:pt x="7861401" y="1276248"/>
                  </a:lnTo>
                  <a:lnTo>
                    <a:pt x="7858531" y="1279207"/>
                  </a:lnTo>
                  <a:lnTo>
                    <a:pt x="7858531" y="1334884"/>
                  </a:lnTo>
                  <a:lnTo>
                    <a:pt x="7915770" y="1337754"/>
                  </a:lnTo>
                  <a:lnTo>
                    <a:pt x="7918653" y="1279207"/>
                  </a:lnTo>
                  <a:close/>
                </a:path>
                <a:path w="10690225" h="6438900">
                  <a:moveTo>
                    <a:pt x="7918653" y="1188034"/>
                  </a:moveTo>
                  <a:lnTo>
                    <a:pt x="7861401" y="1185075"/>
                  </a:lnTo>
                  <a:lnTo>
                    <a:pt x="7858531" y="1188034"/>
                  </a:lnTo>
                  <a:lnTo>
                    <a:pt x="7858531" y="1243711"/>
                  </a:lnTo>
                  <a:lnTo>
                    <a:pt x="7915770" y="1246670"/>
                  </a:lnTo>
                  <a:lnTo>
                    <a:pt x="7918653" y="1188034"/>
                  </a:lnTo>
                  <a:close/>
                </a:path>
                <a:path w="10690225" h="6438900">
                  <a:moveTo>
                    <a:pt x="7918653" y="1096860"/>
                  </a:moveTo>
                  <a:lnTo>
                    <a:pt x="7861401" y="1093901"/>
                  </a:lnTo>
                  <a:lnTo>
                    <a:pt x="7858531" y="1096860"/>
                  </a:lnTo>
                  <a:lnTo>
                    <a:pt x="7858531" y="1152537"/>
                  </a:lnTo>
                  <a:lnTo>
                    <a:pt x="7915770" y="1155496"/>
                  </a:lnTo>
                  <a:lnTo>
                    <a:pt x="7918653" y="1096860"/>
                  </a:lnTo>
                  <a:close/>
                </a:path>
                <a:path w="10690225" h="6438900">
                  <a:moveTo>
                    <a:pt x="7918653" y="1005687"/>
                  </a:moveTo>
                  <a:lnTo>
                    <a:pt x="7861401" y="1002817"/>
                  </a:lnTo>
                  <a:lnTo>
                    <a:pt x="7858531" y="1005687"/>
                  </a:lnTo>
                  <a:lnTo>
                    <a:pt x="7858531" y="1061364"/>
                  </a:lnTo>
                  <a:lnTo>
                    <a:pt x="7915770" y="1064234"/>
                  </a:lnTo>
                  <a:lnTo>
                    <a:pt x="7918653" y="1005687"/>
                  </a:lnTo>
                  <a:close/>
                </a:path>
                <a:path w="10690225" h="6438900">
                  <a:moveTo>
                    <a:pt x="7918653" y="914514"/>
                  </a:moveTo>
                  <a:lnTo>
                    <a:pt x="7861401" y="911644"/>
                  </a:lnTo>
                  <a:lnTo>
                    <a:pt x="7858531" y="914514"/>
                  </a:lnTo>
                  <a:lnTo>
                    <a:pt x="7858531" y="970191"/>
                  </a:lnTo>
                  <a:lnTo>
                    <a:pt x="7915770" y="973150"/>
                  </a:lnTo>
                  <a:lnTo>
                    <a:pt x="7918653" y="914514"/>
                  </a:lnTo>
                  <a:close/>
                </a:path>
                <a:path w="10690225" h="6438900">
                  <a:moveTo>
                    <a:pt x="7918653" y="823341"/>
                  </a:moveTo>
                  <a:lnTo>
                    <a:pt x="7861401" y="820470"/>
                  </a:lnTo>
                  <a:lnTo>
                    <a:pt x="7858531" y="823341"/>
                  </a:lnTo>
                  <a:lnTo>
                    <a:pt x="7858531" y="879017"/>
                  </a:lnTo>
                  <a:lnTo>
                    <a:pt x="7915770" y="881976"/>
                  </a:lnTo>
                  <a:lnTo>
                    <a:pt x="7918653" y="823341"/>
                  </a:lnTo>
                  <a:close/>
                </a:path>
                <a:path w="10690225" h="6438900">
                  <a:moveTo>
                    <a:pt x="7918653" y="732256"/>
                  </a:moveTo>
                  <a:lnTo>
                    <a:pt x="7861401" y="729297"/>
                  </a:lnTo>
                  <a:lnTo>
                    <a:pt x="7858531" y="732256"/>
                  </a:lnTo>
                  <a:lnTo>
                    <a:pt x="7858531" y="787844"/>
                  </a:lnTo>
                  <a:lnTo>
                    <a:pt x="7915770" y="790803"/>
                  </a:lnTo>
                  <a:lnTo>
                    <a:pt x="7918653" y="732256"/>
                  </a:lnTo>
                  <a:close/>
                </a:path>
                <a:path w="10690225" h="6438900">
                  <a:moveTo>
                    <a:pt x="7918653" y="640994"/>
                  </a:moveTo>
                  <a:lnTo>
                    <a:pt x="7861401" y="638124"/>
                  </a:lnTo>
                  <a:lnTo>
                    <a:pt x="7858531" y="640994"/>
                  </a:lnTo>
                  <a:lnTo>
                    <a:pt x="7858531" y="696671"/>
                  </a:lnTo>
                  <a:lnTo>
                    <a:pt x="7915770" y="699630"/>
                  </a:lnTo>
                  <a:lnTo>
                    <a:pt x="7918653" y="640994"/>
                  </a:lnTo>
                  <a:close/>
                </a:path>
                <a:path w="10690225" h="6438900">
                  <a:moveTo>
                    <a:pt x="7918653" y="549910"/>
                  </a:moveTo>
                  <a:lnTo>
                    <a:pt x="7861401" y="546950"/>
                  </a:lnTo>
                  <a:lnTo>
                    <a:pt x="7858531" y="549910"/>
                  </a:lnTo>
                  <a:lnTo>
                    <a:pt x="7858531" y="605586"/>
                  </a:lnTo>
                  <a:lnTo>
                    <a:pt x="7915770" y="608457"/>
                  </a:lnTo>
                  <a:lnTo>
                    <a:pt x="7918653" y="549910"/>
                  </a:lnTo>
                  <a:close/>
                </a:path>
                <a:path w="10690225" h="6438900">
                  <a:moveTo>
                    <a:pt x="7918653" y="458736"/>
                  </a:moveTo>
                  <a:lnTo>
                    <a:pt x="7861401" y="455777"/>
                  </a:lnTo>
                  <a:lnTo>
                    <a:pt x="7858531" y="458736"/>
                  </a:lnTo>
                  <a:lnTo>
                    <a:pt x="7858531" y="514413"/>
                  </a:lnTo>
                  <a:lnTo>
                    <a:pt x="7915770" y="517283"/>
                  </a:lnTo>
                  <a:lnTo>
                    <a:pt x="7918653" y="458736"/>
                  </a:lnTo>
                  <a:close/>
                </a:path>
                <a:path w="10690225" h="6438900">
                  <a:moveTo>
                    <a:pt x="7918653" y="367563"/>
                  </a:moveTo>
                  <a:lnTo>
                    <a:pt x="7861401" y="364693"/>
                  </a:lnTo>
                  <a:lnTo>
                    <a:pt x="7858531" y="367563"/>
                  </a:lnTo>
                  <a:lnTo>
                    <a:pt x="7858531" y="423240"/>
                  </a:lnTo>
                  <a:lnTo>
                    <a:pt x="7915770" y="426110"/>
                  </a:lnTo>
                  <a:lnTo>
                    <a:pt x="7918653" y="367563"/>
                  </a:lnTo>
                  <a:close/>
                </a:path>
                <a:path w="10690225" h="6438900">
                  <a:moveTo>
                    <a:pt x="7918653" y="276390"/>
                  </a:moveTo>
                  <a:lnTo>
                    <a:pt x="7861401" y="273431"/>
                  </a:lnTo>
                  <a:lnTo>
                    <a:pt x="7858531" y="276390"/>
                  </a:lnTo>
                  <a:lnTo>
                    <a:pt x="7858531" y="332066"/>
                  </a:lnTo>
                  <a:lnTo>
                    <a:pt x="7915770" y="335026"/>
                  </a:lnTo>
                  <a:lnTo>
                    <a:pt x="7918653" y="276390"/>
                  </a:lnTo>
                  <a:close/>
                </a:path>
                <a:path w="10690225" h="6438900">
                  <a:moveTo>
                    <a:pt x="8021307" y="6202108"/>
                  </a:moveTo>
                  <a:lnTo>
                    <a:pt x="7964056" y="6199149"/>
                  </a:lnTo>
                  <a:lnTo>
                    <a:pt x="7961185" y="6202108"/>
                  </a:lnTo>
                  <a:lnTo>
                    <a:pt x="7961185" y="6257696"/>
                  </a:lnTo>
                  <a:lnTo>
                    <a:pt x="8018437" y="6260655"/>
                  </a:lnTo>
                  <a:lnTo>
                    <a:pt x="8021307" y="6202108"/>
                  </a:lnTo>
                  <a:close/>
                </a:path>
                <a:path w="10690225" h="6438900">
                  <a:moveTo>
                    <a:pt x="8021307" y="6110935"/>
                  </a:moveTo>
                  <a:lnTo>
                    <a:pt x="7964056" y="6107976"/>
                  </a:lnTo>
                  <a:lnTo>
                    <a:pt x="7961185" y="6110935"/>
                  </a:lnTo>
                  <a:lnTo>
                    <a:pt x="7961185" y="6166612"/>
                  </a:lnTo>
                  <a:lnTo>
                    <a:pt x="8018437" y="6169482"/>
                  </a:lnTo>
                  <a:lnTo>
                    <a:pt x="8021307" y="6110935"/>
                  </a:lnTo>
                  <a:close/>
                </a:path>
                <a:path w="10690225" h="6438900">
                  <a:moveTo>
                    <a:pt x="8021307" y="6019762"/>
                  </a:moveTo>
                  <a:lnTo>
                    <a:pt x="7964056" y="6016803"/>
                  </a:lnTo>
                  <a:lnTo>
                    <a:pt x="7961185" y="6019762"/>
                  </a:lnTo>
                  <a:lnTo>
                    <a:pt x="7961185" y="6075350"/>
                  </a:lnTo>
                  <a:lnTo>
                    <a:pt x="8018437" y="6078309"/>
                  </a:lnTo>
                  <a:lnTo>
                    <a:pt x="8021307" y="6019762"/>
                  </a:lnTo>
                  <a:close/>
                </a:path>
                <a:path w="10690225" h="6438900">
                  <a:moveTo>
                    <a:pt x="8021307" y="5928588"/>
                  </a:moveTo>
                  <a:lnTo>
                    <a:pt x="7964056" y="5925629"/>
                  </a:lnTo>
                  <a:lnTo>
                    <a:pt x="7961185" y="5928588"/>
                  </a:lnTo>
                  <a:lnTo>
                    <a:pt x="7961185" y="5984265"/>
                  </a:lnTo>
                  <a:lnTo>
                    <a:pt x="8018437" y="5987135"/>
                  </a:lnTo>
                  <a:lnTo>
                    <a:pt x="8021307" y="5928588"/>
                  </a:lnTo>
                  <a:close/>
                </a:path>
                <a:path w="10690225" h="6438900">
                  <a:moveTo>
                    <a:pt x="8021307" y="5837415"/>
                  </a:moveTo>
                  <a:lnTo>
                    <a:pt x="7964056" y="5834456"/>
                  </a:lnTo>
                  <a:lnTo>
                    <a:pt x="7961185" y="5837415"/>
                  </a:lnTo>
                  <a:lnTo>
                    <a:pt x="7961185" y="5893092"/>
                  </a:lnTo>
                  <a:lnTo>
                    <a:pt x="8018437" y="5895962"/>
                  </a:lnTo>
                  <a:lnTo>
                    <a:pt x="8021307" y="5837415"/>
                  </a:lnTo>
                  <a:close/>
                </a:path>
                <a:path w="10690225" h="6438900">
                  <a:moveTo>
                    <a:pt x="8021307" y="5746242"/>
                  </a:moveTo>
                  <a:lnTo>
                    <a:pt x="7964056" y="5743283"/>
                  </a:lnTo>
                  <a:lnTo>
                    <a:pt x="7961185" y="5746242"/>
                  </a:lnTo>
                  <a:lnTo>
                    <a:pt x="7961185" y="5801919"/>
                  </a:lnTo>
                  <a:lnTo>
                    <a:pt x="8018437" y="5804789"/>
                  </a:lnTo>
                  <a:lnTo>
                    <a:pt x="8021307" y="5746242"/>
                  </a:lnTo>
                  <a:close/>
                </a:path>
                <a:path w="10690225" h="6438900">
                  <a:moveTo>
                    <a:pt x="8021307" y="5655068"/>
                  </a:moveTo>
                  <a:lnTo>
                    <a:pt x="7964056" y="5652109"/>
                  </a:lnTo>
                  <a:lnTo>
                    <a:pt x="7961185" y="5655068"/>
                  </a:lnTo>
                  <a:lnTo>
                    <a:pt x="7961185" y="5710745"/>
                  </a:lnTo>
                  <a:lnTo>
                    <a:pt x="8018437" y="5713704"/>
                  </a:lnTo>
                  <a:lnTo>
                    <a:pt x="8021307" y="5655068"/>
                  </a:lnTo>
                  <a:close/>
                </a:path>
                <a:path w="10690225" h="6438900">
                  <a:moveTo>
                    <a:pt x="8021307" y="5563984"/>
                  </a:moveTo>
                  <a:lnTo>
                    <a:pt x="7964056" y="5561025"/>
                  </a:lnTo>
                  <a:lnTo>
                    <a:pt x="7961185" y="5563984"/>
                  </a:lnTo>
                  <a:lnTo>
                    <a:pt x="7961185" y="5619572"/>
                  </a:lnTo>
                  <a:lnTo>
                    <a:pt x="8018437" y="5622531"/>
                  </a:lnTo>
                  <a:lnTo>
                    <a:pt x="8021307" y="5563984"/>
                  </a:lnTo>
                  <a:close/>
                </a:path>
                <a:path w="10690225" h="6438900">
                  <a:moveTo>
                    <a:pt x="8021307" y="5472722"/>
                  </a:moveTo>
                  <a:lnTo>
                    <a:pt x="7964056" y="5469852"/>
                  </a:lnTo>
                  <a:lnTo>
                    <a:pt x="7961185" y="5472722"/>
                  </a:lnTo>
                  <a:lnTo>
                    <a:pt x="7961185" y="5528399"/>
                  </a:lnTo>
                  <a:lnTo>
                    <a:pt x="8018437" y="5531358"/>
                  </a:lnTo>
                  <a:lnTo>
                    <a:pt x="8021307" y="5472722"/>
                  </a:lnTo>
                  <a:close/>
                </a:path>
                <a:path w="10690225" h="6438900">
                  <a:moveTo>
                    <a:pt x="8021307" y="5381549"/>
                  </a:moveTo>
                  <a:lnTo>
                    <a:pt x="7964056" y="5378678"/>
                  </a:lnTo>
                  <a:lnTo>
                    <a:pt x="7961185" y="5381549"/>
                  </a:lnTo>
                  <a:lnTo>
                    <a:pt x="7961185" y="5437225"/>
                  </a:lnTo>
                  <a:lnTo>
                    <a:pt x="8018437" y="5440184"/>
                  </a:lnTo>
                  <a:lnTo>
                    <a:pt x="8021307" y="5381549"/>
                  </a:lnTo>
                  <a:close/>
                </a:path>
                <a:path w="10690225" h="6438900">
                  <a:moveTo>
                    <a:pt x="8021307" y="5290375"/>
                  </a:moveTo>
                  <a:lnTo>
                    <a:pt x="7964056" y="5287505"/>
                  </a:lnTo>
                  <a:lnTo>
                    <a:pt x="7961185" y="5290375"/>
                  </a:lnTo>
                  <a:lnTo>
                    <a:pt x="7961185" y="5346052"/>
                  </a:lnTo>
                  <a:lnTo>
                    <a:pt x="8018437" y="5349011"/>
                  </a:lnTo>
                  <a:lnTo>
                    <a:pt x="8021307" y="5290375"/>
                  </a:lnTo>
                  <a:close/>
                </a:path>
                <a:path w="10690225" h="6438900">
                  <a:moveTo>
                    <a:pt x="8021307" y="5199291"/>
                  </a:moveTo>
                  <a:lnTo>
                    <a:pt x="7964056" y="5196332"/>
                  </a:lnTo>
                  <a:lnTo>
                    <a:pt x="7961185" y="5199291"/>
                  </a:lnTo>
                  <a:lnTo>
                    <a:pt x="7961185" y="5254968"/>
                  </a:lnTo>
                  <a:lnTo>
                    <a:pt x="8018437" y="5257838"/>
                  </a:lnTo>
                  <a:lnTo>
                    <a:pt x="8021307" y="5199291"/>
                  </a:lnTo>
                  <a:close/>
                </a:path>
                <a:path w="10690225" h="6438900">
                  <a:moveTo>
                    <a:pt x="8021307" y="5108118"/>
                  </a:moveTo>
                  <a:lnTo>
                    <a:pt x="7964056" y="5105158"/>
                  </a:lnTo>
                  <a:lnTo>
                    <a:pt x="7961185" y="5108118"/>
                  </a:lnTo>
                  <a:lnTo>
                    <a:pt x="7961185" y="5163794"/>
                  </a:lnTo>
                  <a:lnTo>
                    <a:pt x="8018437" y="5166665"/>
                  </a:lnTo>
                  <a:lnTo>
                    <a:pt x="8021307" y="5108118"/>
                  </a:lnTo>
                  <a:close/>
                </a:path>
                <a:path w="10690225" h="6438900">
                  <a:moveTo>
                    <a:pt x="8021307" y="5016944"/>
                  </a:moveTo>
                  <a:lnTo>
                    <a:pt x="7964056" y="5013985"/>
                  </a:lnTo>
                  <a:lnTo>
                    <a:pt x="7961185" y="5016944"/>
                  </a:lnTo>
                  <a:lnTo>
                    <a:pt x="7961185" y="5072621"/>
                  </a:lnTo>
                  <a:lnTo>
                    <a:pt x="8018437" y="5075491"/>
                  </a:lnTo>
                  <a:lnTo>
                    <a:pt x="8021307" y="5016944"/>
                  </a:lnTo>
                  <a:close/>
                </a:path>
                <a:path w="10690225" h="6438900">
                  <a:moveTo>
                    <a:pt x="8021307" y="4925771"/>
                  </a:moveTo>
                  <a:lnTo>
                    <a:pt x="7964056" y="4922812"/>
                  </a:lnTo>
                  <a:lnTo>
                    <a:pt x="7961185" y="4925771"/>
                  </a:lnTo>
                  <a:lnTo>
                    <a:pt x="7961185" y="4981448"/>
                  </a:lnTo>
                  <a:lnTo>
                    <a:pt x="8018437" y="4984318"/>
                  </a:lnTo>
                  <a:lnTo>
                    <a:pt x="8021307" y="4925771"/>
                  </a:lnTo>
                  <a:close/>
                </a:path>
                <a:path w="10690225" h="6438900">
                  <a:moveTo>
                    <a:pt x="8021307" y="4834598"/>
                  </a:moveTo>
                  <a:lnTo>
                    <a:pt x="7964056" y="4831727"/>
                  </a:lnTo>
                  <a:lnTo>
                    <a:pt x="7961185" y="4834598"/>
                  </a:lnTo>
                  <a:lnTo>
                    <a:pt x="7961185" y="4890274"/>
                  </a:lnTo>
                  <a:lnTo>
                    <a:pt x="8018437" y="4893234"/>
                  </a:lnTo>
                  <a:lnTo>
                    <a:pt x="8021307" y="4834598"/>
                  </a:lnTo>
                  <a:close/>
                </a:path>
                <a:path w="10690225" h="6438900">
                  <a:moveTo>
                    <a:pt x="8021307" y="4743424"/>
                  </a:moveTo>
                  <a:lnTo>
                    <a:pt x="7964056" y="4740554"/>
                  </a:lnTo>
                  <a:lnTo>
                    <a:pt x="7961185" y="4743424"/>
                  </a:lnTo>
                  <a:lnTo>
                    <a:pt x="7961185" y="4799101"/>
                  </a:lnTo>
                  <a:lnTo>
                    <a:pt x="8018437" y="4802060"/>
                  </a:lnTo>
                  <a:lnTo>
                    <a:pt x="8021307" y="4743424"/>
                  </a:lnTo>
                  <a:close/>
                </a:path>
                <a:path w="10690225" h="6438900">
                  <a:moveTo>
                    <a:pt x="8021307" y="4652251"/>
                  </a:moveTo>
                  <a:lnTo>
                    <a:pt x="7964056" y="4649381"/>
                  </a:lnTo>
                  <a:lnTo>
                    <a:pt x="7961185" y="4652251"/>
                  </a:lnTo>
                  <a:lnTo>
                    <a:pt x="7961185" y="4707928"/>
                  </a:lnTo>
                  <a:lnTo>
                    <a:pt x="8018437" y="4710887"/>
                  </a:lnTo>
                  <a:lnTo>
                    <a:pt x="8021307" y="4652251"/>
                  </a:lnTo>
                  <a:close/>
                </a:path>
                <a:path w="10690225" h="6438900">
                  <a:moveTo>
                    <a:pt x="8021307" y="4561078"/>
                  </a:moveTo>
                  <a:lnTo>
                    <a:pt x="7964056" y="4558208"/>
                  </a:lnTo>
                  <a:lnTo>
                    <a:pt x="7961185" y="4561078"/>
                  </a:lnTo>
                  <a:lnTo>
                    <a:pt x="7961185" y="4616755"/>
                  </a:lnTo>
                  <a:lnTo>
                    <a:pt x="8018437" y="4619714"/>
                  </a:lnTo>
                  <a:lnTo>
                    <a:pt x="8021307" y="4561078"/>
                  </a:lnTo>
                  <a:close/>
                </a:path>
                <a:path w="10690225" h="6438900">
                  <a:moveTo>
                    <a:pt x="8021307" y="4469904"/>
                  </a:moveTo>
                  <a:lnTo>
                    <a:pt x="7964056" y="4467034"/>
                  </a:lnTo>
                  <a:lnTo>
                    <a:pt x="7961185" y="4469904"/>
                  </a:lnTo>
                  <a:lnTo>
                    <a:pt x="7961185" y="4525581"/>
                  </a:lnTo>
                  <a:lnTo>
                    <a:pt x="8018437" y="4528540"/>
                  </a:lnTo>
                  <a:lnTo>
                    <a:pt x="8021307" y="4469904"/>
                  </a:lnTo>
                  <a:close/>
                </a:path>
                <a:path w="10690225" h="6438900">
                  <a:moveTo>
                    <a:pt x="8021307" y="4378820"/>
                  </a:moveTo>
                  <a:lnTo>
                    <a:pt x="7964056" y="4375861"/>
                  </a:lnTo>
                  <a:lnTo>
                    <a:pt x="7961185" y="4378820"/>
                  </a:lnTo>
                  <a:lnTo>
                    <a:pt x="7961185" y="4434408"/>
                  </a:lnTo>
                  <a:lnTo>
                    <a:pt x="8018437" y="4437367"/>
                  </a:lnTo>
                  <a:lnTo>
                    <a:pt x="8021307" y="4378820"/>
                  </a:lnTo>
                  <a:close/>
                </a:path>
                <a:path w="10690225" h="6438900">
                  <a:moveTo>
                    <a:pt x="8021307" y="4287647"/>
                  </a:moveTo>
                  <a:lnTo>
                    <a:pt x="7964056" y="4284688"/>
                  </a:lnTo>
                  <a:lnTo>
                    <a:pt x="7961185" y="4287647"/>
                  </a:lnTo>
                  <a:lnTo>
                    <a:pt x="7961185" y="4343235"/>
                  </a:lnTo>
                  <a:lnTo>
                    <a:pt x="8018437" y="4346194"/>
                  </a:lnTo>
                  <a:lnTo>
                    <a:pt x="8021307" y="4287647"/>
                  </a:lnTo>
                  <a:close/>
                </a:path>
                <a:path w="10690225" h="6438900">
                  <a:moveTo>
                    <a:pt x="8021307" y="4196473"/>
                  </a:moveTo>
                  <a:lnTo>
                    <a:pt x="7964056" y="4193514"/>
                  </a:lnTo>
                  <a:lnTo>
                    <a:pt x="7961185" y="4196473"/>
                  </a:lnTo>
                  <a:lnTo>
                    <a:pt x="7961185" y="4252150"/>
                  </a:lnTo>
                  <a:lnTo>
                    <a:pt x="8018437" y="4255020"/>
                  </a:lnTo>
                  <a:lnTo>
                    <a:pt x="8021307" y="4196473"/>
                  </a:lnTo>
                  <a:close/>
                </a:path>
                <a:path w="10690225" h="6438900">
                  <a:moveTo>
                    <a:pt x="8021307" y="4105300"/>
                  </a:moveTo>
                  <a:lnTo>
                    <a:pt x="7964056" y="4102341"/>
                  </a:lnTo>
                  <a:lnTo>
                    <a:pt x="7961185" y="4105300"/>
                  </a:lnTo>
                  <a:lnTo>
                    <a:pt x="7961185" y="4160977"/>
                  </a:lnTo>
                  <a:lnTo>
                    <a:pt x="8018437" y="4163847"/>
                  </a:lnTo>
                  <a:lnTo>
                    <a:pt x="8021307" y="4105300"/>
                  </a:lnTo>
                  <a:close/>
                </a:path>
                <a:path w="10690225" h="6438900">
                  <a:moveTo>
                    <a:pt x="8021307" y="4014127"/>
                  </a:moveTo>
                  <a:lnTo>
                    <a:pt x="7964056" y="4011168"/>
                  </a:lnTo>
                  <a:lnTo>
                    <a:pt x="7961185" y="4014127"/>
                  </a:lnTo>
                  <a:lnTo>
                    <a:pt x="7961185" y="4069804"/>
                  </a:lnTo>
                  <a:lnTo>
                    <a:pt x="8018437" y="4072674"/>
                  </a:lnTo>
                  <a:lnTo>
                    <a:pt x="8021307" y="4014127"/>
                  </a:lnTo>
                  <a:close/>
                </a:path>
                <a:path w="10690225" h="6438900">
                  <a:moveTo>
                    <a:pt x="8021307" y="3922953"/>
                  </a:moveTo>
                  <a:lnTo>
                    <a:pt x="7964056" y="3920083"/>
                  </a:lnTo>
                  <a:lnTo>
                    <a:pt x="7961185" y="3922953"/>
                  </a:lnTo>
                  <a:lnTo>
                    <a:pt x="7961185" y="3978630"/>
                  </a:lnTo>
                  <a:lnTo>
                    <a:pt x="8018437" y="3981513"/>
                  </a:lnTo>
                  <a:lnTo>
                    <a:pt x="8021307" y="3922953"/>
                  </a:lnTo>
                  <a:close/>
                </a:path>
                <a:path w="10690225" h="6438900">
                  <a:moveTo>
                    <a:pt x="8021307" y="3831780"/>
                  </a:moveTo>
                  <a:lnTo>
                    <a:pt x="7964056" y="3828910"/>
                  </a:lnTo>
                  <a:lnTo>
                    <a:pt x="7961185" y="3831780"/>
                  </a:lnTo>
                  <a:lnTo>
                    <a:pt x="7961185" y="3887470"/>
                  </a:lnTo>
                  <a:lnTo>
                    <a:pt x="8018437" y="3890416"/>
                  </a:lnTo>
                  <a:lnTo>
                    <a:pt x="8021307" y="3831780"/>
                  </a:lnTo>
                  <a:close/>
                </a:path>
                <a:path w="10690225" h="6438900">
                  <a:moveTo>
                    <a:pt x="8021307" y="3558273"/>
                  </a:moveTo>
                  <a:lnTo>
                    <a:pt x="7964056" y="3555390"/>
                  </a:lnTo>
                  <a:lnTo>
                    <a:pt x="7961185" y="3558273"/>
                  </a:lnTo>
                  <a:lnTo>
                    <a:pt x="7961185" y="3613950"/>
                  </a:lnTo>
                  <a:lnTo>
                    <a:pt x="8018437" y="3616909"/>
                  </a:lnTo>
                  <a:lnTo>
                    <a:pt x="8021307" y="3558273"/>
                  </a:lnTo>
                  <a:close/>
                </a:path>
                <a:path w="10690225" h="6438900">
                  <a:moveTo>
                    <a:pt x="8021307" y="2828975"/>
                  </a:moveTo>
                  <a:lnTo>
                    <a:pt x="7964056" y="2826105"/>
                  </a:lnTo>
                  <a:lnTo>
                    <a:pt x="7961185" y="2828975"/>
                  </a:lnTo>
                  <a:lnTo>
                    <a:pt x="7961185" y="2884652"/>
                  </a:lnTo>
                  <a:lnTo>
                    <a:pt x="8018437" y="2887611"/>
                  </a:lnTo>
                  <a:lnTo>
                    <a:pt x="8021307" y="2828975"/>
                  </a:lnTo>
                  <a:close/>
                </a:path>
                <a:path w="10690225" h="6438900">
                  <a:moveTo>
                    <a:pt x="8021307" y="2737802"/>
                  </a:moveTo>
                  <a:lnTo>
                    <a:pt x="7964056" y="2734932"/>
                  </a:lnTo>
                  <a:lnTo>
                    <a:pt x="7961185" y="2737802"/>
                  </a:lnTo>
                  <a:lnTo>
                    <a:pt x="7961185" y="2793479"/>
                  </a:lnTo>
                  <a:lnTo>
                    <a:pt x="8018437" y="2796438"/>
                  </a:lnTo>
                  <a:lnTo>
                    <a:pt x="8021307" y="2737802"/>
                  </a:lnTo>
                  <a:close/>
                </a:path>
                <a:path w="10690225" h="6438900">
                  <a:moveTo>
                    <a:pt x="8021307" y="2646629"/>
                  </a:moveTo>
                  <a:lnTo>
                    <a:pt x="7964056" y="2643759"/>
                  </a:lnTo>
                  <a:lnTo>
                    <a:pt x="7961185" y="2646629"/>
                  </a:lnTo>
                  <a:lnTo>
                    <a:pt x="7961185" y="2702306"/>
                  </a:lnTo>
                  <a:lnTo>
                    <a:pt x="8018437" y="2705265"/>
                  </a:lnTo>
                  <a:lnTo>
                    <a:pt x="8021307" y="2646629"/>
                  </a:lnTo>
                  <a:close/>
                </a:path>
                <a:path w="10690225" h="6438900">
                  <a:moveTo>
                    <a:pt x="8021307" y="2555456"/>
                  </a:moveTo>
                  <a:lnTo>
                    <a:pt x="7964056" y="2552585"/>
                  </a:lnTo>
                  <a:lnTo>
                    <a:pt x="7961185" y="2555456"/>
                  </a:lnTo>
                  <a:lnTo>
                    <a:pt x="7961185" y="2611132"/>
                  </a:lnTo>
                  <a:lnTo>
                    <a:pt x="8018437" y="2614091"/>
                  </a:lnTo>
                  <a:lnTo>
                    <a:pt x="8021307" y="2555456"/>
                  </a:lnTo>
                  <a:close/>
                </a:path>
                <a:path w="10690225" h="6438900">
                  <a:moveTo>
                    <a:pt x="8021307" y="2464371"/>
                  </a:moveTo>
                  <a:lnTo>
                    <a:pt x="7964056" y="2461412"/>
                  </a:lnTo>
                  <a:lnTo>
                    <a:pt x="7961185" y="2464371"/>
                  </a:lnTo>
                  <a:lnTo>
                    <a:pt x="7961185" y="2519959"/>
                  </a:lnTo>
                  <a:lnTo>
                    <a:pt x="8018437" y="2522918"/>
                  </a:lnTo>
                  <a:lnTo>
                    <a:pt x="8021307" y="2464371"/>
                  </a:lnTo>
                  <a:close/>
                </a:path>
                <a:path w="10690225" h="6438900">
                  <a:moveTo>
                    <a:pt x="8021307" y="2373198"/>
                  </a:moveTo>
                  <a:lnTo>
                    <a:pt x="7964056" y="2370239"/>
                  </a:lnTo>
                  <a:lnTo>
                    <a:pt x="7961185" y="2373198"/>
                  </a:lnTo>
                  <a:lnTo>
                    <a:pt x="7961185" y="2428875"/>
                  </a:lnTo>
                  <a:lnTo>
                    <a:pt x="8018437" y="2431745"/>
                  </a:lnTo>
                  <a:lnTo>
                    <a:pt x="8021307" y="2373198"/>
                  </a:lnTo>
                  <a:close/>
                </a:path>
                <a:path w="10690225" h="6438900">
                  <a:moveTo>
                    <a:pt x="8021307" y="2282025"/>
                  </a:moveTo>
                  <a:lnTo>
                    <a:pt x="7964056" y="2279065"/>
                  </a:lnTo>
                  <a:lnTo>
                    <a:pt x="7961185" y="2282025"/>
                  </a:lnTo>
                  <a:lnTo>
                    <a:pt x="7961185" y="2337701"/>
                  </a:lnTo>
                  <a:lnTo>
                    <a:pt x="8018437" y="2340572"/>
                  </a:lnTo>
                  <a:lnTo>
                    <a:pt x="8021307" y="2282025"/>
                  </a:lnTo>
                  <a:close/>
                </a:path>
                <a:path w="10690225" h="6438900">
                  <a:moveTo>
                    <a:pt x="8021307" y="2190851"/>
                  </a:moveTo>
                  <a:lnTo>
                    <a:pt x="7964056" y="2187892"/>
                  </a:lnTo>
                  <a:lnTo>
                    <a:pt x="7961185" y="2190851"/>
                  </a:lnTo>
                  <a:lnTo>
                    <a:pt x="7961185" y="2246528"/>
                  </a:lnTo>
                  <a:lnTo>
                    <a:pt x="8018437" y="2249398"/>
                  </a:lnTo>
                  <a:lnTo>
                    <a:pt x="8021307" y="2190851"/>
                  </a:lnTo>
                  <a:close/>
                </a:path>
                <a:path w="10690225" h="6438900">
                  <a:moveTo>
                    <a:pt x="8021307" y="2099678"/>
                  </a:moveTo>
                  <a:lnTo>
                    <a:pt x="7964056" y="2096808"/>
                  </a:lnTo>
                  <a:lnTo>
                    <a:pt x="7961185" y="2099678"/>
                  </a:lnTo>
                  <a:lnTo>
                    <a:pt x="7961185" y="2155355"/>
                  </a:lnTo>
                  <a:lnTo>
                    <a:pt x="8018437" y="2158225"/>
                  </a:lnTo>
                  <a:lnTo>
                    <a:pt x="8021307" y="2099678"/>
                  </a:lnTo>
                  <a:close/>
                </a:path>
                <a:path w="10690225" h="6438900">
                  <a:moveTo>
                    <a:pt x="8021307" y="2008505"/>
                  </a:moveTo>
                  <a:lnTo>
                    <a:pt x="7964056" y="2005634"/>
                  </a:lnTo>
                  <a:lnTo>
                    <a:pt x="7961185" y="2008505"/>
                  </a:lnTo>
                  <a:lnTo>
                    <a:pt x="7961185" y="2064181"/>
                  </a:lnTo>
                  <a:lnTo>
                    <a:pt x="8018437" y="2067140"/>
                  </a:lnTo>
                  <a:lnTo>
                    <a:pt x="8021307" y="2008505"/>
                  </a:lnTo>
                  <a:close/>
                </a:path>
                <a:path w="10690225" h="6438900">
                  <a:moveTo>
                    <a:pt x="8021307" y="1917331"/>
                  </a:moveTo>
                  <a:lnTo>
                    <a:pt x="7964056" y="1914461"/>
                  </a:lnTo>
                  <a:lnTo>
                    <a:pt x="7961185" y="1917331"/>
                  </a:lnTo>
                  <a:lnTo>
                    <a:pt x="7961185" y="1973008"/>
                  </a:lnTo>
                  <a:lnTo>
                    <a:pt x="8018437" y="1975967"/>
                  </a:lnTo>
                  <a:lnTo>
                    <a:pt x="8021307" y="1917331"/>
                  </a:lnTo>
                  <a:close/>
                </a:path>
                <a:path w="10690225" h="6438900">
                  <a:moveTo>
                    <a:pt x="8021307" y="1826247"/>
                  </a:moveTo>
                  <a:lnTo>
                    <a:pt x="7964056" y="1823288"/>
                  </a:lnTo>
                  <a:lnTo>
                    <a:pt x="7961185" y="1826247"/>
                  </a:lnTo>
                  <a:lnTo>
                    <a:pt x="7961185" y="1881924"/>
                  </a:lnTo>
                  <a:lnTo>
                    <a:pt x="8018437" y="1884794"/>
                  </a:lnTo>
                  <a:lnTo>
                    <a:pt x="8021307" y="1826247"/>
                  </a:lnTo>
                  <a:close/>
                </a:path>
                <a:path w="10690225" h="6438900">
                  <a:moveTo>
                    <a:pt x="8021307" y="1734985"/>
                  </a:moveTo>
                  <a:lnTo>
                    <a:pt x="7964056" y="1732114"/>
                  </a:lnTo>
                  <a:lnTo>
                    <a:pt x="7961185" y="1734985"/>
                  </a:lnTo>
                  <a:lnTo>
                    <a:pt x="7961185" y="1790661"/>
                  </a:lnTo>
                  <a:lnTo>
                    <a:pt x="8018437" y="1793621"/>
                  </a:lnTo>
                  <a:lnTo>
                    <a:pt x="8021307" y="1734985"/>
                  </a:lnTo>
                  <a:close/>
                </a:path>
                <a:path w="10690225" h="6438900">
                  <a:moveTo>
                    <a:pt x="8021307" y="1643900"/>
                  </a:moveTo>
                  <a:lnTo>
                    <a:pt x="7964056" y="1640941"/>
                  </a:lnTo>
                  <a:lnTo>
                    <a:pt x="7961185" y="1643900"/>
                  </a:lnTo>
                  <a:lnTo>
                    <a:pt x="7961185" y="1699488"/>
                  </a:lnTo>
                  <a:lnTo>
                    <a:pt x="8018437" y="1702447"/>
                  </a:lnTo>
                  <a:lnTo>
                    <a:pt x="8021307" y="1643900"/>
                  </a:lnTo>
                  <a:close/>
                </a:path>
                <a:path w="10690225" h="6438900">
                  <a:moveTo>
                    <a:pt x="8021307" y="1552727"/>
                  </a:moveTo>
                  <a:lnTo>
                    <a:pt x="7964056" y="1549768"/>
                  </a:lnTo>
                  <a:lnTo>
                    <a:pt x="7961185" y="1552727"/>
                  </a:lnTo>
                  <a:lnTo>
                    <a:pt x="7961185" y="1608315"/>
                  </a:lnTo>
                  <a:lnTo>
                    <a:pt x="8018437" y="1611274"/>
                  </a:lnTo>
                  <a:lnTo>
                    <a:pt x="8021307" y="1552727"/>
                  </a:lnTo>
                  <a:close/>
                </a:path>
                <a:path w="10690225" h="6438900">
                  <a:moveTo>
                    <a:pt x="8021307" y="1461554"/>
                  </a:moveTo>
                  <a:lnTo>
                    <a:pt x="7964056" y="1458595"/>
                  </a:lnTo>
                  <a:lnTo>
                    <a:pt x="7961185" y="1461554"/>
                  </a:lnTo>
                  <a:lnTo>
                    <a:pt x="7961185" y="1517230"/>
                  </a:lnTo>
                  <a:lnTo>
                    <a:pt x="8018437" y="1520101"/>
                  </a:lnTo>
                  <a:lnTo>
                    <a:pt x="8021307" y="1461554"/>
                  </a:lnTo>
                  <a:close/>
                </a:path>
                <a:path w="10690225" h="6438900">
                  <a:moveTo>
                    <a:pt x="8021307" y="1370380"/>
                  </a:moveTo>
                  <a:lnTo>
                    <a:pt x="7964056" y="1367421"/>
                  </a:lnTo>
                  <a:lnTo>
                    <a:pt x="7961185" y="1370380"/>
                  </a:lnTo>
                  <a:lnTo>
                    <a:pt x="7961185" y="1426057"/>
                  </a:lnTo>
                  <a:lnTo>
                    <a:pt x="8018437" y="1428927"/>
                  </a:lnTo>
                  <a:lnTo>
                    <a:pt x="8021307" y="1370380"/>
                  </a:lnTo>
                  <a:close/>
                </a:path>
                <a:path w="10690225" h="6438900">
                  <a:moveTo>
                    <a:pt x="8021307" y="1279207"/>
                  </a:moveTo>
                  <a:lnTo>
                    <a:pt x="7964056" y="1276248"/>
                  </a:lnTo>
                  <a:lnTo>
                    <a:pt x="7961185" y="1279207"/>
                  </a:lnTo>
                  <a:lnTo>
                    <a:pt x="7961185" y="1334884"/>
                  </a:lnTo>
                  <a:lnTo>
                    <a:pt x="8018437" y="1337754"/>
                  </a:lnTo>
                  <a:lnTo>
                    <a:pt x="8021307" y="1279207"/>
                  </a:lnTo>
                  <a:close/>
                </a:path>
                <a:path w="10690225" h="6438900">
                  <a:moveTo>
                    <a:pt x="8021307" y="1188034"/>
                  </a:moveTo>
                  <a:lnTo>
                    <a:pt x="7964056" y="1185075"/>
                  </a:lnTo>
                  <a:lnTo>
                    <a:pt x="7961185" y="1188034"/>
                  </a:lnTo>
                  <a:lnTo>
                    <a:pt x="7961185" y="1243711"/>
                  </a:lnTo>
                  <a:lnTo>
                    <a:pt x="8018437" y="1246670"/>
                  </a:lnTo>
                  <a:lnTo>
                    <a:pt x="8021307" y="1188034"/>
                  </a:lnTo>
                  <a:close/>
                </a:path>
                <a:path w="10690225" h="6438900">
                  <a:moveTo>
                    <a:pt x="8021307" y="1096860"/>
                  </a:moveTo>
                  <a:lnTo>
                    <a:pt x="7964056" y="1093901"/>
                  </a:lnTo>
                  <a:lnTo>
                    <a:pt x="7961185" y="1096860"/>
                  </a:lnTo>
                  <a:lnTo>
                    <a:pt x="7961185" y="1152537"/>
                  </a:lnTo>
                  <a:lnTo>
                    <a:pt x="8018437" y="1155496"/>
                  </a:lnTo>
                  <a:lnTo>
                    <a:pt x="8021307" y="1096860"/>
                  </a:lnTo>
                  <a:close/>
                </a:path>
                <a:path w="10690225" h="6438900">
                  <a:moveTo>
                    <a:pt x="8021307" y="1005687"/>
                  </a:moveTo>
                  <a:lnTo>
                    <a:pt x="7964056" y="1002817"/>
                  </a:lnTo>
                  <a:lnTo>
                    <a:pt x="7961185" y="1005687"/>
                  </a:lnTo>
                  <a:lnTo>
                    <a:pt x="7961185" y="1061364"/>
                  </a:lnTo>
                  <a:lnTo>
                    <a:pt x="8018437" y="1064234"/>
                  </a:lnTo>
                  <a:lnTo>
                    <a:pt x="8021307" y="1005687"/>
                  </a:lnTo>
                  <a:close/>
                </a:path>
                <a:path w="10690225" h="6438900">
                  <a:moveTo>
                    <a:pt x="8021307" y="914514"/>
                  </a:moveTo>
                  <a:lnTo>
                    <a:pt x="7964056" y="911644"/>
                  </a:lnTo>
                  <a:lnTo>
                    <a:pt x="7961185" y="914514"/>
                  </a:lnTo>
                  <a:lnTo>
                    <a:pt x="7961185" y="970191"/>
                  </a:lnTo>
                  <a:lnTo>
                    <a:pt x="8018437" y="973150"/>
                  </a:lnTo>
                  <a:lnTo>
                    <a:pt x="8021307" y="914514"/>
                  </a:lnTo>
                  <a:close/>
                </a:path>
                <a:path w="10690225" h="6438900">
                  <a:moveTo>
                    <a:pt x="8021307" y="823341"/>
                  </a:moveTo>
                  <a:lnTo>
                    <a:pt x="7964056" y="820470"/>
                  </a:lnTo>
                  <a:lnTo>
                    <a:pt x="7961185" y="823341"/>
                  </a:lnTo>
                  <a:lnTo>
                    <a:pt x="7961185" y="879017"/>
                  </a:lnTo>
                  <a:lnTo>
                    <a:pt x="8018437" y="881976"/>
                  </a:lnTo>
                  <a:lnTo>
                    <a:pt x="8021307" y="823341"/>
                  </a:lnTo>
                  <a:close/>
                </a:path>
                <a:path w="10690225" h="6438900">
                  <a:moveTo>
                    <a:pt x="8021307" y="732256"/>
                  </a:moveTo>
                  <a:lnTo>
                    <a:pt x="7964056" y="729297"/>
                  </a:lnTo>
                  <a:lnTo>
                    <a:pt x="7961185" y="732256"/>
                  </a:lnTo>
                  <a:lnTo>
                    <a:pt x="7961185" y="787844"/>
                  </a:lnTo>
                  <a:lnTo>
                    <a:pt x="8018437" y="790803"/>
                  </a:lnTo>
                  <a:lnTo>
                    <a:pt x="8021307" y="732256"/>
                  </a:lnTo>
                  <a:close/>
                </a:path>
                <a:path w="10690225" h="6438900">
                  <a:moveTo>
                    <a:pt x="8021307" y="640994"/>
                  </a:moveTo>
                  <a:lnTo>
                    <a:pt x="7964056" y="638124"/>
                  </a:lnTo>
                  <a:lnTo>
                    <a:pt x="7961185" y="640994"/>
                  </a:lnTo>
                  <a:lnTo>
                    <a:pt x="7961185" y="696671"/>
                  </a:lnTo>
                  <a:lnTo>
                    <a:pt x="8018437" y="699630"/>
                  </a:lnTo>
                  <a:lnTo>
                    <a:pt x="8021307" y="640994"/>
                  </a:lnTo>
                  <a:close/>
                </a:path>
                <a:path w="10690225" h="6438900">
                  <a:moveTo>
                    <a:pt x="8021307" y="549910"/>
                  </a:moveTo>
                  <a:lnTo>
                    <a:pt x="7964056" y="546950"/>
                  </a:lnTo>
                  <a:lnTo>
                    <a:pt x="7961185" y="549910"/>
                  </a:lnTo>
                  <a:lnTo>
                    <a:pt x="7961185" y="605586"/>
                  </a:lnTo>
                  <a:lnTo>
                    <a:pt x="8018437" y="608457"/>
                  </a:lnTo>
                  <a:lnTo>
                    <a:pt x="8021307" y="549910"/>
                  </a:lnTo>
                  <a:close/>
                </a:path>
                <a:path w="10690225" h="6438900">
                  <a:moveTo>
                    <a:pt x="8021307" y="458736"/>
                  </a:moveTo>
                  <a:lnTo>
                    <a:pt x="7964056" y="455777"/>
                  </a:lnTo>
                  <a:lnTo>
                    <a:pt x="7961185" y="458736"/>
                  </a:lnTo>
                  <a:lnTo>
                    <a:pt x="7961185" y="514413"/>
                  </a:lnTo>
                  <a:lnTo>
                    <a:pt x="8018437" y="517283"/>
                  </a:lnTo>
                  <a:lnTo>
                    <a:pt x="8021307" y="458736"/>
                  </a:lnTo>
                  <a:close/>
                </a:path>
                <a:path w="10690225" h="6438900">
                  <a:moveTo>
                    <a:pt x="8021307" y="367563"/>
                  </a:moveTo>
                  <a:lnTo>
                    <a:pt x="7964056" y="364693"/>
                  </a:lnTo>
                  <a:lnTo>
                    <a:pt x="7961185" y="367563"/>
                  </a:lnTo>
                  <a:lnTo>
                    <a:pt x="7961185" y="423240"/>
                  </a:lnTo>
                  <a:lnTo>
                    <a:pt x="8018437" y="426110"/>
                  </a:lnTo>
                  <a:lnTo>
                    <a:pt x="8021307" y="367563"/>
                  </a:lnTo>
                  <a:close/>
                </a:path>
                <a:path w="10690225" h="6438900">
                  <a:moveTo>
                    <a:pt x="8021307" y="276390"/>
                  </a:moveTo>
                  <a:lnTo>
                    <a:pt x="7964056" y="273431"/>
                  </a:lnTo>
                  <a:lnTo>
                    <a:pt x="7961185" y="276390"/>
                  </a:lnTo>
                  <a:lnTo>
                    <a:pt x="7961185" y="332066"/>
                  </a:lnTo>
                  <a:lnTo>
                    <a:pt x="8018437" y="335026"/>
                  </a:lnTo>
                  <a:lnTo>
                    <a:pt x="8021307" y="276390"/>
                  </a:lnTo>
                  <a:close/>
                </a:path>
                <a:path w="10690225" h="6438900">
                  <a:moveTo>
                    <a:pt x="8123961" y="5928588"/>
                  </a:moveTo>
                  <a:lnTo>
                    <a:pt x="8066710" y="5925629"/>
                  </a:lnTo>
                  <a:lnTo>
                    <a:pt x="8063839" y="5928588"/>
                  </a:lnTo>
                  <a:lnTo>
                    <a:pt x="8063839" y="5984265"/>
                  </a:lnTo>
                  <a:lnTo>
                    <a:pt x="8121091" y="5987135"/>
                  </a:lnTo>
                  <a:lnTo>
                    <a:pt x="8123961" y="5928588"/>
                  </a:lnTo>
                  <a:close/>
                </a:path>
                <a:path w="10690225" h="6438900">
                  <a:moveTo>
                    <a:pt x="8123961" y="5746242"/>
                  </a:moveTo>
                  <a:lnTo>
                    <a:pt x="8066710" y="5743283"/>
                  </a:lnTo>
                  <a:lnTo>
                    <a:pt x="8063839" y="5746242"/>
                  </a:lnTo>
                  <a:lnTo>
                    <a:pt x="8063839" y="5801919"/>
                  </a:lnTo>
                  <a:lnTo>
                    <a:pt x="8121091" y="5804789"/>
                  </a:lnTo>
                  <a:lnTo>
                    <a:pt x="8123961" y="5746242"/>
                  </a:lnTo>
                  <a:close/>
                </a:path>
                <a:path w="10690225" h="6438900">
                  <a:moveTo>
                    <a:pt x="8123961" y="5655068"/>
                  </a:moveTo>
                  <a:lnTo>
                    <a:pt x="8066710" y="5652109"/>
                  </a:lnTo>
                  <a:lnTo>
                    <a:pt x="8063839" y="5655068"/>
                  </a:lnTo>
                  <a:lnTo>
                    <a:pt x="8063839" y="5710745"/>
                  </a:lnTo>
                  <a:lnTo>
                    <a:pt x="8121091" y="5713704"/>
                  </a:lnTo>
                  <a:lnTo>
                    <a:pt x="8123961" y="5655068"/>
                  </a:lnTo>
                  <a:close/>
                </a:path>
                <a:path w="10690225" h="6438900">
                  <a:moveTo>
                    <a:pt x="8123961" y="5563984"/>
                  </a:moveTo>
                  <a:lnTo>
                    <a:pt x="8066710" y="5561025"/>
                  </a:lnTo>
                  <a:lnTo>
                    <a:pt x="8063839" y="5563984"/>
                  </a:lnTo>
                  <a:lnTo>
                    <a:pt x="8063839" y="5619572"/>
                  </a:lnTo>
                  <a:lnTo>
                    <a:pt x="8121091" y="5622531"/>
                  </a:lnTo>
                  <a:lnTo>
                    <a:pt x="8123961" y="5563984"/>
                  </a:lnTo>
                  <a:close/>
                </a:path>
                <a:path w="10690225" h="6438900">
                  <a:moveTo>
                    <a:pt x="8123961" y="4834598"/>
                  </a:moveTo>
                  <a:lnTo>
                    <a:pt x="8066710" y="4831727"/>
                  </a:lnTo>
                  <a:lnTo>
                    <a:pt x="8063839" y="4834598"/>
                  </a:lnTo>
                  <a:lnTo>
                    <a:pt x="8063839" y="4890274"/>
                  </a:lnTo>
                  <a:lnTo>
                    <a:pt x="8121091" y="4893234"/>
                  </a:lnTo>
                  <a:lnTo>
                    <a:pt x="8123961" y="4834598"/>
                  </a:lnTo>
                  <a:close/>
                </a:path>
                <a:path w="10690225" h="6438900">
                  <a:moveTo>
                    <a:pt x="8123961" y="4743424"/>
                  </a:moveTo>
                  <a:lnTo>
                    <a:pt x="8066710" y="4740554"/>
                  </a:lnTo>
                  <a:lnTo>
                    <a:pt x="8063839" y="4743424"/>
                  </a:lnTo>
                  <a:lnTo>
                    <a:pt x="8063839" y="4799101"/>
                  </a:lnTo>
                  <a:lnTo>
                    <a:pt x="8121091" y="4802060"/>
                  </a:lnTo>
                  <a:lnTo>
                    <a:pt x="8123961" y="4743424"/>
                  </a:lnTo>
                  <a:close/>
                </a:path>
                <a:path w="10690225" h="6438900">
                  <a:moveTo>
                    <a:pt x="8123961" y="4652251"/>
                  </a:moveTo>
                  <a:lnTo>
                    <a:pt x="8066710" y="4649381"/>
                  </a:lnTo>
                  <a:lnTo>
                    <a:pt x="8063839" y="4652251"/>
                  </a:lnTo>
                  <a:lnTo>
                    <a:pt x="8063839" y="4707928"/>
                  </a:lnTo>
                  <a:lnTo>
                    <a:pt x="8121091" y="4710887"/>
                  </a:lnTo>
                  <a:lnTo>
                    <a:pt x="8123961" y="4652251"/>
                  </a:lnTo>
                  <a:close/>
                </a:path>
                <a:path w="10690225" h="6438900">
                  <a:moveTo>
                    <a:pt x="8123961" y="4561078"/>
                  </a:moveTo>
                  <a:lnTo>
                    <a:pt x="8066710" y="4558208"/>
                  </a:lnTo>
                  <a:lnTo>
                    <a:pt x="8063839" y="4561078"/>
                  </a:lnTo>
                  <a:lnTo>
                    <a:pt x="8063839" y="4616755"/>
                  </a:lnTo>
                  <a:lnTo>
                    <a:pt x="8121091" y="4619714"/>
                  </a:lnTo>
                  <a:lnTo>
                    <a:pt x="8123961" y="4561078"/>
                  </a:lnTo>
                  <a:close/>
                </a:path>
                <a:path w="10690225" h="6438900">
                  <a:moveTo>
                    <a:pt x="8123961" y="4469904"/>
                  </a:moveTo>
                  <a:lnTo>
                    <a:pt x="8066710" y="4467034"/>
                  </a:lnTo>
                  <a:lnTo>
                    <a:pt x="8063839" y="4469904"/>
                  </a:lnTo>
                  <a:lnTo>
                    <a:pt x="8063839" y="4525581"/>
                  </a:lnTo>
                  <a:lnTo>
                    <a:pt x="8121091" y="4528540"/>
                  </a:lnTo>
                  <a:lnTo>
                    <a:pt x="8123961" y="4469904"/>
                  </a:lnTo>
                  <a:close/>
                </a:path>
                <a:path w="10690225" h="6438900">
                  <a:moveTo>
                    <a:pt x="8123961" y="4378820"/>
                  </a:moveTo>
                  <a:lnTo>
                    <a:pt x="8066710" y="4375861"/>
                  </a:lnTo>
                  <a:lnTo>
                    <a:pt x="8063839" y="4378820"/>
                  </a:lnTo>
                  <a:lnTo>
                    <a:pt x="8063839" y="4434408"/>
                  </a:lnTo>
                  <a:lnTo>
                    <a:pt x="8121091" y="4437367"/>
                  </a:lnTo>
                  <a:lnTo>
                    <a:pt x="8123961" y="4378820"/>
                  </a:lnTo>
                  <a:close/>
                </a:path>
                <a:path w="10690225" h="6438900">
                  <a:moveTo>
                    <a:pt x="8123961" y="4287647"/>
                  </a:moveTo>
                  <a:lnTo>
                    <a:pt x="8066710" y="4284688"/>
                  </a:lnTo>
                  <a:lnTo>
                    <a:pt x="8063839" y="4287647"/>
                  </a:lnTo>
                  <a:lnTo>
                    <a:pt x="8063839" y="4343235"/>
                  </a:lnTo>
                  <a:lnTo>
                    <a:pt x="8121091" y="4346194"/>
                  </a:lnTo>
                  <a:lnTo>
                    <a:pt x="8123961" y="4287647"/>
                  </a:lnTo>
                  <a:close/>
                </a:path>
                <a:path w="10690225" h="6438900">
                  <a:moveTo>
                    <a:pt x="8123961" y="4196473"/>
                  </a:moveTo>
                  <a:lnTo>
                    <a:pt x="8066710" y="4193514"/>
                  </a:lnTo>
                  <a:lnTo>
                    <a:pt x="8063839" y="4196473"/>
                  </a:lnTo>
                  <a:lnTo>
                    <a:pt x="8063839" y="4252150"/>
                  </a:lnTo>
                  <a:lnTo>
                    <a:pt x="8121091" y="4255020"/>
                  </a:lnTo>
                  <a:lnTo>
                    <a:pt x="8123961" y="4196473"/>
                  </a:lnTo>
                  <a:close/>
                </a:path>
                <a:path w="10690225" h="6438900">
                  <a:moveTo>
                    <a:pt x="8123961" y="4105300"/>
                  </a:moveTo>
                  <a:lnTo>
                    <a:pt x="8066710" y="4102341"/>
                  </a:lnTo>
                  <a:lnTo>
                    <a:pt x="8063839" y="4105300"/>
                  </a:lnTo>
                  <a:lnTo>
                    <a:pt x="8063839" y="4160977"/>
                  </a:lnTo>
                  <a:lnTo>
                    <a:pt x="8121091" y="4163847"/>
                  </a:lnTo>
                  <a:lnTo>
                    <a:pt x="8123961" y="4105300"/>
                  </a:lnTo>
                  <a:close/>
                </a:path>
                <a:path w="10690225" h="6438900">
                  <a:moveTo>
                    <a:pt x="8123961" y="4014127"/>
                  </a:moveTo>
                  <a:lnTo>
                    <a:pt x="8066710" y="4011168"/>
                  </a:lnTo>
                  <a:lnTo>
                    <a:pt x="8063839" y="4014127"/>
                  </a:lnTo>
                  <a:lnTo>
                    <a:pt x="8063839" y="4069804"/>
                  </a:lnTo>
                  <a:lnTo>
                    <a:pt x="8121091" y="4072674"/>
                  </a:lnTo>
                  <a:lnTo>
                    <a:pt x="8123961" y="4014127"/>
                  </a:lnTo>
                  <a:close/>
                </a:path>
                <a:path w="10690225" h="6438900">
                  <a:moveTo>
                    <a:pt x="8123961" y="3922953"/>
                  </a:moveTo>
                  <a:lnTo>
                    <a:pt x="8066710" y="3920083"/>
                  </a:lnTo>
                  <a:lnTo>
                    <a:pt x="8063839" y="3922953"/>
                  </a:lnTo>
                  <a:lnTo>
                    <a:pt x="8063839" y="3978630"/>
                  </a:lnTo>
                  <a:lnTo>
                    <a:pt x="8121091" y="3981513"/>
                  </a:lnTo>
                  <a:lnTo>
                    <a:pt x="8123961" y="3922953"/>
                  </a:lnTo>
                  <a:close/>
                </a:path>
                <a:path w="10690225" h="6438900">
                  <a:moveTo>
                    <a:pt x="8123961" y="3831780"/>
                  </a:moveTo>
                  <a:lnTo>
                    <a:pt x="8066710" y="3828910"/>
                  </a:lnTo>
                  <a:lnTo>
                    <a:pt x="8063839" y="3831780"/>
                  </a:lnTo>
                  <a:lnTo>
                    <a:pt x="8063839" y="3887470"/>
                  </a:lnTo>
                  <a:lnTo>
                    <a:pt x="8121091" y="3890416"/>
                  </a:lnTo>
                  <a:lnTo>
                    <a:pt x="8123961" y="3831780"/>
                  </a:lnTo>
                  <a:close/>
                </a:path>
                <a:path w="10690225" h="6438900">
                  <a:moveTo>
                    <a:pt x="8123961" y="3558273"/>
                  </a:moveTo>
                  <a:lnTo>
                    <a:pt x="8066710" y="3555390"/>
                  </a:lnTo>
                  <a:lnTo>
                    <a:pt x="8063839" y="3558273"/>
                  </a:lnTo>
                  <a:lnTo>
                    <a:pt x="8063839" y="3613950"/>
                  </a:lnTo>
                  <a:lnTo>
                    <a:pt x="8121091" y="3616909"/>
                  </a:lnTo>
                  <a:lnTo>
                    <a:pt x="8123961" y="3558273"/>
                  </a:lnTo>
                  <a:close/>
                </a:path>
                <a:path w="10690225" h="6438900">
                  <a:moveTo>
                    <a:pt x="8123961" y="3467176"/>
                  </a:moveTo>
                  <a:lnTo>
                    <a:pt x="8066710" y="3464217"/>
                  </a:lnTo>
                  <a:lnTo>
                    <a:pt x="8063839" y="3467176"/>
                  </a:lnTo>
                  <a:lnTo>
                    <a:pt x="8063839" y="3522776"/>
                  </a:lnTo>
                  <a:lnTo>
                    <a:pt x="8121091" y="3525736"/>
                  </a:lnTo>
                  <a:lnTo>
                    <a:pt x="8123961" y="3467176"/>
                  </a:lnTo>
                  <a:close/>
                </a:path>
                <a:path w="10690225" h="6438900">
                  <a:moveTo>
                    <a:pt x="8123961" y="2828975"/>
                  </a:moveTo>
                  <a:lnTo>
                    <a:pt x="8066710" y="2826105"/>
                  </a:lnTo>
                  <a:lnTo>
                    <a:pt x="8063839" y="2828975"/>
                  </a:lnTo>
                  <a:lnTo>
                    <a:pt x="8063839" y="2884652"/>
                  </a:lnTo>
                  <a:lnTo>
                    <a:pt x="8121091" y="2887611"/>
                  </a:lnTo>
                  <a:lnTo>
                    <a:pt x="8123961" y="2828975"/>
                  </a:lnTo>
                  <a:close/>
                </a:path>
                <a:path w="10690225" h="6438900">
                  <a:moveTo>
                    <a:pt x="8123961" y="2737802"/>
                  </a:moveTo>
                  <a:lnTo>
                    <a:pt x="8066710" y="2734932"/>
                  </a:lnTo>
                  <a:lnTo>
                    <a:pt x="8063839" y="2737802"/>
                  </a:lnTo>
                  <a:lnTo>
                    <a:pt x="8063839" y="2793479"/>
                  </a:lnTo>
                  <a:lnTo>
                    <a:pt x="8121091" y="2796438"/>
                  </a:lnTo>
                  <a:lnTo>
                    <a:pt x="8123961" y="2737802"/>
                  </a:lnTo>
                  <a:close/>
                </a:path>
                <a:path w="10690225" h="6438900">
                  <a:moveTo>
                    <a:pt x="8123961" y="2646629"/>
                  </a:moveTo>
                  <a:lnTo>
                    <a:pt x="8066710" y="2643759"/>
                  </a:lnTo>
                  <a:lnTo>
                    <a:pt x="8063839" y="2646629"/>
                  </a:lnTo>
                  <a:lnTo>
                    <a:pt x="8063839" y="2702306"/>
                  </a:lnTo>
                  <a:lnTo>
                    <a:pt x="8121091" y="2705265"/>
                  </a:lnTo>
                  <a:lnTo>
                    <a:pt x="8123961" y="2646629"/>
                  </a:lnTo>
                  <a:close/>
                </a:path>
                <a:path w="10690225" h="6438900">
                  <a:moveTo>
                    <a:pt x="8123961" y="2555456"/>
                  </a:moveTo>
                  <a:lnTo>
                    <a:pt x="8066710" y="2552585"/>
                  </a:lnTo>
                  <a:lnTo>
                    <a:pt x="8063839" y="2555456"/>
                  </a:lnTo>
                  <a:lnTo>
                    <a:pt x="8063839" y="2611132"/>
                  </a:lnTo>
                  <a:lnTo>
                    <a:pt x="8121091" y="2614091"/>
                  </a:lnTo>
                  <a:lnTo>
                    <a:pt x="8123961" y="2555456"/>
                  </a:lnTo>
                  <a:close/>
                </a:path>
                <a:path w="10690225" h="6438900">
                  <a:moveTo>
                    <a:pt x="8123961" y="2464371"/>
                  </a:moveTo>
                  <a:lnTo>
                    <a:pt x="8066710" y="2461412"/>
                  </a:lnTo>
                  <a:lnTo>
                    <a:pt x="8063839" y="2464371"/>
                  </a:lnTo>
                  <a:lnTo>
                    <a:pt x="8063839" y="2519959"/>
                  </a:lnTo>
                  <a:lnTo>
                    <a:pt x="8121091" y="2522918"/>
                  </a:lnTo>
                  <a:lnTo>
                    <a:pt x="8123961" y="2464371"/>
                  </a:lnTo>
                  <a:close/>
                </a:path>
                <a:path w="10690225" h="6438900">
                  <a:moveTo>
                    <a:pt x="8123961" y="2373198"/>
                  </a:moveTo>
                  <a:lnTo>
                    <a:pt x="8066710" y="2370239"/>
                  </a:lnTo>
                  <a:lnTo>
                    <a:pt x="8063839" y="2373198"/>
                  </a:lnTo>
                  <a:lnTo>
                    <a:pt x="8063839" y="2428875"/>
                  </a:lnTo>
                  <a:lnTo>
                    <a:pt x="8121091" y="2431745"/>
                  </a:lnTo>
                  <a:lnTo>
                    <a:pt x="8123961" y="2373198"/>
                  </a:lnTo>
                  <a:close/>
                </a:path>
                <a:path w="10690225" h="6438900">
                  <a:moveTo>
                    <a:pt x="8123961" y="2282025"/>
                  </a:moveTo>
                  <a:lnTo>
                    <a:pt x="8066710" y="2279065"/>
                  </a:lnTo>
                  <a:lnTo>
                    <a:pt x="8063839" y="2282025"/>
                  </a:lnTo>
                  <a:lnTo>
                    <a:pt x="8063839" y="2337701"/>
                  </a:lnTo>
                  <a:lnTo>
                    <a:pt x="8121091" y="2340572"/>
                  </a:lnTo>
                  <a:lnTo>
                    <a:pt x="8123961" y="2282025"/>
                  </a:lnTo>
                  <a:close/>
                </a:path>
                <a:path w="10690225" h="6438900">
                  <a:moveTo>
                    <a:pt x="8123961" y="2190851"/>
                  </a:moveTo>
                  <a:lnTo>
                    <a:pt x="8066710" y="2187892"/>
                  </a:lnTo>
                  <a:lnTo>
                    <a:pt x="8063839" y="2190851"/>
                  </a:lnTo>
                  <a:lnTo>
                    <a:pt x="8063839" y="2246528"/>
                  </a:lnTo>
                  <a:lnTo>
                    <a:pt x="8121091" y="2249398"/>
                  </a:lnTo>
                  <a:lnTo>
                    <a:pt x="8123961" y="2190851"/>
                  </a:lnTo>
                  <a:close/>
                </a:path>
                <a:path w="10690225" h="6438900">
                  <a:moveTo>
                    <a:pt x="8123961" y="2099678"/>
                  </a:moveTo>
                  <a:lnTo>
                    <a:pt x="8066710" y="2096808"/>
                  </a:lnTo>
                  <a:lnTo>
                    <a:pt x="8063839" y="2099678"/>
                  </a:lnTo>
                  <a:lnTo>
                    <a:pt x="8063839" y="2155355"/>
                  </a:lnTo>
                  <a:lnTo>
                    <a:pt x="8121091" y="2158225"/>
                  </a:lnTo>
                  <a:lnTo>
                    <a:pt x="8123961" y="2099678"/>
                  </a:lnTo>
                  <a:close/>
                </a:path>
                <a:path w="10690225" h="6438900">
                  <a:moveTo>
                    <a:pt x="8123961" y="1643900"/>
                  </a:moveTo>
                  <a:lnTo>
                    <a:pt x="8066710" y="1640941"/>
                  </a:lnTo>
                  <a:lnTo>
                    <a:pt x="8063839" y="1643900"/>
                  </a:lnTo>
                  <a:lnTo>
                    <a:pt x="8063839" y="1699488"/>
                  </a:lnTo>
                  <a:lnTo>
                    <a:pt x="8121091" y="1702447"/>
                  </a:lnTo>
                  <a:lnTo>
                    <a:pt x="8123961" y="1643900"/>
                  </a:lnTo>
                  <a:close/>
                </a:path>
                <a:path w="10690225" h="6438900">
                  <a:moveTo>
                    <a:pt x="8123961" y="1552727"/>
                  </a:moveTo>
                  <a:lnTo>
                    <a:pt x="8066710" y="1549768"/>
                  </a:lnTo>
                  <a:lnTo>
                    <a:pt x="8063839" y="1552727"/>
                  </a:lnTo>
                  <a:lnTo>
                    <a:pt x="8063839" y="1608315"/>
                  </a:lnTo>
                  <a:lnTo>
                    <a:pt x="8121091" y="1611274"/>
                  </a:lnTo>
                  <a:lnTo>
                    <a:pt x="8123961" y="1552727"/>
                  </a:lnTo>
                  <a:close/>
                </a:path>
                <a:path w="10690225" h="6438900">
                  <a:moveTo>
                    <a:pt x="8123961" y="1461554"/>
                  </a:moveTo>
                  <a:lnTo>
                    <a:pt x="8066710" y="1458595"/>
                  </a:lnTo>
                  <a:lnTo>
                    <a:pt x="8063839" y="1461554"/>
                  </a:lnTo>
                  <a:lnTo>
                    <a:pt x="8063839" y="1517230"/>
                  </a:lnTo>
                  <a:lnTo>
                    <a:pt x="8121091" y="1520101"/>
                  </a:lnTo>
                  <a:lnTo>
                    <a:pt x="8123961" y="1461554"/>
                  </a:lnTo>
                  <a:close/>
                </a:path>
                <a:path w="10690225" h="6438900">
                  <a:moveTo>
                    <a:pt x="8123961" y="1370380"/>
                  </a:moveTo>
                  <a:lnTo>
                    <a:pt x="8066710" y="1367421"/>
                  </a:lnTo>
                  <a:lnTo>
                    <a:pt x="8063839" y="1370380"/>
                  </a:lnTo>
                  <a:lnTo>
                    <a:pt x="8063839" y="1426057"/>
                  </a:lnTo>
                  <a:lnTo>
                    <a:pt x="8121091" y="1428927"/>
                  </a:lnTo>
                  <a:lnTo>
                    <a:pt x="8123961" y="1370380"/>
                  </a:lnTo>
                  <a:close/>
                </a:path>
                <a:path w="10690225" h="6438900">
                  <a:moveTo>
                    <a:pt x="8123961" y="1279207"/>
                  </a:moveTo>
                  <a:lnTo>
                    <a:pt x="8066710" y="1276248"/>
                  </a:lnTo>
                  <a:lnTo>
                    <a:pt x="8063839" y="1279207"/>
                  </a:lnTo>
                  <a:lnTo>
                    <a:pt x="8063839" y="1334884"/>
                  </a:lnTo>
                  <a:lnTo>
                    <a:pt x="8121091" y="1337754"/>
                  </a:lnTo>
                  <a:lnTo>
                    <a:pt x="8123961" y="1279207"/>
                  </a:lnTo>
                  <a:close/>
                </a:path>
                <a:path w="10690225" h="6438900">
                  <a:moveTo>
                    <a:pt x="8123961" y="1188034"/>
                  </a:moveTo>
                  <a:lnTo>
                    <a:pt x="8066710" y="1185075"/>
                  </a:lnTo>
                  <a:lnTo>
                    <a:pt x="8063839" y="1188034"/>
                  </a:lnTo>
                  <a:lnTo>
                    <a:pt x="8063839" y="1243711"/>
                  </a:lnTo>
                  <a:lnTo>
                    <a:pt x="8121091" y="1246670"/>
                  </a:lnTo>
                  <a:lnTo>
                    <a:pt x="8123961" y="1188034"/>
                  </a:lnTo>
                  <a:close/>
                </a:path>
                <a:path w="10690225" h="6438900">
                  <a:moveTo>
                    <a:pt x="8123961" y="1096860"/>
                  </a:moveTo>
                  <a:lnTo>
                    <a:pt x="8066710" y="1093901"/>
                  </a:lnTo>
                  <a:lnTo>
                    <a:pt x="8063839" y="1096860"/>
                  </a:lnTo>
                  <a:lnTo>
                    <a:pt x="8063839" y="1152537"/>
                  </a:lnTo>
                  <a:lnTo>
                    <a:pt x="8121091" y="1155496"/>
                  </a:lnTo>
                  <a:lnTo>
                    <a:pt x="8123961" y="1096860"/>
                  </a:lnTo>
                  <a:close/>
                </a:path>
                <a:path w="10690225" h="6438900">
                  <a:moveTo>
                    <a:pt x="8123961" y="1005687"/>
                  </a:moveTo>
                  <a:lnTo>
                    <a:pt x="8066710" y="1002817"/>
                  </a:lnTo>
                  <a:lnTo>
                    <a:pt x="8063839" y="1005687"/>
                  </a:lnTo>
                  <a:lnTo>
                    <a:pt x="8063839" y="1061364"/>
                  </a:lnTo>
                  <a:lnTo>
                    <a:pt x="8121091" y="1064234"/>
                  </a:lnTo>
                  <a:lnTo>
                    <a:pt x="8123961" y="1005687"/>
                  </a:lnTo>
                  <a:close/>
                </a:path>
                <a:path w="10690225" h="6438900">
                  <a:moveTo>
                    <a:pt x="8123961" y="914514"/>
                  </a:moveTo>
                  <a:lnTo>
                    <a:pt x="8066710" y="911644"/>
                  </a:lnTo>
                  <a:lnTo>
                    <a:pt x="8063839" y="914514"/>
                  </a:lnTo>
                  <a:lnTo>
                    <a:pt x="8063839" y="970191"/>
                  </a:lnTo>
                  <a:lnTo>
                    <a:pt x="8121091" y="973150"/>
                  </a:lnTo>
                  <a:lnTo>
                    <a:pt x="8123961" y="914514"/>
                  </a:lnTo>
                  <a:close/>
                </a:path>
                <a:path w="10690225" h="6438900">
                  <a:moveTo>
                    <a:pt x="8123961" y="823341"/>
                  </a:moveTo>
                  <a:lnTo>
                    <a:pt x="8066710" y="820470"/>
                  </a:lnTo>
                  <a:lnTo>
                    <a:pt x="8063839" y="823341"/>
                  </a:lnTo>
                  <a:lnTo>
                    <a:pt x="8063839" y="879017"/>
                  </a:lnTo>
                  <a:lnTo>
                    <a:pt x="8121091" y="881976"/>
                  </a:lnTo>
                  <a:lnTo>
                    <a:pt x="8123961" y="823341"/>
                  </a:lnTo>
                  <a:close/>
                </a:path>
                <a:path w="10690225" h="6438900">
                  <a:moveTo>
                    <a:pt x="8123961" y="732256"/>
                  </a:moveTo>
                  <a:lnTo>
                    <a:pt x="8066710" y="729297"/>
                  </a:lnTo>
                  <a:lnTo>
                    <a:pt x="8063839" y="732256"/>
                  </a:lnTo>
                  <a:lnTo>
                    <a:pt x="8063839" y="787844"/>
                  </a:lnTo>
                  <a:lnTo>
                    <a:pt x="8121091" y="790803"/>
                  </a:lnTo>
                  <a:lnTo>
                    <a:pt x="8123961" y="732256"/>
                  </a:lnTo>
                  <a:close/>
                </a:path>
                <a:path w="10690225" h="6438900">
                  <a:moveTo>
                    <a:pt x="8123961" y="640994"/>
                  </a:moveTo>
                  <a:lnTo>
                    <a:pt x="8066710" y="638124"/>
                  </a:lnTo>
                  <a:lnTo>
                    <a:pt x="8063839" y="640994"/>
                  </a:lnTo>
                  <a:lnTo>
                    <a:pt x="8063839" y="696671"/>
                  </a:lnTo>
                  <a:lnTo>
                    <a:pt x="8121091" y="699630"/>
                  </a:lnTo>
                  <a:lnTo>
                    <a:pt x="8123961" y="640994"/>
                  </a:lnTo>
                  <a:close/>
                </a:path>
                <a:path w="10690225" h="6438900">
                  <a:moveTo>
                    <a:pt x="8123961" y="549910"/>
                  </a:moveTo>
                  <a:lnTo>
                    <a:pt x="8066710" y="546950"/>
                  </a:lnTo>
                  <a:lnTo>
                    <a:pt x="8063839" y="549910"/>
                  </a:lnTo>
                  <a:lnTo>
                    <a:pt x="8063839" y="605586"/>
                  </a:lnTo>
                  <a:lnTo>
                    <a:pt x="8121091" y="608457"/>
                  </a:lnTo>
                  <a:lnTo>
                    <a:pt x="8123961" y="549910"/>
                  </a:lnTo>
                  <a:close/>
                </a:path>
                <a:path w="10690225" h="6438900">
                  <a:moveTo>
                    <a:pt x="8123961" y="458736"/>
                  </a:moveTo>
                  <a:lnTo>
                    <a:pt x="8066710" y="455777"/>
                  </a:lnTo>
                  <a:lnTo>
                    <a:pt x="8063839" y="458736"/>
                  </a:lnTo>
                  <a:lnTo>
                    <a:pt x="8063839" y="514413"/>
                  </a:lnTo>
                  <a:lnTo>
                    <a:pt x="8121091" y="517283"/>
                  </a:lnTo>
                  <a:lnTo>
                    <a:pt x="8123961" y="458736"/>
                  </a:lnTo>
                  <a:close/>
                </a:path>
                <a:path w="10690225" h="6438900">
                  <a:moveTo>
                    <a:pt x="8123961" y="367563"/>
                  </a:moveTo>
                  <a:lnTo>
                    <a:pt x="8066710" y="364693"/>
                  </a:lnTo>
                  <a:lnTo>
                    <a:pt x="8063839" y="367563"/>
                  </a:lnTo>
                  <a:lnTo>
                    <a:pt x="8063839" y="423240"/>
                  </a:lnTo>
                  <a:lnTo>
                    <a:pt x="8121091" y="426110"/>
                  </a:lnTo>
                  <a:lnTo>
                    <a:pt x="8123961" y="367563"/>
                  </a:lnTo>
                  <a:close/>
                </a:path>
                <a:path w="10690225" h="6438900">
                  <a:moveTo>
                    <a:pt x="8123961" y="276390"/>
                  </a:moveTo>
                  <a:lnTo>
                    <a:pt x="8066710" y="273431"/>
                  </a:lnTo>
                  <a:lnTo>
                    <a:pt x="8063839" y="276390"/>
                  </a:lnTo>
                  <a:lnTo>
                    <a:pt x="8063839" y="332066"/>
                  </a:lnTo>
                  <a:lnTo>
                    <a:pt x="8121091" y="335026"/>
                  </a:lnTo>
                  <a:lnTo>
                    <a:pt x="8123961" y="276390"/>
                  </a:lnTo>
                  <a:close/>
                </a:path>
                <a:path w="10690225" h="6438900">
                  <a:moveTo>
                    <a:pt x="8226526" y="4743424"/>
                  </a:moveTo>
                  <a:lnTo>
                    <a:pt x="8169288" y="4740554"/>
                  </a:lnTo>
                  <a:lnTo>
                    <a:pt x="8166506" y="4743424"/>
                  </a:lnTo>
                  <a:lnTo>
                    <a:pt x="8166506" y="4799101"/>
                  </a:lnTo>
                  <a:lnTo>
                    <a:pt x="8223745" y="4802060"/>
                  </a:lnTo>
                  <a:lnTo>
                    <a:pt x="8226526" y="4743424"/>
                  </a:lnTo>
                  <a:close/>
                </a:path>
                <a:path w="10690225" h="6438900">
                  <a:moveTo>
                    <a:pt x="8226526" y="4652251"/>
                  </a:moveTo>
                  <a:lnTo>
                    <a:pt x="8169288" y="4649381"/>
                  </a:lnTo>
                  <a:lnTo>
                    <a:pt x="8166506" y="4652251"/>
                  </a:lnTo>
                  <a:lnTo>
                    <a:pt x="8166506" y="4707928"/>
                  </a:lnTo>
                  <a:lnTo>
                    <a:pt x="8223745" y="4710887"/>
                  </a:lnTo>
                  <a:lnTo>
                    <a:pt x="8226526" y="4652251"/>
                  </a:lnTo>
                  <a:close/>
                </a:path>
                <a:path w="10690225" h="6438900">
                  <a:moveTo>
                    <a:pt x="8226526" y="4561078"/>
                  </a:moveTo>
                  <a:lnTo>
                    <a:pt x="8169288" y="4558208"/>
                  </a:lnTo>
                  <a:lnTo>
                    <a:pt x="8166506" y="4561078"/>
                  </a:lnTo>
                  <a:lnTo>
                    <a:pt x="8166506" y="4616755"/>
                  </a:lnTo>
                  <a:lnTo>
                    <a:pt x="8223745" y="4619714"/>
                  </a:lnTo>
                  <a:lnTo>
                    <a:pt x="8226526" y="4561078"/>
                  </a:lnTo>
                  <a:close/>
                </a:path>
                <a:path w="10690225" h="6438900">
                  <a:moveTo>
                    <a:pt x="8226526" y="4469904"/>
                  </a:moveTo>
                  <a:lnTo>
                    <a:pt x="8169288" y="4467034"/>
                  </a:lnTo>
                  <a:lnTo>
                    <a:pt x="8166506" y="4469904"/>
                  </a:lnTo>
                  <a:lnTo>
                    <a:pt x="8166506" y="4525581"/>
                  </a:lnTo>
                  <a:lnTo>
                    <a:pt x="8223745" y="4528540"/>
                  </a:lnTo>
                  <a:lnTo>
                    <a:pt x="8226526" y="4469904"/>
                  </a:lnTo>
                  <a:close/>
                </a:path>
                <a:path w="10690225" h="6438900">
                  <a:moveTo>
                    <a:pt x="8226526" y="4378820"/>
                  </a:moveTo>
                  <a:lnTo>
                    <a:pt x="8169288" y="4375861"/>
                  </a:lnTo>
                  <a:lnTo>
                    <a:pt x="8166506" y="4378820"/>
                  </a:lnTo>
                  <a:lnTo>
                    <a:pt x="8166506" y="4434408"/>
                  </a:lnTo>
                  <a:lnTo>
                    <a:pt x="8223745" y="4437367"/>
                  </a:lnTo>
                  <a:lnTo>
                    <a:pt x="8226526" y="4378820"/>
                  </a:lnTo>
                  <a:close/>
                </a:path>
                <a:path w="10690225" h="6438900">
                  <a:moveTo>
                    <a:pt x="8226526" y="4287647"/>
                  </a:moveTo>
                  <a:lnTo>
                    <a:pt x="8169288" y="4284688"/>
                  </a:lnTo>
                  <a:lnTo>
                    <a:pt x="8166506" y="4287647"/>
                  </a:lnTo>
                  <a:lnTo>
                    <a:pt x="8166506" y="4343235"/>
                  </a:lnTo>
                  <a:lnTo>
                    <a:pt x="8223745" y="4346194"/>
                  </a:lnTo>
                  <a:lnTo>
                    <a:pt x="8226526" y="4287647"/>
                  </a:lnTo>
                  <a:close/>
                </a:path>
                <a:path w="10690225" h="6438900">
                  <a:moveTo>
                    <a:pt x="8226526" y="4196473"/>
                  </a:moveTo>
                  <a:lnTo>
                    <a:pt x="8169288" y="4193514"/>
                  </a:lnTo>
                  <a:lnTo>
                    <a:pt x="8166506" y="4196473"/>
                  </a:lnTo>
                  <a:lnTo>
                    <a:pt x="8166506" y="4252150"/>
                  </a:lnTo>
                  <a:lnTo>
                    <a:pt x="8223745" y="4255020"/>
                  </a:lnTo>
                  <a:lnTo>
                    <a:pt x="8226526" y="4196473"/>
                  </a:lnTo>
                  <a:close/>
                </a:path>
                <a:path w="10690225" h="6438900">
                  <a:moveTo>
                    <a:pt x="8226526" y="4105300"/>
                  </a:moveTo>
                  <a:lnTo>
                    <a:pt x="8169288" y="4102341"/>
                  </a:lnTo>
                  <a:lnTo>
                    <a:pt x="8166506" y="4105300"/>
                  </a:lnTo>
                  <a:lnTo>
                    <a:pt x="8166506" y="4160977"/>
                  </a:lnTo>
                  <a:lnTo>
                    <a:pt x="8223745" y="4163847"/>
                  </a:lnTo>
                  <a:lnTo>
                    <a:pt x="8226526" y="4105300"/>
                  </a:lnTo>
                  <a:close/>
                </a:path>
                <a:path w="10690225" h="6438900">
                  <a:moveTo>
                    <a:pt x="8226526" y="4014127"/>
                  </a:moveTo>
                  <a:lnTo>
                    <a:pt x="8169288" y="4011168"/>
                  </a:lnTo>
                  <a:lnTo>
                    <a:pt x="8166506" y="4014127"/>
                  </a:lnTo>
                  <a:lnTo>
                    <a:pt x="8166506" y="4069804"/>
                  </a:lnTo>
                  <a:lnTo>
                    <a:pt x="8223745" y="4072674"/>
                  </a:lnTo>
                  <a:lnTo>
                    <a:pt x="8226526" y="4014127"/>
                  </a:lnTo>
                  <a:close/>
                </a:path>
                <a:path w="10690225" h="6438900">
                  <a:moveTo>
                    <a:pt x="8226526" y="3922953"/>
                  </a:moveTo>
                  <a:lnTo>
                    <a:pt x="8169288" y="3920083"/>
                  </a:lnTo>
                  <a:lnTo>
                    <a:pt x="8166506" y="3922953"/>
                  </a:lnTo>
                  <a:lnTo>
                    <a:pt x="8166506" y="3978630"/>
                  </a:lnTo>
                  <a:lnTo>
                    <a:pt x="8223745" y="3981513"/>
                  </a:lnTo>
                  <a:lnTo>
                    <a:pt x="8226526" y="3922953"/>
                  </a:lnTo>
                  <a:close/>
                </a:path>
                <a:path w="10690225" h="6438900">
                  <a:moveTo>
                    <a:pt x="8226526" y="3831780"/>
                  </a:moveTo>
                  <a:lnTo>
                    <a:pt x="8169288" y="3828910"/>
                  </a:lnTo>
                  <a:lnTo>
                    <a:pt x="8166506" y="3831780"/>
                  </a:lnTo>
                  <a:lnTo>
                    <a:pt x="8166506" y="3887470"/>
                  </a:lnTo>
                  <a:lnTo>
                    <a:pt x="8223745" y="3890416"/>
                  </a:lnTo>
                  <a:lnTo>
                    <a:pt x="8226526" y="3831780"/>
                  </a:lnTo>
                  <a:close/>
                </a:path>
                <a:path w="10690225" h="6438900">
                  <a:moveTo>
                    <a:pt x="8226526" y="3558273"/>
                  </a:moveTo>
                  <a:lnTo>
                    <a:pt x="8169288" y="3555390"/>
                  </a:lnTo>
                  <a:lnTo>
                    <a:pt x="8166506" y="3558273"/>
                  </a:lnTo>
                  <a:lnTo>
                    <a:pt x="8166506" y="3613950"/>
                  </a:lnTo>
                  <a:lnTo>
                    <a:pt x="8223745" y="3616909"/>
                  </a:lnTo>
                  <a:lnTo>
                    <a:pt x="8226526" y="3558273"/>
                  </a:lnTo>
                  <a:close/>
                </a:path>
                <a:path w="10690225" h="6438900">
                  <a:moveTo>
                    <a:pt x="8226526" y="3467176"/>
                  </a:moveTo>
                  <a:lnTo>
                    <a:pt x="8169288" y="3464217"/>
                  </a:lnTo>
                  <a:lnTo>
                    <a:pt x="8166506" y="3467176"/>
                  </a:lnTo>
                  <a:lnTo>
                    <a:pt x="8166506" y="3522776"/>
                  </a:lnTo>
                  <a:lnTo>
                    <a:pt x="8223745" y="3525736"/>
                  </a:lnTo>
                  <a:lnTo>
                    <a:pt x="8226526" y="3467176"/>
                  </a:lnTo>
                  <a:close/>
                </a:path>
                <a:path w="10690225" h="6438900">
                  <a:moveTo>
                    <a:pt x="8226526" y="3376003"/>
                  </a:moveTo>
                  <a:lnTo>
                    <a:pt x="8169288" y="3373056"/>
                  </a:lnTo>
                  <a:lnTo>
                    <a:pt x="8166506" y="3376003"/>
                  </a:lnTo>
                  <a:lnTo>
                    <a:pt x="8166506" y="3431692"/>
                  </a:lnTo>
                  <a:lnTo>
                    <a:pt x="8223745" y="3434562"/>
                  </a:lnTo>
                  <a:lnTo>
                    <a:pt x="8226526" y="3376003"/>
                  </a:lnTo>
                  <a:close/>
                </a:path>
                <a:path w="10690225" h="6438900">
                  <a:moveTo>
                    <a:pt x="8226526" y="3011322"/>
                  </a:moveTo>
                  <a:lnTo>
                    <a:pt x="8169288" y="3008452"/>
                  </a:lnTo>
                  <a:lnTo>
                    <a:pt x="8166506" y="3011322"/>
                  </a:lnTo>
                  <a:lnTo>
                    <a:pt x="8166506" y="3066999"/>
                  </a:lnTo>
                  <a:lnTo>
                    <a:pt x="8223745" y="3069869"/>
                  </a:lnTo>
                  <a:lnTo>
                    <a:pt x="8226526" y="3011322"/>
                  </a:lnTo>
                  <a:close/>
                </a:path>
                <a:path w="10690225" h="6438900">
                  <a:moveTo>
                    <a:pt x="8226526" y="2920149"/>
                  </a:moveTo>
                  <a:lnTo>
                    <a:pt x="8169288" y="2917279"/>
                  </a:lnTo>
                  <a:lnTo>
                    <a:pt x="8166506" y="2920149"/>
                  </a:lnTo>
                  <a:lnTo>
                    <a:pt x="8166506" y="2975826"/>
                  </a:lnTo>
                  <a:lnTo>
                    <a:pt x="8223745" y="2978785"/>
                  </a:lnTo>
                  <a:lnTo>
                    <a:pt x="8226526" y="2920149"/>
                  </a:lnTo>
                  <a:close/>
                </a:path>
                <a:path w="10690225" h="6438900">
                  <a:moveTo>
                    <a:pt x="8226526" y="2828975"/>
                  </a:moveTo>
                  <a:lnTo>
                    <a:pt x="8169288" y="2826105"/>
                  </a:lnTo>
                  <a:lnTo>
                    <a:pt x="8166506" y="2828975"/>
                  </a:lnTo>
                  <a:lnTo>
                    <a:pt x="8166506" y="2884652"/>
                  </a:lnTo>
                  <a:lnTo>
                    <a:pt x="8223745" y="2887611"/>
                  </a:lnTo>
                  <a:lnTo>
                    <a:pt x="8226526" y="2828975"/>
                  </a:lnTo>
                  <a:close/>
                </a:path>
                <a:path w="10690225" h="6438900">
                  <a:moveTo>
                    <a:pt x="8226526" y="2737802"/>
                  </a:moveTo>
                  <a:lnTo>
                    <a:pt x="8169288" y="2734932"/>
                  </a:lnTo>
                  <a:lnTo>
                    <a:pt x="8166506" y="2737802"/>
                  </a:lnTo>
                  <a:lnTo>
                    <a:pt x="8166506" y="2793479"/>
                  </a:lnTo>
                  <a:lnTo>
                    <a:pt x="8223745" y="2796438"/>
                  </a:lnTo>
                  <a:lnTo>
                    <a:pt x="8226526" y="2737802"/>
                  </a:lnTo>
                  <a:close/>
                </a:path>
                <a:path w="10690225" h="6438900">
                  <a:moveTo>
                    <a:pt x="8226526" y="2646629"/>
                  </a:moveTo>
                  <a:lnTo>
                    <a:pt x="8169288" y="2643759"/>
                  </a:lnTo>
                  <a:lnTo>
                    <a:pt x="8166506" y="2646629"/>
                  </a:lnTo>
                  <a:lnTo>
                    <a:pt x="8166506" y="2702306"/>
                  </a:lnTo>
                  <a:lnTo>
                    <a:pt x="8223745" y="2705265"/>
                  </a:lnTo>
                  <a:lnTo>
                    <a:pt x="8226526" y="2646629"/>
                  </a:lnTo>
                  <a:close/>
                </a:path>
                <a:path w="10690225" h="6438900">
                  <a:moveTo>
                    <a:pt x="8226526" y="2555456"/>
                  </a:moveTo>
                  <a:lnTo>
                    <a:pt x="8169288" y="2552585"/>
                  </a:lnTo>
                  <a:lnTo>
                    <a:pt x="8166506" y="2555456"/>
                  </a:lnTo>
                  <a:lnTo>
                    <a:pt x="8166506" y="2611132"/>
                  </a:lnTo>
                  <a:lnTo>
                    <a:pt x="8223745" y="2614091"/>
                  </a:lnTo>
                  <a:lnTo>
                    <a:pt x="8226526" y="2555456"/>
                  </a:lnTo>
                  <a:close/>
                </a:path>
                <a:path w="10690225" h="6438900">
                  <a:moveTo>
                    <a:pt x="8226526" y="2464371"/>
                  </a:moveTo>
                  <a:lnTo>
                    <a:pt x="8169288" y="2461412"/>
                  </a:lnTo>
                  <a:lnTo>
                    <a:pt x="8166506" y="2464371"/>
                  </a:lnTo>
                  <a:lnTo>
                    <a:pt x="8166506" y="2519959"/>
                  </a:lnTo>
                  <a:lnTo>
                    <a:pt x="8223745" y="2522918"/>
                  </a:lnTo>
                  <a:lnTo>
                    <a:pt x="8226526" y="2464371"/>
                  </a:lnTo>
                  <a:close/>
                </a:path>
                <a:path w="10690225" h="6438900">
                  <a:moveTo>
                    <a:pt x="8226526" y="2373198"/>
                  </a:moveTo>
                  <a:lnTo>
                    <a:pt x="8169288" y="2370239"/>
                  </a:lnTo>
                  <a:lnTo>
                    <a:pt x="8166506" y="2373198"/>
                  </a:lnTo>
                  <a:lnTo>
                    <a:pt x="8166506" y="2428875"/>
                  </a:lnTo>
                  <a:lnTo>
                    <a:pt x="8223745" y="2431745"/>
                  </a:lnTo>
                  <a:lnTo>
                    <a:pt x="8226526" y="2373198"/>
                  </a:lnTo>
                  <a:close/>
                </a:path>
                <a:path w="10690225" h="6438900">
                  <a:moveTo>
                    <a:pt x="8226526" y="2282025"/>
                  </a:moveTo>
                  <a:lnTo>
                    <a:pt x="8169288" y="2279065"/>
                  </a:lnTo>
                  <a:lnTo>
                    <a:pt x="8166506" y="2282025"/>
                  </a:lnTo>
                  <a:lnTo>
                    <a:pt x="8166506" y="2337701"/>
                  </a:lnTo>
                  <a:lnTo>
                    <a:pt x="8223745" y="2340572"/>
                  </a:lnTo>
                  <a:lnTo>
                    <a:pt x="8226526" y="2282025"/>
                  </a:lnTo>
                  <a:close/>
                </a:path>
                <a:path w="10690225" h="6438900">
                  <a:moveTo>
                    <a:pt x="8226526" y="2190851"/>
                  </a:moveTo>
                  <a:lnTo>
                    <a:pt x="8169288" y="2187892"/>
                  </a:lnTo>
                  <a:lnTo>
                    <a:pt x="8166506" y="2190851"/>
                  </a:lnTo>
                  <a:lnTo>
                    <a:pt x="8166506" y="2246528"/>
                  </a:lnTo>
                  <a:lnTo>
                    <a:pt x="8223745" y="2249398"/>
                  </a:lnTo>
                  <a:lnTo>
                    <a:pt x="8226526" y="2190851"/>
                  </a:lnTo>
                  <a:close/>
                </a:path>
                <a:path w="10690225" h="6438900">
                  <a:moveTo>
                    <a:pt x="8226526" y="2099678"/>
                  </a:moveTo>
                  <a:lnTo>
                    <a:pt x="8169288" y="2096808"/>
                  </a:lnTo>
                  <a:lnTo>
                    <a:pt x="8166506" y="2099678"/>
                  </a:lnTo>
                  <a:lnTo>
                    <a:pt x="8166506" y="2155355"/>
                  </a:lnTo>
                  <a:lnTo>
                    <a:pt x="8223745" y="2158225"/>
                  </a:lnTo>
                  <a:lnTo>
                    <a:pt x="8226526" y="2099678"/>
                  </a:lnTo>
                  <a:close/>
                </a:path>
                <a:path w="10690225" h="6438900">
                  <a:moveTo>
                    <a:pt x="8226526" y="1552727"/>
                  </a:moveTo>
                  <a:lnTo>
                    <a:pt x="8169288" y="1549768"/>
                  </a:lnTo>
                  <a:lnTo>
                    <a:pt x="8166506" y="1552727"/>
                  </a:lnTo>
                  <a:lnTo>
                    <a:pt x="8166506" y="1608315"/>
                  </a:lnTo>
                  <a:lnTo>
                    <a:pt x="8223745" y="1611274"/>
                  </a:lnTo>
                  <a:lnTo>
                    <a:pt x="8226526" y="1552727"/>
                  </a:lnTo>
                  <a:close/>
                </a:path>
                <a:path w="10690225" h="6438900">
                  <a:moveTo>
                    <a:pt x="8226526" y="1461554"/>
                  </a:moveTo>
                  <a:lnTo>
                    <a:pt x="8169288" y="1458595"/>
                  </a:lnTo>
                  <a:lnTo>
                    <a:pt x="8166506" y="1461554"/>
                  </a:lnTo>
                  <a:lnTo>
                    <a:pt x="8166506" y="1517230"/>
                  </a:lnTo>
                  <a:lnTo>
                    <a:pt x="8223745" y="1520101"/>
                  </a:lnTo>
                  <a:lnTo>
                    <a:pt x="8226526" y="1461554"/>
                  </a:lnTo>
                  <a:close/>
                </a:path>
                <a:path w="10690225" h="6438900">
                  <a:moveTo>
                    <a:pt x="8226526" y="1370380"/>
                  </a:moveTo>
                  <a:lnTo>
                    <a:pt x="8169288" y="1367421"/>
                  </a:lnTo>
                  <a:lnTo>
                    <a:pt x="8166506" y="1370380"/>
                  </a:lnTo>
                  <a:lnTo>
                    <a:pt x="8166506" y="1426057"/>
                  </a:lnTo>
                  <a:lnTo>
                    <a:pt x="8223745" y="1428927"/>
                  </a:lnTo>
                  <a:lnTo>
                    <a:pt x="8226526" y="1370380"/>
                  </a:lnTo>
                  <a:close/>
                </a:path>
                <a:path w="10690225" h="6438900">
                  <a:moveTo>
                    <a:pt x="8226526" y="1279207"/>
                  </a:moveTo>
                  <a:lnTo>
                    <a:pt x="8169288" y="1276248"/>
                  </a:lnTo>
                  <a:lnTo>
                    <a:pt x="8166506" y="1279207"/>
                  </a:lnTo>
                  <a:lnTo>
                    <a:pt x="8166506" y="1334884"/>
                  </a:lnTo>
                  <a:lnTo>
                    <a:pt x="8223745" y="1337754"/>
                  </a:lnTo>
                  <a:lnTo>
                    <a:pt x="8226526" y="1279207"/>
                  </a:lnTo>
                  <a:close/>
                </a:path>
                <a:path w="10690225" h="6438900">
                  <a:moveTo>
                    <a:pt x="8226526" y="1188034"/>
                  </a:moveTo>
                  <a:lnTo>
                    <a:pt x="8169288" y="1185075"/>
                  </a:lnTo>
                  <a:lnTo>
                    <a:pt x="8166506" y="1188034"/>
                  </a:lnTo>
                  <a:lnTo>
                    <a:pt x="8166506" y="1243711"/>
                  </a:lnTo>
                  <a:lnTo>
                    <a:pt x="8223745" y="1246670"/>
                  </a:lnTo>
                  <a:lnTo>
                    <a:pt x="8226526" y="1188034"/>
                  </a:lnTo>
                  <a:close/>
                </a:path>
                <a:path w="10690225" h="6438900">
                  <a:moveTo>
                    <a:pt x="8226526" y="1096860"/>
                  </a:moveTo>
                  <a:lnTo>
                    <a:pt x="8169288" y="1093901"/>
                  </a:lnTo>
                  <a:lnTo>
                    <a:pt x="8166506" y="1096860"/>
                  </a:lnTo>
                  <a:lnTo>
                    <a:pt x="8166506" y="1152537"/>
                  </a:lnTo>
                  <a:lnTo>
                    <a:pt x="8223745" y="1155496"/>
                  </a:lnTo>
                  <a:lnTo>
                    <a:pt x="8226526" y="1096860"/>
                  </a:lnTo>
                  <a:close/>
                </a:path>
                <a:path w="10690225" h="6438900">
                  <a:moveTo>
                    <a:pt x="8226526" y="1005687"/>
                  </a:moveTo>
                  <a:lnTo>
                    <a:pt x="8169288" y="1002817"/>
                  </a:lnTo>
                  <a:lnTo>
                    <a:pt x="8166506" y="1005687"/>
                  </a:lnTo>
                  <a:lnTo>
                    <a:pt x="8166506" y="1061364"/>
                  </a:lnTo>
                  <a:lnTo>
                    <a:pt x="8223745" y="1064234"/>
                  </a:lnTo>
                  <a:lnTo>
                    <a:pt x="8226526" y="1005687"/>
                  </a:lnTo>
                  <a:close/>
                </a:path>
                <a:path w="10690225" h="6438900">
                  <a:moveTo>
                    <a:pt x="8226526" y="914514"/>
                  </a:moveTo>
                  <a:lnTo>
                    <a:pt x="8169288" y="911644"/>
                  </a:lnTo>
                  <a:lnTo>
                    <a:pt x="8166506" y="914514"/>
                  </a:lnTo>
                  <a:lnTo>
                    <a:pt x="8166506" y="970191"/>
                  </a:lnTo>
                  <a:lnTo>
                    <a:pt x="8223745" y="973150"/>
                  </a:lnTo>
                  <a:lnTo>
                    <a:pt x="8226526" y="914514"/>
                  </a:lnTo>
                  <a:close/>
                </a:path>
                <a:path w="10690225" h="6438900">
                  <a:moveTo>
                    <a:pt x="8226526" y="823341"/>
                  </a:moveTo>
                  <a:lnTo>
                    <a:pt x="8169288" y="820470"/>
                  </a:lnTo>
                  <a:lnTo>
                    <a:pt x="8166506" y="823341"/>
                  </a:lnTo>
                  <a:lnTo>
                    <a:pt x="8166506" y="879017"/>
                  </a:lnTo>
                  <a:lnTo>
                    <a:pt x="8223745" y="881976"/>
                  </a:lnTo>
                  <a:lnTo>
                    <a:pt x="8226526" y="823341"/>
                  </a:lnTo>
                  <a:close/>
                </a:path>
                <a:path w="10690225" h="6438900">
                  <a:moveTo>
                    <a:pt x="8226526" y="732256"/>
                  </a:moveTo>
                  <a:lnTo>
                    <a:pt x="8169288" y="729297"/>
                  </a:lnTo>
                  <a:lnTo>
                    <a:pt x="8166506" y="732256"/>
                  </a:lnTo>
                  <a:lnTo>
                    <a:pt x="8166506" y="787844"/>
                  </a:lnTo>
                  <a:lnTo>
                    <a:pt x="8223745" y="790803"/>
                  </a:lnTo>
                  <a:lnTo>
                    <a:pt x="8226526" y="732256"/>
                  </a:lnTo>
                  <a:close/>
                </a:path>
                <a:path w="10690225" h="6438900">
                  <a:moveTo>
                    <a:pt x="8226526" y="640994"/>
                  </a:moveTo>
                  <a:lnTo>
                    <a:pt x="8169288" y="638124"/>
                  </a:lnTo>
                  <a:lnTo>
                    <a:pt x="8166506" y="640994"/>
                  </a:lnTo>
                  <a:lnTo>
                    <a:pt x="8166506" y="696671"/>
                  </a:lnTo>
                  <a:lnTo>
                    <a:pt x="8223745" y="699630"/>
                  </a:lnTo>
                  <a:lnTo>
                    <a:pt x="8226526" y="640994"/>
                  </a:lnTo>
                  <a:close/>
                </a:path>
                <a:path w="10690225" h="6438900">
                  <a:moveTo>
                    <a:pt x="8226526" y="549910"/>
                  </a:moveTo>
                  <a:lnTo>
                    <a:pt x="8169288" y="546950"/>
                  </a:lnTo>
                  <a:lnTo>
                    <a:pt x="8166506" y="549910"/>
                  </a:lnTo>
                  <a:lnTo>
                    <a:pt x="8166506" y="605586"/>
                  </a:lnTo>
                  <a:lnTo>
                    <a:pt x="8223745" y="608457"/>
                  </a:lnTo>
                  <a:lnTo>
                    <a:pt x="8226526" y="549910"/>
                  </a:lnTo>
                  <a:close/>
                </a:path>
                <a:path w="10690225" h="6438900">
                  <a:moveTo>
                    <a:pt x="8226526" y="458736"/>
                  </a:moveTo>
                  <a:lnTo>
                    <a:pt x="8169288" y="455777"/>
                  </a:lnTo>
                  <a:lnTo>
                    <a:pt x="8166506" y="458736"/>
                  </a:lnTo>
                  <a:lnTo>
                    <a:pt x="8166506" y="514413"/>
                  </a:lnTo>
                  <a:lnTo>
                    <a:pt x="8223745" y="517283"/>
                  </a:lnTo>
                  <a:lnTo>
                    <a:pt x="8226526" y="458736"/>
                  </a:lnTo>
                  <a:close/>
                </a:path>
                <a:path w="10690225" h="6438900">
                  <a:moveTo>
                    <a:pt x="8226526" y="367563"/>
                  </a:moveTo>
                  <a:lnTo>
                    <a:pt x="8169288" y="364693"/>
                  </a:lnTo>
                  <a:lnTo>
                    <a:pt x="8166506" y="367563"/>
                  </a:lnTo>
                  <a:lnTo>
                    <a:pt x="8166506" y="423240"/>
                  </a:lnTo>
                  <a:lnTo>
                    <a:pt x="8223745" y="426110"/>
                  </a:lnTo>
                  <a:lnTo>
                    <a:pt x="8226526" y="367563"/>
                  </a:lnTo>
                  <a:close/>
                </a:path>
                <a:path w="10690225" h="6438900">
                  <a:moveTo>
                    <a:pt x="8226526" y="276390"/>
                  </a:moveTo>
                  <a:lnTo>
                    <a:pt x="8169288" y="273431"/>
                  </a:lnTo>
                  <a:lnTo>
                    <a:pt x="8166506" y="276390"/>
                  </a:lnTo>
                  <a:lnTo>
                    <a:pt x="8166506" y="332066"/>
                  </a:lnTo>
                  <a:lnTo>
                    <a:pt x="8223745" y="335026"/>
                  </a:lnTo>
                  <a:lnTo>
                    <a:pt x="8226526" y="276390"/>
                  </a:lnTo>
                  <a:close/>
                </a:path>
                <a:path w="10690225" h="6438900">
                  <a:moveTo>
                    <a:pt x="8329181" y="4652251"/>
                  </a:moveTo>
                  <a:lnTo>
                    <a:pt x="8271942" y="4649381"/>
                  </a:lnTo>
                  <a:lnTo>
                    <a:pt x="8269160" y="4652251"/>
                  </a:lnTo>
                  <a:lnTo>
                    <a:pt x="8269160" y="4707928"/>
                  </a:lnTo>
                  <a:lnTo>
                    <a:pt x="8326399" y="4710887"/>
                  </a:lnTo>
                  <a:lnTo>
                    <a:pt x="8329181" y="4652251"/>
                  </a:lnTo>
                  <a:close/>
                </a:path>
                <a:path w="10690225" h="6438900">
                  <a:moveTo>
                    <a:pt x="8329181" y="4561078"/>
                  </a:moveTo>
                  <a:lnTo>
                    <a:pt x="8271942" y="4558208"/>
                  </a:lnTo>
                  <a:lnTo>
                    <a:pt x="8269160" y="4561078"/>
                  </a:lnTo>
                  <a:lnTo>
                    <a:pt x="8269160" y="4616755"/>
                  </a:lnTo>
                  <a:lnTo>
                    <a:pt x="8326399" y="4619714"/>
                  </a:lnTo>
                  <a:lnTo>
                    <a:pt x="8329181" y="4561078"/>
                  </a:lnTo>
                  <a:close/>
                </a:path>
                <a:path w="10690225" h="6438900">
                  <a:moveTo>
                    <a:pt x="8329181" y="4469904"/>
                  </a:moveTo>
                  <a:lnTo>
                    <a:pt x="8271942" y="4467034"/>
                  </a:lnTo>
                  <a:lnTo>
                    <a:pt x="8269160" y="4469904"/>
                  </a:lnTo>
                  <a:lnTo>
                    <a:pt x="8269160" y="4525581"/>
                  </a:lnTo>
                  <a:lnTo>
                    <a:pt x="8326399" y="4528540"/>
                  </a:lnTo>
                  <a:lnTo>
                    <a:pt x="8329181" y="4469904"/>
                  </a:lnTo>
                  <a:close/>
                </a:path>
                <a:path w="10690225" h="6438900">
                  <a:moveTo>
                    <a:pt x="8329181" y="4378820"/>
                  </a:moveTo>
                  <a:lnTo>
                    <a:pt x="8271942" y="4375861"/>
                  </a:lnTo>
                  <a:lnTo>
                    <a:pt x="8269160" y="4378820"/>
                  </a:lnTo>
                  <a:lnTo>
                    <a:pt x="8269160" y="4434408"/>
                  </a:lnTo>
                  <a:lnTo>
                    <a:pt x="8326399" y="4437367"/>
                  </a:lnTo>
                  <a:lnTo>
                    <a:pt x="8329181" y="4378820"/>
                  </a:lnTo>
                  <a:close/>
                </a:path>
                <a:path w="10690225" h="6438900">
                  <a:moveTo>
                    <a:pt x="8329181" y="4287647"/>
                  </a:moveTo>
                  <a:lnTo>
                    <a:pt x="8271942" y="4284688"/>
                  </a:lnTo>
                  <a:lnTo>
                    <a:pt x="8269160" y="4287647"/>
                  </a:lnTo>
                  <a:lnTo>
                    <a:pt x="8269160" y="4343235"/>
                  </a:lnTo>
                  <a:lnTo>
                    <a:pt x="8326399" y="4346194"/>
                  </a:lnTo>
                  <a:lnTo>
                    <a:pt x="8329181" y="4287647"/>
                  </a:lnTo>
                  <a:close/>
                </a:path>
                <a:path w="10690225" h="6438900">
                  <a:moveTo>
                    <a:pt x="8329181" y="4196473"/>
                  </a:moveTo>
                  <a:lnTo>
                    <a:pt x="8271942" y="4193514"/>
                  </a:lnTo>
                  <a:lnTo>
                    <a:pt x="8269160" y="4196473"/>
                  </a:lnTo>
                  <a:lnTo>
                    <a:pt x="8269160" y="4252150"/>
                  </a:lnTo>
                  <a:lnTo>
                    <a:pt x="8326399" y="4255020"/>
                  </a:lnTo>
                  <a:lnTo>
                    <a:pt x="8329181" y="4196473"/>
                  </a:lnTo>
                  <a:close/>
                </a:path>
                <a:path w="10690225" h="6438900">
                  <a:moveTo>
                    <a:pt x="8329181" y="4105300"/>
                  </a:moveTo>
                  <a:lnTo>
                    <a:pt x="8271942" y="4102341"/>
                  </a:lnTo>
                  <a:lnTo>
                    <a:pt x="8269160" y="4105300"/>
                  </a:lnTo>
                  <a:lnTo>
                    <a:pt x="8269160" y="4160977"/>
                  </a:lnTo>
                  <a:lnTo>
                    <a:pt x="8326399" y="4163847"/>
                  </a:lnTo>
                  <a:lnTo>
                    <a:pt x="8329181" y="4105300"/>
                  </a:lnTo>
                  <a:close/>
                </a:path>
                <a:path w="10690225" h="6438900">
                  <a:moveTo>
                    <a:pt x="8329181" y="4014127"/>
                  </a:moveTo>
                  <a:lnTo>
                    <a:pt x="8271942" y="4011168"/>
                  </a:lnTo>
                  <a:lnTo>
                    <a:pt x="8269160" y="4014127"/>
                  </a:lnTo>
                  <a:lnTo>
                    <a:pt x="8269160" y="4069804"/>
                  </a:lnTo>
                  <a:lnTo>
                    <a:pt x="8326399" y="4072674"/>
                  </a:lnTo>
                  <a:lnTo>
                    <a:pt x="8329181" y="4014127"/>
                  </a:lnTo>
                  <a:close/>
                </a:path>
                <a:path w="10690225" h="6438900">
                  <a:moveTo>
                    <a:pt x="8329181" y="3922953"/>
                  </a:moveTo>
                  <a:lnTo>
                    <a:pt x="8271942" y="3920083"/>
                  </a:lnTo>
                  <a:lnTo>
                    <a:pt x="8269160" y="3922953"/>
                  </a:lnTo>
                  <a:lnTo>
                    <a:pt x="8269160" y="3978630"/>
                  </a:lnTo>
                  <a:lnTo>
                    <a:pt x="8326399" y="3981513"/>
                  </a:lnTo>
                  <a:lnTo>
                    <a:pt x="8329181" y="3922953"/>
                  </a:lnTo>
                  <a:close/>
                </a:path>
                <a:path w="10690225" h="6438900">
                  <a:moveTo>
                    <a:pt x="8329181" y="3467176"/>
                  </a:moveTo>
                  <a:lnTo>
                    <a:pt x="8271942" y="3464217"/>
                  </a:lnTo>
                  <a:lnTo>
                    <a:pt x="8269160" y="3467176"/>
                  </a:lnTo>
                  <a:lnTo>
                    <a:pt x="8269160" y="3522776"/>
                  </a:lnTo>
                  <a:lnTo>
                    <a:pt x="8326399" y="3525736"/>
                  </a:lnTo>
                  <a:lnTo>
                    <a:pt x="8329181" y="3467176"/>
                  </a:lnTo>
                  <a:close/>
                </a:path>
                <a:path w="10690225" h="6438900">
                  <a:moveTo>
                    <a:pt x="8329181" y="3376003"/>
                  </a:moveTo>
                  <a:lnTo>
                    <a:pt x="8271942" y="3373056"/>
                  </a:lnTo>
                  <a:lnTo>
                    <a:pt x="8269160" y="3376003"/>
                  </a:lnTo>
                  <a:lnTo>
                    <a:pt x="8269160" y="3431692"/>
                  </a:lnTo>
                  <a:lnTo>
                    <a:pt x="8326399" y="3434562"/>
                  </a:lnTo>
                  <a:lnTo>
                    <a:pt x="8329181" y="3376003"/>
                  </a:lnTo>
                  <a:close/>
                </a:path>
                <a:path w="10690225" h="6438900">
                  <a:moveTo>
                    <a:pt x="8329181" y="3284829"/>
                  </a:moveTo>
                  <a:lnTo>
                    <a:pt x="8271942" y="3281883"/>
                  </a:lnTo>
                  <a:lnTo>
                    <a:pt x="8269160" y="3284829"/>
                  </a:lnTo>
                  <a:lnTo>
                    <a:pt x="8269160" y="3340519"/>
                  </a:lnTo>
                  <a:lnTo>
                    <a:pt x="8326399" y="3343389"/>
                  </a:lnTo>
                  <a:lnTo>
                    <a:pt x="8329181" y="3284829"/>
                  </a:lnTo>
                  <a:close/>
                </a:path>
                <a:path w="10690225" h="6438900">
                  <a:moveTo>
                    <a:pt x="8329181" y="3193656"/>
                  </a:moveTo>
                  <a:lnTo>
                    <a:pt x="8271942" y="3190710"/>
                  </a:lnTo>
                  <a:lnTo>
                    <a:pt x="8269160" y="3193656"/>
                  </a:lnTo>
                  <a:lnTo>
                    <a:pt x="8269160" y="3249345"/>
                  </a:lnTo>
                  <a:lnTo>
                    <a:pt x="8326399" y="3252216"/>
                  </a:lnTo>
                  <a:lnTo>
                    <a:pt x="8329181" y="3193656"/>
                  </a:lnTo>
                  <a:close/>
                </a:path>
                <a:path w="10690225" h="6438900">
                  <a:moveTo>
                    <a:pt x="8329181" y="3102495"/>
                  </a:moveTo>
                  <a:lnTo>
                    <a:pt x="8271942" y="3099536"/>
                  </a:lnTo>
                  <a:lnTo>
                    <a:pt x="8269160" y="3102495"/>
                  </a:lnTo>
                  <a:lnTo>
                    <a:pt x="8269160" y="3158172"/>
                  </a:lnTo>
                  <a:lnTo>
                    <a:pt x="8326399" y="3161042"/>
                  </a:lnTo>
                  <a:lnTo>
                    <a:pt x="8329181" y="3102495"/>
                  </a:lnTo>
                  <a:close/>
                </a:path>
                <a:path w="10690225" h="6438900">
                  <a:moveTo>
                    <a:pt x="8329181" y="3011322"/>
                  </a:moveTo>
                  <a:lnTo>
                    <a:pt x="8271942" y="3008452"/>
                  </a:lnTo>
                  <a:lnTo>
                    <a:pt x="8269160" y="3011322"/>
                  </a:lnTo>
                  <a:lnTo>
                    <a:pt x="8269160" y="3066999"/>
                  </a:lnTo>
                  <a:lnTo>
                    <a:pt x="8326399" y="3069869"/>
                  </a:lnTo>
                  <a:lnTo>
                    <a:pt x="8329181" y="3011322"/>
                  </a:lnTo>
                  <a:close/>
                </a:path>
                <a:path w="10690225" h="6438900">
                  <a:moveTo>
                    <a:pt x="8329181" y="2920149"/>
                  </a:moveTo>
                  <a:lnTo>
                    <a:pt x="8271942" y="2917279"/>
                  </a:lnTo>
                  <a:lnTo>
                    <a:pt x="8269160" y="2920149"/>
                  </a:lnTo>
                  <a:lnTo>
                    <a:pt x="8269160" y="2975826"/>
                  </a:lnTo>
                  <a:lnTo>
                    <a:pt x="8326399" y="2978785"/>
                  </a:lnTo>
                  <a:lnTo>
                    <a:pt x="8329181" y="2920149"/>
                  </a:lnTo>
                  <a:close/>
                </a:path>
                <a:path w="10690225" h="6438900">
                  <a:moveTo>
                    <a:pt x="8329181" y="2828975"/>
                  </a:moveTo>
                  <a:lnTo>
                    <a:pt x="8271942" y="2826105"/>
                  </a:lnTo>
                  <a:lnTo>
                    <a:pt x="8269160" y="2828975"/>
                  </a:lnTo>
                  <a:lnTo>
                    <a:pt x="8269160" y="2884652"/>
                  </a:lnTo>
                  <a:lnTo>
                    <a:pt x="8326399" y="2887611"/>
                  </a:lnTo>
                  <a:lnTo>
                    <a:pt x="8329181" y="2828975"/>
                  </a:lnTo>
                  <a:close/>
                </a:path>
                <a:path w="10690225" h="6438900">
                  <a:moveTo>
                    <a:pt x="8329181" y="2737802"/>
                  </a:moveTo>
                  <a:lnTo>
                    <a:pt x="8271942" y="2734932"/>
                  </a:lnTo>
                  <a:lnTo>
                    <a:pt x="8269160" y="2737802"/>
                  </a:lnTo>
                  <a:lnTo>
                    <a:pt x="8269160" y="2793479"/>
                  </a:lnTo>
                  <a:lnTo>
                    <a:pt x="8326399" y="2796438"/>
                  </a:lnTo>
                  <a:lnTo>
                    <a:pt x="8329181" y="2737802"/>
                  </a:lnTo>
                  <a:close/>
                </a:path>
                <a:path w="10690225" h="6438900">
                  <a:moveTo>
                    <a:pt x="8329181" y="2646629"/>
                  </a:moveTo>
                  <a:lnTo>
                    <a:pt x="8271942" y="2643759"/>
                  </a:lnTo>
                  <a:lnTo>
                    <a:pt x="8269160" y="2646629"/>
                  </a:lnTo>
                  <a:lnTo>
                    <a:pt x="8269160" y="2702306"/>
                  </a:lnTo>
                  <a:lnTo>
                    <a:pt x="8326399" y="2705265"/>
                  </a:lnTo>
                  <a:lnTo>
                    <a:pt x="8329181" y="2646629"/>
                  </a:lnTo>
                  <a:close/>
                </a:path>
                <a:path w="10690225" h="6438900">
                  <a:moveTo>
                    <a:pt x="8329181" y="2555456"/>
                  </a:moveTo>
                  <a:lnTo>
                    <a:pt x="8271942" y="2552585"/>
                  </a:lnTo>
                  <a:lnTo>
                    <a:pt x="8269160" y="2555456"/>
                  </a:lnTo>
                  <a:lnTo>
                    <a:pt x="8269160" y="2611132"/>
                  </a:lnTo>
                  <a:lnTo>
                    <a:pt x="8326399" y="2614091"/>
                  </a:lnTo>
                  <a:lnTo>
                    <a:pt x="8329181" y="2555456"/>
                  </a:lnTo>
                  <a:close/>
                </a:path>
                <a:path w="10690225" h="6438900">
                  <a:moveTo>
                    <a:pt x="8329181" y="2464371"/>
                  </a:moveTo>
                  <a:lnTo>
                    <a:pt x="8271942" y="2461412"/>
                  </a:lnTo>
                  <a:lnTo>
                    <a:pt x="8269160" y="2464371"/>
                  </a:lnTo>
                  <a:lnTo>
                    <a:pt x="8269160" y="2519959"/>
                  </a:lnTo>
                  <a:lnTo>
                    <a:pt x="8326399" y="2522918"/>
                  </a:lnTo>
                  <a:lnTo>
                    <a:pt x="8329181" y="2464371"/>
                  </a:lnTo>
                  <a:close/>
                </a:path>
                <a:path w="10690225" h="6438900">
                  <a:moveTo>
                    <a:pt x="8329181" y="2373198"/>
                  </a:moveTo>
                  <a:lnTo>
                    <a:pt x="8271942" y="2370239"/>
                  </a:lnTo>
                  <a:lnTo>
                    <a:pt x="8269160" y="2373198"/>
                  </a:lnTo>
                  <a:lnTo>
                    <a:pt x="8269160" y="2428875"/>
                  </a:lnTo>
                  <a:lnTo>
                    <a:pt x="8326399" y="2431745"/>
                  </a:lnTo>
                  <a:lnTo>
                    <a:pt x="8329181" y="2373198"/>
                  </a:lnTo>
                  <a:close/>
                </a:path>
                <a:path w="10690225" h="6438900">
                  <a:moveTo>
                    <a:pt x="8329181" y="2282025"/>
                  </a:moveTo>
                  <a:lnTo>
                    <a:pt x="8271942" y="2279065"/>
                  </a:lnTo>
                  <a:lnTo>
                    <a:pt x="8269160" y="2282025"/>
                  </a:lnTo>
                  <a:lnTo>
                    <a:pt x="8269160" y="2337701"/>
                  </a:lnTo>
                  <a:lnTo>
                    <a:pt x="8326399" y="2340572"/>
                  </a:lnTo>
                  <a:lnTo>
                    <a:pt x="8329181" y="2282025"/>
                  </a:lnTo>
                  <a:close/>
                </a:path>
                <a:path w="10690225" h="6438900">
                  <a:moveTo>
                    <a:pt x="8329181" y="2190851"/>
                  </a:moveTo>
                  <a:lnTo>
                    <a:pt x="8271942" y="2187892"/>
                  </a:lnTo>
                  <a:lnTo>
                    <a:pt x="8269160" y="2190851"/>
                  </a:lnTo>
                  <a:lnTo>
                    <a:pt x="8269160" y="2246528"/>
                  </a:lnTo>
                  <a:lnTo>
                    <a:pt x="8326399" y="2249398"/>
                  </a:lnTo>
                  <a:lnTo>
                    <a:pt x="8329181" y="2190851"/>
                  </a:lnTo>
                  <a:close/>
                </a:path>
                <a:path w="10690225" h="6438900">
                  <a:moveTo>
                    <a:pt x="8329181" y="2099678"/>
                  </a:moveTo>
                  <a:lnTo>
                    <a:pt x="8271942" y="2096808"/>
                  </a:lnTo>
                  <a:lnTo>
                    <a:pt x="8269160" y="2099678"/>
                  </a:lnTo>
                  <a:lnTo>
                    <a:pt x="8269160" y="2155355"/>
                  </a:lnTo>
                  <a:lnTo>
                    <a:pt x="8326399" y="2158225"/>
                  </a:lnTo>
                  <a:lnTo>
                    <a:pt x="8329181" y="2099678"/>
                  </a:lnTo>
                  <a:close/>
                </a:path>
                <a:path w="10690225" h="6438900">
                  <a:moveTo>
                    <a:pt x="8329181" y="2008505"/>
                  </a:moveTo>
                  <a:lnTo>
                    <a:pt x="8271942" y="2005634"/>
                  </a:lnTo>
                  <a:lnTo>
                    <a:pt x="8269160" y="2008505"/>
                  </a:lnTo>
                  <a:lnTo>
                    <a:pt x="8269160" y="2064181"/>
                  </a:lnTo>
                  <a:lnTo>
                    <a:pt x="8326399" y="2067140"/>
                  </a:lnTo>
                  <a:lnTo>
                    <a:pt x="8329181" y="2008505"/>
                  </a:lnTo>
                  <a:close/>
                </a:path>
                <a:path w="10690225" h="6438900">
                  <a:moveTo>
                    <a:pt x="8329181" y="1552727"/>
                  </a:moveTo>
                  <a:lnTo>
                    <a:pt x="8271942" y="1549768"/>
                  </a:lnTo>
                  <a:lnTo>
                    <a:pt x="8269160" y="1552727"/>
                  </a:lnTo>
                  <a:lnTo>
                    <a:pt x="8269160" y="1608315"/>
                  </a:lnTo>
                  <a:lnTo>
                    <a:pt x="8326399" y="1611274"/>
                  </a:lnTo>
                  <a:lnTo>
                    <a:pt x="8329181" y="1552727"/>
                  </a:lnTo>
                  <a:close/>
                </a:path>
                <a:path w="10690225" h="6438900">
                  <a:moveTo>
                    <a:pt x="8329181" y="1461554"/>
                  </a:moveTo>
                  <a:lnTo>
                    <a:pt x="8271942" y="1458595"/>
                  </a:lnTo>
                  <a:lnTo>
                    <a:pt x="8269160" y="1461554"/>
                  </a:lnTo>
                  <a:lnTo>
                    <a:pt x="8269160" y="1517230"/>
                  </a:lnTo>
                  <a:lnTo>
                    <a:pt x="8326399" y="1520101"/>
                  </a:lnTo>
                  <a:lnTo>
                    <a:pt x="8329181" y="1461554"/>
                  </a:lnTo>
                  <a:close/>
                </a:path>
                <a:path w="10690225" h="6438900">
                  <a:moveTo>
                    <a:pt x="8329181" y="1370380"/>
                  </a:moveTo>
                  <a:lnTo>
                    <a:pt x="8271942" y="1367421"/>
                  </a:lnTo>
                  <a:lnTo>
                    <a:pt x="8269160" y="1370380"/>
                  </a:lnTo>
                  <a:lnTo>
                    <a:pt x="8269160" y="1426057"/>
                  </a:lnTo>
                  <a:lnTo>
                    <a:pt x="8326399" y="1428927"/>
                  </a:lnTo>
                  <a:lnTo>
                    <a:pt x="8329181" y="1370380"/>
                  </a:lnTo>
                  <a:close/>
                </a:path>
                <a:path w="10690225" h="6438900">
                  <a:moveTo>
                    <a:pt x="8329181" y="1279207"/>
                  </a:moveTo>
                  <a:lnTo>
                    <a:pt x="8271942" y="1276248"/>
                  </a:lnTo>
                  <a:lnTo>
                    <a:pt x="8269160" y="1279207"/>
                  </a:lnTo>
                  <a:lnTo>
                    <a:pt x="8269160" y="1334884"/>
                  </a:lnTo>
                  <a:lnTo>
                    <a:pt x="8326399" y="1337754"/>
                  </a:lnTo>
                  <a:lnTo>
                    <a:pt x="8329181" y="1279207"/>
                  </a:lnTo>
                  <a:close/>
                </a:path>
                <a:path w="10690225" h="6438900">
                  <a:moveTo>
                    <a:pt x="8329181" y="1188034"/>
                  </a:moveTo>
                  <a:lnTo>
                    <a:pt x="8271942" y="1185075"/>
                  </a:lnTo>
                  <a:lnTo>
                    <a:pt x="8269160" y="1188034"/>
                  </a:lnTo>
                  <a:lnTo>
                    <a:pt x="8269160" y="1243711"/>
                  </a:lnTo>
                  <a:lnTo>
                    <a:pt x="8326399" y="1246670"/>
                  </a:lnTo>
                  <a:lnTo>
                    <a:pt x="8329181" y="1188034"/>
                  </a:lnTo>
                  <a:close/>
                </a:path>
                <a:path w="10690225" h="6438900">
                  <a:moveTo>
                    <a:pt x="8329181" y="1096860"/>
                  </a:moveTo>
                  <a:lnTo>
                    <a:pt x="8271942" y="1093901"/>
                  </a:lnTo>
                  <a:lnTo>
                    <a:pt x="8269160" y="1096860"/>
                  </a:lnTo>
                  <a:lnTo>
                    <a:pt x="8269160" y="1152537"/>
                  </a:lnTo>
                  <a:lnTo>
                    <a:pt x="8326399" y="1155496"/>
                  </a:lnTo>
                  <a:lnTo>
                    <a:pt x="8329181" y="1096860"/>
                  </a:lnTo>
                  <a:close/>
                </a:path>
                <a:path w="10690225" h="6438900">
                  <a:moveTo>
                    <a:pt x="8329181" y="1005687"/>
                  </a:moveTo>
                  <a:lnTo>
                    <a:pt x="8271942" y="1002817"/>
                  </a:lnTo>
                  <a:lnTo>
                    <a:pt x="8269160" y="1005687"/>
                  </a:lnTo>
                  <a:lnTo>
                    <a:pt x="8269160" y="1061364"/>
                  </a:lnTo>
                  <a:lnTo>
                    <a:pt x="8326399" y="1064234"/>
                  </a:lnTo>
                  <a:lnTo>
                    <a:pt x="8329181" y="1005687"/>
                  </a:lnTo>
                  <a:close/>
                </a:path>
                <a:path w="10690225" h="6438900">
                  <a:moveTo>
                    <a:pt x="8329181" y="914514"/>
                  </a:moveTo>
                  <a:lnTo>
                    <a:pt x="8271942" y="911644"/>
                  </a:lnTo>
                  <a:lnTo>
                    <a:pt x="8269160" y="914514"/>
                  </a:lnTo>
                  <a:lnTo>
                    <a:pt x="8269160" y="970191"/>
                  </a:lnTo>
                  <a:lnTo>
                    <a:pt x="8326399" y="973150"/>
                  </a:lnTo>
                  <a:lnTo>
                    <a:pt x="8329181" y="914514"/>
                  </a:lnTo>
                  <a:close/>
                </a:path>
                <a:path w="10690225" h="6438900">
                  <a:moveTo>
                    <a:pt x="8329181" y="823341"/>
                  </a:moveTo>
                  <a:lnTo>
                    <a:pt x="8271942" y="820470"/>
                  </a:lnTo>
                  <a:lnTo>
                    <a:pt x="8269160" y="823341"/>
                  </a:lnTo>
                  <a:lnTo>
                    <a:pt x="8269160" y="879017"/>
                  </a:lnTo>
                  <a:lnTo>
                    <a:pt x="8326399" y="881976"/>
                  </a:lnTo>
                  <a:lnTo>
                    <a:pt x="8329181" y="823341"/>
                  </a:lnTo>
                  <a:close/>
                </a:path>
                <a:path w="10690225" h="6438900">
                  <a:moveTo>
                    <a:pt x="8329181" y="732256"/>
                  </a:moveTo>
                  <a:lnTo>
                    <a:pt x="8271942" y="729297"/>
                  </a:lnTo>
                  <a:lnTo>
                    <a:pt x="8269160" y="732256"/>
                  </a:lnTo>
                  <a:lnTo>
                    <a:pt x="8269160" y="787844"/>
                  </a:lnTo>
                  <a:lnTo>
                    <a:pt x="8326399" y="790803"/>
                  </a:lnTo>
                  <a:lnTo>
                    <a:pt x="8329181" y="732256"/>
                  </a:lnTo>
                  <a:close/>
                </a:path>
                <a:path w="10690225" h="6438900">
                  <a:moveTo>
                    <a:pt x="8329181" y="640994"/>
                  </a:moveTo>
                  <a:lnTo>
                    <a:pt x="8271942" y="638124"/>
                  </a:lnTo>
                  <a:lnTo>
                    <a:pt x="8269160" y="640994"/>
                  </a:lnTo>
                  <a:lnTo>
                    <a:pt x="8269160" y="696671"/>
                  </a:lnTo>
                  <a:lnTo>
                    <a:pt x="8326399" y="699630"/>
                  </a:lnTo>
                  <a:lnTo>
                    <a:pt x="8329181" y="640994"/>
                  </a:lnTo>
                  <a:close/>
                </a:path>
                <a:path w="10690225" h="6438900">
                  <a:moveTo>
                    <a:pt x="8329181" y="549910"/>
                  </a:moveTo>
                  <a:lnTo>
                    <a:pt x="8271942" y="546950"/>
                  </a:lnTo>
                  <a:lnTo>
                    <a:pt x="8269160" y="549910"/>
                  </a:lnTo>
                  <a:lnTo>
                    <a:pt x="8269160" y="605586"/>
                  </a:lnTo>
                  <a:lnTo>
                    <a:pt x="8326399" y="608457"/>
                  </a:lnTo>
                  <a:lnTo>
                    <a:pt x="8329181" y="549910"/>
                  </a:lnTo>
                  <a:close/>
                </a:path>
                <a:path w="10690225" h="6438900">
                  <a:moveTo>
                    <a:pt x="8329181" y="458736"/>
                  </a:moveTo>
                  <a:lnTo>
                    <a:pt x="8271942" y="455777"/>
                  </a:lnTo>
                  <a:lnTo>
                    <a:pt x="8269160" y="458736"/>
                  </a:lnTo>
                  <a:lnTo>
                    <a:pt x="8269160" y="514413"/>
                  </a:lnTo>
                  <a:lnTo>
                    <a:pt x="8326399" y="517283"/>
                  </a:lnTo>
                  <a:lnTo>
                    <a:pt x="8329181" y="458736"/>
                  </a:lnTo>
                  <a:close/>
                </a:path>
                <a:path w="10690225" h="6438900">
                  <a:moveTo>
                    <a:pt x="8329181" y="367563"/>
                  </a:moveTo>
                  <a:lnTo>
                    <a:pt x="8271942" y="364693"/>
                  </a:lnTo>
                  <a:lnTo>
                    <a:pt x="8269160" y="367563"/>
                  </a:lnTo>
                  <a:lnTo>
                    <a:pt x="8269160" y="423240"/>
                  </a:lnTo>
                  <a:lnTo>
                    <a:pt x="8326399" y="426110"/>
                  </a:lnTo>
                  <a:lnTo>
                    <a:pt x="8329181" y="367563"/>
                  </a:lnTo>
                  <a:close/>
                </a:path>
                <a:path w="10690225" h="6438900">
                  <a:moveTo>
                    <a:pt x="8329181" y="276390"/>
                  </a:moveTo>
                  <a:lnTo>
                    <a:pt x="8271942" y="273431"/>
                  </a:lnTo>
                  <a:lnTo>
                    <a:pt x="8269160" y="276390"/>
                  </a:lnTo>
                  <a:lnTo>
                    <a:pt x="8269160" y="332066"/>
                  </a:lnTo>
                  <a:lnTo>
                    <a:pt x="8326399" y="335026"/>
                  </a:lnTo>
                  <a:lnTo>
                    <a:pt x="8329181" y="276390"/>
                  </a:lnTo>
                  <a:close/>
                </a:path>
                <a:path w="10690225" h="6438900">
                  <a:moveTo>
                    <a:pt x="8431847" y="4469904"/>
                  </a:moveTo>
                  <a:lnTo>
                    <a:pt x="8374596" y="4467034"/>
                  </a:lnTo>
                  <a:lnTo>
                    <a:pt x="8371814" y="4469904"/>
                  </a:lnTo>
                  <a:lnTo>
                    <a:pt x="8371814" y="4525581"/>
                  </a:lnTo>
                  <a:lnTo>
                    <a:pt x="8428977" y="4528540"/>
                  </a:lnTo>
                  <a:lnTo>
                    <a:pt x="8431847" y="4469904"/>
                  </a:lnTo>
                  <a:close/>
                </a:path>
                <a:path w="10690225" h="6438900">
                  <a:moveTo>
                    <a:pt x="8431847" y="4378820"/>
                  </a:moveTo>
                  <a:lnTo>
                    <a:pt x="8374596" y="4375861"/>
                  </a:lnTo>
                  <a:lnTo>
                    <a:pt x="8371814" y="4378820"/>
                  </a:lnTo>
                  <a:lnTo>
                    <a:pt x="8371814" y="4434408"/>
                  </a:lnTo>
                  <a:lnTo>
                    <a:pt x="8428977" y="4437367"/>
                  </a:lnTo>
                  <a:lnTo>
                    <a:pt x="8431847" y="4378820"/>
                  </a:lnTo>
                  <a:close/>
                </a:path>
                <a:path w="10690225" h="6438900">
                  <a:moveTo>
                    <a:pt x="8431847" y="4287647"/>
                  </a:moveTo>
                  <a:lnTo>
                    <a:pt x="8374596" y="4284688"/>
                  </a:lnTo>
                  <a:lnTo>
                    <a:pt x="8371814" y="4287647"/>
                  </a:lnTo>
                  <a:lnTo>
                    <a:pt x="8371814" y="4343235"/>
                  </a:lnTo>
                  <a:lnTo>
                    <a:pt x="8428977" y="4346194"/>
                  </a:lnTo>
                  <a:lnTo>
                    <a:pt x="8431847" y="4287647"/>
                  </a:lnTo>
                  <a:close/>
                </a:path>
                <a:path w="10690225" h="6438900">
                  <a:moveTo>
                    <a:pt x="8431847" y="4014127"/>
                  </a:moveTo>
                  <a:lnTo>
                    <a:pt x="8374596" y="4011168"/>
                  </a:lnTo>
                  <a:lnTo>
                    <a:pt x="8371814" y="4014127"/>
                  </a:lnTo>
                  <a:lnTo>
                    <a:pt x="8371814" y="4069804"/>
                  </a:lnTo>
                  <a:lnTo>
                    <a:pt x="8428977" y="4072674"/>
                  </a:lnTo>
                  <a:lnTo>
                    <a:pt x="8431847" y="4014127"/>
                  </a:lnTo>
                  <a:close/>
                </a:path>
                <a:path w="10690225" h="6438900">
                  <a:moveTo>
                    <a:pt x="8431847" y="3922953"/>
                  </a:moveTo>
                  <a:lnTo>
                    <a:pt x="8374596" y="3920083"/>
                  </a:lnTo>
                  <a:lnTo>
                    <a:pt x="8371814" y="3922953"/>
                  </a:lnTo>
                  <a:lnTo>
                    <a:pt x="8371814" y="3978630"/>
                  </a:lnTo>
                  <a:lnTo>
                    <a:pt x="8428977" y="3981513"/>
                  </a:lnTo>
                  <a:lnTo>
                    <a:pt x="8431847" y="3922953"/>
                  </a:lnTo>
                  <a:close/>
                </a:path>
                <a:path w="10690225" h="6438900">
                  <a:moveTo>
                    <a:pt x="8431847" y="3467176"/>
                  </a:moveTo>
                  <a:lnTo>
                    <a:pt x="8374596" y="3464217"/>
                  </a:lnTo>
                  <a:lnTo>
                    <a:pt x="8371814" y="3467176"/>
                  </a:lnTo>
                  <a:lnTo>
                    <a:pt x="8371814" y="3522776"/>
                  </a:lnTo>
                  <a:lnTo>
                    <a:pt x="8428977" y="3525736"/>
                  </a:lnTo>
                  <a:lnTo>
                    <a:pt x="8431847" y="3467176"/>
                  </a:lnTo>
                  <a:close/>
                </a:path>
                <a:path w="10690225" h="6438900">
                  <a:moveTo>
                    <a:pt x="8431847" y="3376003"/>
                  </a:moveTo>
                  <a:lnTo>
                    <a:pt x="8374596" y="3373056"/>
                  </a:lnTo>
                  <a:lnTo>
                    <a:pt x="8371814" y="3376003"/>
                  </a:lnTo>
                  <a:lnTo>
                    <a:pt x="8371814" y="3431692"/>
                  </a:lnTo>
                  <a:lnTo>
                    <a:pt x="8428977" y="3434562"/>
                  </a:lnTo>
                  <a:lnTo>
                    <a:pt x="8431847" y="3376003"/>
                  </a:lnTo>
                  <a:close/>
                </a:path>
                <a:path w="10690225" h="6438900">
                  <a:moveTo>
                    <a:pt x="8431847" y="3284829"/>
                  </a:moveTo>
                  <a:lnTo>
                    <a:pt x="8374596" y="3281883"/>
                  </a:lnTo>
                  <a:lnTo>
                    <a:pt x="8371814" y="3284829"/>
                  </a:lnTo>
                  <a:lnTo>
                    <a:pt x="8371814" y="3340519"/>
                  </a:lnTo>
                  <a:lnTo>
                    <a:pt x="8428977" y="3343389"/>
                  </a:lnTo>
                  <a:lnTo>
                    <a:pt x="8431847" y="3284829"/>
                  </a:lnTo>
                  <a:close/>
                </a:path>
                <a:path w="10690225" h="6438900">
                  <a:moveTo>
                    <a:pt x="8431847" y="3193656"/>
                  </a:moveTo>
                  <a:lnTo>
                    <a:pt x="8374596" y="3190710"/>
                  </a:lnTo>
                  <a:lnTo>
                    <a:pt x="8371814" y="3193656"/>
                  </a:lnTo>
                  <a:lnTo>
                    <a:pt x="8371814" y="3249345"/>
                  </a:lnTo>
                  <a:lnTo>
                    <a:pt x="8428977" y="3252216"/>
                  </a:lnTo>
                  <a:lnTo>
                    <a:pt x="8431847" y="3193656"/>
                  </a:lnTo>
                  <a:close/>
                </a:path>
                <a:path w="10690225" h="6438900">
                  <a:moveTo>
                    <a:pt x="8431847" y="3102495"/>
                  </a:moveTo>
                  <a:lnTo>
                    <a:pt x="8374596" y="3099536"/>
                  </a:lnTo>
                  <a:lnTo>
                    <a:pt x="8371814" y="3102495"/>
                  </a:lnTo>
                  <a:lnTo>
                    <a:pt x="8371814" y="3158172"/>
                  </a:lnTo>
                  <a:lnTo>
                    <a:pt x="8428977" y="3161042"/>
                  </a:lnTo>
                  <a:lnTo>
                    <a:pt x="8431847" y="3102495"/>
                  </a:lnTo>
                  <a:close/>
                </a:path>
                <a:path w="10690225" h="6438900">
                  <a:moveTo>
                    <a:pt x="8431847" y="3011322"/>
                  </a:moveTo>
                  <a:lnTo>
                    <a:pt x="8374596" y="3008452"/>
                  </a:lnTo>
                  <a:lnTo>
                    <a:pt x="8371814" y="3011322"/>
                  </a:lnTo>
                  <a:lnTo>
                    <a:pt x="8371814" y="3066999"/>
                  </a:lnTo>
                  <a:lnTo>
                    <a:pt x="8428977" y="3069869"/>
                  </a:lnTo>
                  <a:lnTo>
                    <a:pt x="8431847" y="3011322"/>
                  </a:lnTo>
                  <a:close/>
                </a:path>
                <a:path w="10690225" h="6438900">
                  <a:moveTo>
                    <a:pt x="8431847" y="2920149"/>
                  </a:moveTo>
                  <a:lnTo>
                    <a:pt x="8374596" y="2917279"/>
                  </a:lnTo>
                  <a:lnTo>
                    <a:pt x="8371814" y="2920149"/>
                  </a:lnTo>
                  <a:lnTo>
                    <a:pt x="8371814" y="2975826"/>
                  </a:lnTo>
                  <a:lnTo>
                    <a:pt x="8428977" y="2978785"/>
                  </a:lnTo>
                  <a:lnTo>
                    <a:pt x="8431847" y="2920149"/>
                  </a:lnTo>
                  <a:close/>
                </a:path>
                <a:path w="10690225" h="6438900">
                  <a:moveTo>
                    <a:pt x="8431847" y="2828975"/>
                  </a:moveTo>
                  <a:lnTo>
                    <a:pt x="8374596" y="2826105"/>
                  </a:lnTo>
                  <a:lnTo>
                    <a:pt x="8371814" y="2828975"/>
                  </a:lnTo>
                  <a:lnTo>
                    <a:pt x="8371814" y="2884652"/>
                  </a:lnTo>
                  <a:lnTo>
                    <a:pt x="8428977" y="2887611"/>
                  </a:lnTo>
                  <a:lnTo>
                    <a:pt x="8431847" y="2828975"/>
                  </a:lnTo>
                  <a:close/>
                </a:path>
                <a:path w="10690225" h="6438900">
                  <a:moveTo>
                    <a:pt x="8431847" y="2737802"/>
                  </a:moveTo>
                  <a:lnTo>
                    <a:pt x="8374596" y="2734932"/>
                  </a:lnTo>
                  <a:lnTo>
                    <a:pt x="8371814" y="2737802"/>
                  </a:lnTo>
                  <a:lnTo>
                    <a:pt x="8371814" y="2793479"/>
                  </a:lnTo>
                  <a:lnTo>
                    <a:pt x="8428977" y="2796438"/>
                  </a:lnTo>
                  <a:lnTo>
                    <a:pt x="8431847" y="2737802"/>
                  </a:lnTo>
                  <a:close/>
                </a:path>
                <a:path w="10690225" h="6438900">
                  <a:moveTo>
                    <a:pt x="8431847" y="2646629"/>
                  </a:moveTo>
                  <a:lnTo>
                    <a:pt x="8374596" y="2643759"/>
                  </a:lnTo>
                  <a:lnTo>
                    <a:pt x="8371814" y="2646629"/>
                  </a:lnTo>
                  <a:lnTo>
                    <a:pt x="8371814" y="2702306"/>
                  </a:lnTo>
                  <a:lnTo>
                    <a:pt x="8428977" y="2705265"/>
                  </a:lnTo>
                  <a:lnTo>
                    <a:pt x="8431847" y="2646629"/>
                  </a:lnTo>
                  <a:close/>
                </a:path>
                <a:path w="10690225" h="6438900">
                  <a:moveTo>
                    <a:pt x="8431847" y="2555456"/>
                  </a:moveTo>
                  <a:lnTo>
                    <a:pt x="8374596" y="2552585"/>
                  </a:lnTo>
                  <a:lnTo>
                    <a:pt x="8371814" y="2555456"/>
                  </a:lnTo>
                  <a:lnTo>
                    <a:pt x="8371814" y="2611132"/>
                  </a:lnTo>
                  <a:lnTo>
                    <a:pt x="8428977" y="2614091"/>
                  </a:lnTo>
                  <a:lnTo>
                    <a:pt x="8431847" y="2555456"/>
                  </a:lnTo>
                  <a:close/>
                </a:path>
                <a:path w="10690225" h="6438900">
                  <a:moveTo>
                    <a:pt x="8431847" y="2464371"/>
                  </a:moveTo>
                  <a:lnTo>
                    <a:pt x="8374596" y="2461412"/>
                  </a:lnTo>
                  <a:lnTo>
                    <a:pt x="8371814" y="2464371"/>
                  </a:lnTo>
                  <a:lnTo>
                    <a:pt x="8371814" y="2519959"/>
                  </a:lnTo>
                  <a:lnTo>
                    <a:pt x="8428977" y="2522918"/>
                  </a:lnTo>
                  <a:lnTo>
                    <a:pt x="8431847" y="2464371"/>
                  </a:lnTo>
                  <a:close/>
                </a:path>
                <a:path w="10690225" h="6438900">
                  <a:moveTo>
                    <a:pt x="8431847" y="2373198"/>
                  </a:moveTo>
                  <a:lnTo>
                    <a:pt x="8374596" y="2370239"/>
                  </a:lnTo>
                  <a:lnTo>
                    <a:pt x="8371814" y="2373198"/>
                  </a:lnTo>
                  <a:lnTo>
                    <a:pt x="8371814" y="2428875"/>
                  </a:lnTo>
                  <a:lnTo>
                    <a:pt x="8428977" y="2431745"/>
                  </a:lnTo>
                  <a:lnTo>
                    <a:pt x="8431847" y="2373198"/>
                  </a:lnTo>
                  <a:close/>
                </a:path>
                <a:path w="10690225" h="6438900">
                  <a:moveTo>
                    <a:pt x="8431847" y="2282025"/>
                  </a:moveTo>
                  <a:lnTo>
                    <a:pt x="8374596" y="2279065"/>
                  </a:lnTo>
                  <a:lnTo>
                    <a:pt x="8371814" y="2282025"/>
                  </a:lnTo>
                  <a:lnTo>
                    <a:pt x="8371814" y="2337701"/>
                  </a:lnTo>
                  <a:lnTo>
                    <a:pt x="8428977" y="2340572"/>
                  </a:lnTo>
                  <a:lnTo>
                    <a:pt x="8431847" y="2282025"/>
                  </a:lnTo>
                  <a:close/>
                </a:path>
                <a:path w="10690225" h="6438900">
                  <a:moveTo>
                    <a:pt x="8431847" y="2190851"/>
                  </a:moveTo>
                  <a:lnTo>
                    <a:pt x="8374596" y="2187892"/>
                  </a:lnTo>
                  <a:lnTo>
                    <a:pt x="8371814" y="2190851"/>
                  </a:lnTo>
                  <a:lnTo>
                    <a:pt x="8371814" y="2246528"/>
                  </a:lnTo>
                  <a:lnTo>
                    <a:pt x="8428977" y="2249398"/>
                  </a:lnTo>
                  <a:lnTo>
                    <a:pt x="8431847" y="2190851"/>
                  </a:lnTo>
                  <a:close/>
                </a:path>
                <a:path w="10690225" h="6438900">
                  <a:moveTo>
                    <a:pt x="8431847" y="2099678"/>
                  </a:moveTo>
                  <a:lnTo>
                    <a:pt x="8374596" y="2096808"/>
                  </a:lnTo>
                  <a:lnTo>
                    <a:pt x="8371814" y="2099678"/>
                  </a:lnTo>
                  <a:lnTo>
                    <a:pt x="8371814" y="2155355"/>
                  </a:lnTo>
                  <a:lnTo>
                    <a:pt x="8428977" y="2158225"/>
                  </a:lnTo>
                  <a:lnTo>
                    <a:pt x="8431847" y="2099678"/>
                  </a:lnTo>
                  <a:close/>
                </a:path>
                <a:path w="10690225" h="6438900">
                  <a:moveTo>
                    <a:pt x="8431847" y="2008505"/>
                  </a:moveTo>
                  <a:lnTo>
                    <a:pt x="8374596" y="2005634"/>
                  </a:lnTo>
                  <a:lnTo>
                    <a:pt x="8371814" y="2008505"/>
                  </a:lnTo>
                  <a:lnTo>
                    <a:pt x="8371814" y="2064181"/>
                  </a:lnTo>
                  <a:lnTo>
                    <a:pt x="8428977" y="2067140"/>
                  </a:lnTo>
                  <a:lnTo>
                    <a:pt x="8431847" y="2008505"/>
                  </a:lnTo>
                  <a:close/>
                </a:path>
                <a:path w="10690225" h="6438900">
                  <a:moveTo>
                    <a:pt x="8431847" y="1917331"/>
                  </a:moveTo>
                  <a:lnTo>
                    <a:pt x="8374596" y="1914461"/>
                  </a:lnTo>
                  <a:lnTo>
                    <a:pt x="8371814" y="1917331"/>
                  </a:lnTo>
                  <a:lnTo>
                    <a:pt x="8371814" y="1973008"/>
                  </a:lnTo>
                  <a:lnTo>
                    <a:pt x="8428977" y="1975967"/>
                  </a:lnTo>
                  <a:lnTo>
                    <a:pt x="8431847" y="1917331"/>
                  </a:lnTo>
                  <a:close/>
                </a:path>
                <a:path w="10690225" h="6438900">
                  <a:moveTo>
                    <a:pt x="8431847" y="1643900"/>
                  </a:moveTo>
                  <a:lnTo>
                    <a:pt x="8374596" y="1640941"/>
                  </a:lnTo>
                  <a:lnTo>
                    <a:pt x="8371814" y="1643900"/>
                  </a:lnTo>
                  <a:lnTo>
                    <a:pt x="8371814" y="1699488"/>
                  </a:lnTo>
                  <a:lnTo>
                    <a:pt x="8428977" y="1702447"/>
                  </a:lnTo>
                  <a:lnTo>
                    <a:pt x="8431847" y="1643900"/>
                  </a:lnTo>
                  <a:close/>
                </a:path>
                <a:path w="10690225" h="6438900">
                  <a:moveTo>
                    <a:pt x="8431847" y="1552727"/>
                  </a:moveTo>
                  <a:lnTo>
                    <a:pt x="8374596" y="1549768"/>
                  </a:lnTo>
                  <a:lnTo>
                    <a:pt x="8371814" y="1552727"/>
                  </a:lnTo>
                  <a:lnTo>
                    <a:pt x="8371814" y="1608315"/>
                  </a:lnTo>
                  <a:lnTo>
                    <a:pt x="8428977" y="1611274"/>
                  </a:lnTo>
                  <a:lnTo>
                    <a:pt x="8431847" y="1552727"/>
                  </a:lnTo>
                  <a:close/>
                </a:path>
                <a:path w="10690225" h="6438900">
                  <a:moveTo>
                    <a:pt x="8431847" y="1461554"/>
                  </a:moveTo>
                  <a:lnTo>
                    <a:pt x="8374596" y="1458595"/>
                  </a:lnTo>
                  <a:lnTo>
                    <a:pt x="8371814" y="1461554"/>
                  </a:lnTo>
                  <a:lnTo>
                    <a:pt x="8371814" y="1517230"/>
                  </a:lnTo>
                  <a:lnTo>
                    <a:pt x="8428977" y="1520101"/>
                  </a:lnTo>
                  <a:lnTo>
                    <a:pt x="8431847" y="1461554"/>
                  </a:lnTo>
                  <a:close/>
                </a:path>
                <a:path w="10690225" h="6438900">
                  <a:moveTo>
                    <a:pt x="8431847" y="1370380"/>
                  </a:moveTo>
                  <a:lnTo>
                    <a:pt x="8374596" y="1367421"/>
                  </a:lnTo>
                  <a:lnTo>
                    <a:pt x="8371814" y="1370380"/>
                  </a:lnTo>
                  <a:lnTo>
                    <a:pt x="8371814" y="1426057"/>
                  </a:lnTo>
                  <a:lnTo>
                    <a:pt x="8428977" y="1428927"/>
                  </a:lnTo>
                  <a:lnTo>
                    <a:pt x="8431847" y="1370380"/>
                  </a:lnTo>
                  <a:close/>
                </a:path>
                <a:path w="10690225" h="6438900">
                  <a:moveTo>
                    <a:pt x="8431847" y="1279207"/>
                  </a:moveTo>
                  <a:lnTo>
                    <a:pt x="8374596" y="1276248"/>
                  </a:lnTo>
                  <a:lnTo>
                    <a:pt x="8371814" y="1279207"/>
                  </a:lnTo>
                  <a:lnTo>
                    <a:pt x="8371814" y="1334884"/>
                  </a:lnTo>
                  <a:lnTo>
                    <a:pt x="8428977" y="1337754"/>
                  </a:lnTo>
                  <a:lnTo>
                    <a:pt x="8431847" y="1279207"/>
                  </a:lnTo>
                  <a:close/>
                </a:path>
                <a:path w="10690225" h="6438900">
                  <a:moveTo>
                    <a:pt x="8431847" y="1188034"/>
                  </a:moveTo>
                  <a:lnTo>
                    <a:pt x="8374596" y="1185075"/>
                  </a:lnTo>
                  <a:lnTo>
                    <a:pt x="8371814" y="1188034"/>
                  </a:lnTo>
                  <a:lnTo>
                    <a:pt x="8371814" y="1243711"/>
                  </a:lnTo>
                  <a:lnTo>
                    <a:pt x="8428977" y="1246670"/>
                  </a:lnTo>
                  <a:lnTo>
                    <a:pt x="8431847" y="1188034"/>
                  </a:lnTo>
                  <a:close/>
                </a:path>
                <a:path w="10690225" h="6438900">
                  <a:moveTo>
                    <a:pt x="8431847" y="1096860"/>
                  </a:moveTo>
                  <a:lnTo>
                    <a:pt x="8374596" y="1093901"/>
                  </a:lnTo>
                  <a:lnTo>
                    <a:pt x="8371814" y="1096860"/>
                  </a:lnTo>
                  <a:lnTo>
                    <a:pt x="8371814" y="1152537"/>
                  </a:lnTo>
                  <a:lnTo>
                    <a:pt x="8428977" y="1155496"/>
                  </a:lnTo>
                  <a:lnTo>
                    <a:pt x="8431847" y="1096860"/>
                  </a:lnTo>
                  <a:close/>
                </a:path>
                <a:path w="10690225" h="6438900">
                  <a:moveTo>
                    <a:pt x="8431847" y="1005687"/>
                  </a:moveTo>
                  <a:lnTo>
                    <a:pt x="8374596" y="1002817"/>
                  </a:lnTo>
                  <a:lnTo>
                    <a:pt x="8371814" y="1005687"/>
                  </a:lnTo>
                  <a:lnTo>
                    <a:pt x="8371814" y="1061364"/>
                  </a:lnTo>
                  <a:lnTo>
                    <a:pt x="8428977" y="1064234"/>
                  </a:lnTo>
                  <a:lnTo>
                    <a:pt x="8431847" y="1005687"/>
                  </a:lnTo>
                  <a:close/>
                </a:path>
                <a:path w="10690225" h="6438900">
                  <a:moveTo>
                    <a:pt x="8431847" y="914514"/>
                  </a:moveTo>
                  <a:lnTo>
                    <a:pt x="8374596" y="911644"/>
                  </a:lnTo>
                  <a:lnTo>
                    <a:pt x="8371814" y="914514"/>
                  </a:lnTo>
                  <a:lnTo>
                    <a:pt x="8371814" y="970191"/>
                  </a:lnTo>
                  <a:lnTo>
                    <a:pt x="8428977" y="973150"/>
                  </a:lnTo>
                  <a:lnTo>
                    <a:pt x="8431847" y="914514"/>
                  </a:lnTo>
                  <a:close/>
                </a:path>
                <a:path w="10690225" h="6438900">
                  <a:moveTo>
                    <a:pt x="8431847" y="823341"/>
                  </a:moveTo>
                  <a:lnTo>
                    <a:pt x="8374596" y="820470"/>
                  </a:lnTo>
                  <a:lnTo>
                    <a:pt x="8371814" y="823341"/>
                  </a:lnTo>
                  <a:lnTo>
                    <a:pt x="8371814" y="879017"/>
                  </a:lnTo>
                  <a:lnTo>
                    <a:pt x="8428977" y="881976"/>
                  </a:lnTo>
                  <a:lnTo>
                    <a:pt x="8431847" y="823341"/>
                  </a:lnTo>
                  <a:close/>
                </a:path>
                <a:path w="10690225" h="6438900">
                  <a:moveTo>
                    <a:pt x="8431847" y="732256"/>
                  </a:moveTo>
                  <a:lnTo>
                    <a:pt x="8374596" y="729297"/>
                  </a:lnTo>
                  <a:lnTo>
                    <a:pt x="8371814" y="732256"/>
                  </a:lnTo>
                  <a:lnTo>
                    <a:pt x="8371814" y="787844"/>
                  </a:lnTo>
                  <a:lnTo>
                    <a:pt x="8428977" y="790803"/>
                  </a:lnTo>
                  <a:lnTo>
                    <a:pt x="8431847" y="732256"/>
                  </a:lnTo>
                  <a:close/>
                </a:path>
                <a:path w="10690225" h="6438900">
                  <a:moveTo>
                    <a:pt x="8431847" y="640994"/>
                  </a:moveTo>
                  <a:lnTo>
                    <a:pt x="8374596" y="638124"/>
                  </a:lnTo>
                  <a:lnTo>
                    <a:pt x="8371814" y="640994"/>
                  </a:lnTo>
                  <a:lnTo>
                    <a:pt x="8371814" y="696671"/>
                  </a:lnTo>
                  <a:lnTo>
                    <a:pt x="8428977" y="699630"/>
                  </a:lnTo>
                  <a:lnTo>
                    <a:pt x="8431847" y="640994"/>
                  </a:lnTo>
                  <a:close/>
                </a:path>
                <a:path w="10690225" h="6438900">
                  <a:moveTo>
                    <a:pt x="8431847" y="549910"/>
                  </a:moveTo>
                  <a:lnTo>
                    <a:pt x="8374596" y="546950"/>
                  </a:lnTo>
                  <a:lnTo>
                    <a:pt x="8371814" y="549910"/>
                  </a:lnTo>
                  <a:lnTo>
                    <a:pt x="8371814" y="605586"/>
                  </a:lnTo>
                  <a:lnTo>
                    <a:pt x="8428977" y="608457"/>
                  </a:lnTo>
                  <a:lnTo>
                    <a:pt x="8431847" y="549910"/>
                  </a:lnTo>
                  <a:close/>
                </a:path>
                <a:path w="10690225" h="6438900">
                  <a:moveTo>
                    <a:pt x="8431847" y="458736"/>
                  </a:moveTo>
                  <a:lnTo>
                    <a:pt x="8374596" y="455777"/>
                  </a:lnTo>
                  <a:lnTo>
                    <a:pt x="8371814" y="458736"/>
                  </a:lnTo>
                  <a:lnTo>
                    <a:pt x="8371814" y="514413"/>
                  </a:lnTo>
                  <a:lnTo>
                    <a:pt x="8428977" y="517283"/>
                  </a:lnTo>
                  <a:lnTo>
                    <a:pt x="8431847" y="458736"/>
                  </a:lnTo>
                  <a:close/>
                </a:path>
                <a:path w="10690225" h="6438900">
                  <a:moveTo>
                    <a:pt x="8431847" y="367563"/>
                  </a:moveTo>
                  <a:lnTo>
                    <a:pt x="8374596" y="364693"/>
                  </a:lnTo>
                  <a:lnTo>
                    <a:pt x="8371814" y="367563"/>
                  </a:lnTo>
                  <a:lnTo>
                    <a:pt x="8371814" y="423240"/>
                  </a:lnTo>
                  <a:lnTo>
                    <a:pt x="8428977" y="426110"/>
                  </a:lnTo>
                  <a:lnTo>
                    <a:pt x="8431847" y="367563"/>
                  </a:lnTo>
                  <a:close/>
                </a:path>
                <a:path w="10690225" h="6438900">
                  <a:moveTo>
                    <a:pt x="8431847" y="276390"/>
                  </a:moveTo>
                  <a:lnTo>
                    <a:pt x="8374596" y="273431"/>
                  </a:lnTo>
                  <a:lnTo>
                    <a:pt x="8371814" y="276390"/>
                  </a:lnTo>
                  <a:lnTo>
                    <a:pt x="8371814" y="332066"/>
                  </a:lnTo>
                  <a:lnTo>
                    <a:pt x="8428977" y="335026"/>
                  </a:lnTo>
                  <a:lnTo>
                    <a:pt x="8431847" y="276390"/>
                  </a:lnTo>
                  <a:close/>
                </a:path>
                <a:path w="10690225" h="6438900">
                  <a:moveTo>
                    <a:pt x="8534502" y="3922953"/>
                  </a:moveTo>
                  <a:lnTo>
                    <a:pt x="8477250" y="3920083"/>
                  </a:lnTo>
                  <a:lnTo>
                    <a:pt x="8474380" y="3922953"/>
                  </a:lnTo>
                  <a:lnTo>
                    <a:pt x="8474380" y="3978630"/>
                  </a:lnTo>
                  <a:lnTo>
                    <a:pt x="8531631" y="3981513"/>
                  </a:lnTo>
                  <a:lnTo>
                    <a:pt x="8534502" y="3922953"/>
                  </a:lnTo>
                  <a:close/>
                </a:path>
                <a:path w="10690225" h="6438900">
                  <a:moveTo>
                    <a:pt x="8534502" y="3831780"/>
                  </a:moveTo>
                  <a:lnTo>
                    <a:pt x="8477250" y="3828910"/>
                  </a:lnTo>
                  <a:lnTo>
                    <a:pt x="8474380" y="3831780"/>
                  </a:lnTo>
                  <a:lnTo>
                    <a:pt x="8474380" y="3887470"/>
                  </a:lnTo>
                  <a:lnTo>
                    <a:pt x="8531631" y="3890416"/>
                  </a:lnTo>
                  <a:lnTo>
                    <a:pt x="8534502" y="3831780"/>
                  </a:lnTo>
                  <a:close/>
                </a:path>
                <a:path w="10690225" h="6438900">
                  <a:moveTo>
                    <a:pt x="8534502" y="3740607"/>
                  </a:moveTo>
                  <a:lnTo>
                    <a:pt x="8477250" y="3737660"/>
                  </a:lnTo>
                  <a:lnTo>
                    <a:pt x="8474380" y="3740607"/>
                  </a:lnTo>
                  <a:lnTo>
                    <a:pt x="8474380" y="3796296"/>
                  </a:lnTo>
                  <a:lnTo>
                    <a:pt x="8531631" y="3799243"/>
                  </a:lnTo>
                  <a:lnTo>
                    <a:pt x="8534502" y="3740607"/>
                  </a:lnTo>
                  <a:close/>
                </a:path>
                <a:path w="10690225" h="6438900">
                  <a:moveTo>
                    <a:pt x="8534502" y="3649434"/>
                  </a:moveTo>
                  <a:lnTo>
                    <a:pt x="8477250" y="3646563"/>
                  </a:lnTo>
                  <a:lnTo>
                    <a:pt x="8474380" y="3649434"/>
                  </a:lnTo>
                  <a:lnTo>
                    <a:pt x="8474380" y="3705123"/>
                  </a:lnTo>
                  <a:lnTo>
                    <a:pt x="8531631" y="3707993"/>
                  </a:lnTo>
                  <a:lnTo>
                    <a:pt x="8534502" y="3649434"/>
                  </a:lnTo>
                  <a:close/>
                </a:path>
                <a:path w="10690225" h="6438900">
                  <a:moveTo>
                    <a:pt x="8534502" y="3558273"/>
                  </a:moveTo>
                  <a:lnTo>
                    <a:pt x="8477250" y="3555390"/>
                  </a:lnTo>
                  <a:lnTo>
                    <a:pt x="8474380" y="3558273"/>
                  </a:lnTo>
                  <a:lnTo>
                    <a:pt x="8474380" y="3613950"/>
                  </a:lnTo>
                  <a:lnTo>
                    <a:pt x="8531631" y="3616909"/>
                  </a:lnTo>
                  <a:lnTo>
                    <a:pt x="8534502" y="3558273"/>
                  </a:lnTo>
                  <a:close/>
                </a:path>
                <a:path w="10690225" h="6438900">
                  <a:moveTo>
                    <a:pt x="8534502" y="3467176"/>
                  </a:moveTo>
                  <a:lnTo>
                    <a:pt x="8477250" y="3464217"/>
                  </a:lnTo>
                  <a:lnTo>
                    <a:pt x="8474380" y="3467176"/>
                  </a:lnTo>
                  <a:lnTo>
                    <a:pt x="8474380" y="3522776"/>
                  </a:lnTo>
                  <a:lnTo>
                    <a:pt x="8531631" y="3525736"/>
                  </a:lnTo>
                  <a:lnTo>
                    <a:pt x="8534502" y="3467176"/>
                  </a:lnTo>
                  <a:close/>
                </a:path>
                <a:path w="10690225" h="6438900">
                  <a:moveTo>
                    <a:pt x="8534502" y="3376003"/>
                  </a:moveTo>
                  <a:lnTo>
                    <a:pt x="8477250" y="3373056"/>
                  </a:lnTo>
                  <a:lnTo>
                    <a:pt x="8474380" y="3376003"/>
                  </a:lnTo>
                  <a:lnTo>
                    <a:pt x="8474380" y="3431692"/>
                  </a:lnTo>
                  <a:lnTo>
                    <a:pt x="8531631" y="3434562"/>
                  </a:lnTo>
                  <a:lnTo>
                    <a:pt x="8534502" y="3376003"/>
                  </a:lnTo>
                  <a:close/>
                </a:path>
                <a:path w="10690225" h="6438900">
                  <a:moveTo>
                    <a:pt x="8534502" y="3284829"/>
                  </a:moveTo>
                  <a:lnTo>
                    <a:pt x="8477250" y="3281883"/>
                  </a:lnTo>
                  <a:lnTo>
                    <a:pt x="8474380" y="3284829"/>
                  </a:lnTo>
                  <a:lnTo>
                    <a:pt x="8474380" y="3340519"/>
                  </a:lnTo>
                  <a:lnTo>
                    <a:pt x="8531631" y="3343389"/>
                  </a:lnTo>
                  <a:lnTo>
                    <a:pt x="8534502" y="3284829"/>
                  </a:lnTo>
                  <a:close/>
                </a:path>
                <a:path w="10690225" h="6438900">
                  <a:moveTo>
                    <a:pt x="8534502" y="3193656"/>
                  </a:moveTo>
                  <a:lnTo>
                    <a:pt x="8477250" y="3190710"/>
                  </a:lnTo>
                  <a:lnTo>
                    <a:pt x="8474380" y="3193656"/>
                  </a:lnTo>
                  <a:lnTo>
                    <a:pt x="8474380" y="3249345"/>
                  </a:lnTo>
                  <a:lnTo>
                    <a:pt x="8531631" y="3252216"/>
                  </a:lnTo>
                  <a:lnTo>
                    <a:pt x="8534502" y="3193656"/>
                  </a:lnTo>
                  <a:close/>
                </a:path>
                <a:path w="10690225" h="6438900">
                  <a:moveTo>
                    <a:pt x="8534502" y="3102495"/>
                  </a:moveTo>
                  <a:lnTo>
                    <a:pt x="8477250" y="3099536"/>
                  </a:lnTo>
                  <a:lnTo>
                    <a:pt x="8474380" y="3102495"/>
                  </a:lnTo>
                  <a:lnTo>
                    <a:pt x="8474380" y="3158172"/>
                  </a:lnTo>
                  <a:lnTo>
                    <a:pt x="8531631" y="3161042"/>
                  </a:lnTo>
                  <a:lnTo>
                    <a:pt x="8534502" y="3102495"/>
                  </a:lnTo>
                  <a:close/>
                </a:path>
                <a:path w="10690225" h="6438900">
                  <a:moveTo>
                    <a:pt x="8534502" y="3011322"/>
                  </a:moveTo>
                  <a:lnTo>
                    <a:pt x="8477250" y="3008452"/>
                  </a:lnTo>
                  <a:lnTo>
                    <a:pt x="8474380" y="3011322"/>
                  </a:lnTo>
                  <a:lnTo>
                    <a:pt x="8474380" y="3066999"/>
                  </a:lnTo>
                  <a:lnTo>
                    <a:pt x="8531631" y="3069869"/>
                  </a:lnTo>
                  <a:lnTo>
                    <a:pt x="8534502" y="3011322"/>
                  </a:lnTo>
                  <a:close/>
                </a:path>
                <a:path w="10690225" h="6438900">
                  <a:moveTo>
                    <a:pt x="8534502" y="2920149"/>
                  </a:moveTo>
                  <a:lnTo>
                    <a:pt x="8477250" y="2917279"/>
                  </a:lnTo>
                  <a:lnTo>
                    <a:pt x="8474380" y="2920149"/>
                  </a:lnTo>
                  <a:lnTo>
                    <a:pt x="8474380" y="2975826"/>
                  </a:lnTo>
                  <a:lnTo>
                    <a:pt x="8531631" y="2978785"/>
                  </a:lnTo>
                  <a:lnTo>
                    <a:pt x="8534502" y="2920149"/>
                  </a:lnTo>
                  <a:close/>
                </a:path>
                <a:path w="10690225" h="6438900">
                  <a:moveTo>
                    <a:pt x="8534502" y="2828975"/>
                  </a:moveTo>
                  <a:lnTo>
                    <a:pt x="8477250" y="2826105"/>
                  </a:lnTo>
                  <a:lnTo>
                    <a:pt x="8474380" y="2828975"/>
                  </a:lnTo>
                  <a:lnTo>
                    <a:pt x="8474380" y="2884652"/>
                  </a:lnTo>
                  <a:lnTo>
                    <a:pt x="8531631" y="2887611"/>
                  </a:lnTo>
                  <a:lnTo>
                    <a:pt x="8534502" y="2828975"/>
                  </a:lnTo>
                  <a:close/>
                </a:path>
                <a:path w="10690225" h="6438900">
                  <a:moveTo>
                    <a:pt x="8534502" y="2737802"/>
                  </a:moveTo>
                  <a:lnTo>
                    <a:pt x="8477250" y="2734932"/>
                  </a:lnTo>
                  <a:lnTo>
                    <a:pt x="8474380" y="2737802"/>
                  </a:lnTo>
                  <a:lnTo>
                    <a:pt x="8474380" y="2793479"/>
                  </a:lnTo>
                  <a:lnTo>
                    <a:pt x="8531631" y="2796438"/>
                  </a:lnTo>
                  <a:lnTo>
                    <a:pt x="8534502" y="2737802"/>
                  </a:lnTo>
                  <a:close/>
                </a:path>
                <a:path w="10690225" h="6438900">
                  <a:moveTo>
                    <a:pt x="8534502" y="2646629"/>
                  </a:moveTo>
                  <a:lnTo>
                    <a:pt x="8477250" y="2643759"/>
                  </a:lnTo>
                  <a:lnTo>
                    <a:pt x="8474380" y="2646629"/>
                  </a:lnTo>
                  <a:lnTo>
                    <a:pt x="8474380" y="2702306"/>
                  </a:lnTo>
                  <a:lnTo>
                    <a:pt x="8531631" y="2705265"/>
                  </a:lnTo>
                  <a:lnTo>
                    <a:pt x="8534502" y="2646629"/>
                  </a:lnTo>
                  <a:close/>
                </a:path>
                <a:path w="10690225" h="6438900">
                  <a:moveTo>
                    <a:pt x="8534502" y="2555456"/>
                  </a:moveTo>
                  <a:lnTo>
                    <a:pt x="8477250" y="2552585"/>
                  </a:lnTo>
                  <a:lnTo>
                    <a:pt x="8474380" y="2555456"/>
                  </a:lnTo>
                  <a:lnTo>
                    <a:pt x="8474380" y="2611132"/>
                  </a:lnTo>
                  <a:lnTo>
                    <a:pt x="8531631" y="2614091"/>
                  </a:lnTo>
                  <a:lnTo>
                    <a:pt x="8534502" y="2555456"/>
                  </a:lnTo>
                  <a:close/>
                </a:path>
                <a:path w="10690225" h="6438900">
                  <a:moveTo>
                    <a:pt x="8534502" y="2464371"/>
                  </a:moveTo>
                  <a:lnTo>
                    <a:pt x="8477250" y="2461412"/>
                  </a:lnTo>
                  <a:lnTo>
                    <a:pt x="8474380" y="2464371"/>
                  </a:lnTo>
                  <a:lnTo>
                    <a:pt x="8474380" y="2519959"/>
                  </a:lnTo>
                  <a:lnTo>
                    <a:pt x="8531631" y="2522918"/>
                  </a:lnTo>
                  <a:lnTo>
                    <a:pt x="8534502" y="2464371"/>
                  </a:lnTo>
                  <a:close/>
                </a:path>
                <a:path w="10690225" h="6438900">
                  <a:moveTo>
                    <a:pt x="8534502" y="2373198"/>
                  </a:moveTo>
                  <a:lnTo>
                    <a:pt x="8477250" y="2370239"/>
                  </a:lnTo>
                  <a:lnTo>
                    <a:pt x="8474380" y="2373198"/>
                  </a:lnTo>
                  <a:lnTo>
                    <a:pt x="8474380" y="2428875"/>
                  </a:lnTo>
                  <a:lnTo>
                    <a:pt x="8531631" y="2431745"/>
                  </a:lnTo>
                  <a:lnTo>
                    <a:pt x="8534502" y="2373198"/>
                  </a:lnTo>
                  <a:close/>
                </a:path>
                <a:path w="10690225" h="6438900">
                  <a:moveTo>
                    <a:pt x="8534502" y="2282025"/>
                  </a:moveTo>
                  <a:lnTo>
                    <a:pt x="8477250" y="2279065"/>
                  </a:lnTo>
                  <a:lnTo>
                    <a:pt x="8474380" y="2282025"/>
                  </a:lnTo>
                  <a:lnTo>
                    <a:pt x="8474380" y="2337701"/>
                  </a:lnTo>
                  <a:lnTo>
                    <a:pt x="8531631" y="2340572"/>
                  </a:lnTo>
                  <a:lnTo>
                    <a:pt x="8534502" y="2282025"/>
                  </a:lnTo>
                  <a:close/>
                </a:path>
                <a:path w="10690225" h="6438900">
                  <a:moveTo>
                    <a:pt x="8534502" y="2190851"/>
                  </a:moveTo>
                  <a:lnTo>
                    <a:pt x="8477250" y="2187892"/>
                  </a:lnTo>
                  <a:lnTo>
                    <a:pt x="8474380" y="2190851"/>
                  </a:lnTo>
                  <a:lnTo>
                    <a:pt x="8474380" y="2246528"/>
                  </a:lnTo>
                  <a:lnTo>
                    <a:pt x="8531631" y="2249398"/>
                  </a:lnTo>
                  <a:lnTo>
                    <a:pt x="8534502" y="2190851"/>
                  </a:lnTo>
                  <a:close/>
                </a:path>
                <a:path w="10690225" h="6438900">
                  <a:moveTo>
                    <a:pt x="8534502" y="2099678"/>
                  </a:moveTo>
                  <a:lnTo>
                    <a:pt x="8477250" y="2096808"/>
                  </a:lnTo>
                  <a:lnTo>
                    <a:pt x="8474380" y="2099678"/>
                  </a:lnTo>
                  <a:lnTo>
                    <a:pt x="8474380" y="2155355"/>
                  </a:lnTo>
                  <a:lnTo>
                    <a:pt x="8531631" y="2158225"/>
                  </a:lnTo>
                  <a:lnTo>
                    <a:pt x="8534502" y="2099678"/>
                  </a:lnTo>
                  <a:close/>
                </a:path>
                <a:path w="10690225" h="6438900">
                  <a:moveTo>
                    <a:pt x="8534502" y="2008505"/>
                  </a:moveTo>
                  <a:lnTo>
                    <a:pt x="8477250" y="2005634"/>
                  </a:lnTo>
                  <a:lnTo>
                    <a:pt x="8474380" y="2008505"/>
                  </a:lnTo>
                  <a:lnTo>
                    <a:pt x="8474380" y="2064181"/>
                  </a:lnTo>
                  <a:lnTo>
                    <a:pt x="8531631" y="2067140"/>
                  </a:lnTo>
                  <a:lnTo>
                    <a:pt x="8534502" y="2008505"/>
                  </a:lnTo>
                  <a:close/>
                </a:path>
                <a:path w="10690225" h="6438900">
                  <a:moveTo>
                    <a:pt x="8534502" y="1917331"/>
                  </a:moveTo>
                  <a:lnTo>
                    <a:pt x="8477250" y="1914461"/>
                  </a:lnTo>
                  <a:lnTo>
                    <a:pt x="8474380" y="1917331"/>
                  </a:lnTo>
                  <a:lnTo>
                    <a:pt x="8474380" y="1973008"/>
                  </a:lnTo>
                  <a:lnTo>
                    <a:pt x="8531631" y="1975967"/>
                  </a:lnTo>
                  <a:lnTo>
                    <a:pt x="8534502" y="1917331"/>
                  </a:lnTo>
                  <a:close/>
                </a:path>
                <a:path w="10690225" h="6438900">
                  <a:moveTo>
                    <a:pt x="8534502" y="1826247"/>
                  </a:moveTo>
                  <a:lnTo>
                    <a:pt x="8477250" y="1823288"/>
                  </a:lnTo>
                  <a:lnTo>
                    <a:pt x="8474380" y="1826247"/>
                  </a:lnTo>
                  <a:lnTo>
                    <a:pt x="8474380" y="1881924"/>
                  </a:lnTo>
                  <a:lnTo>
                    <a:pt x="8531631" y="1884794"/>
                  </a:lnTo>
                  <a:lnTo>
                    <a:pt x="8534502" y="1826247"/>
                  </a:lnTo>
                  <a:close/>
                </a:path>
                <a:path w="10690225" h="6438900">
                  <a:moveTo>
                    <a:pt x="8534502" y="1734985"/>
                  </a:moveTo>
                  <a:lnTo>
                    <a:pt x="8477250" y="1732114"/>
                  </a:lnTo>
                  <a:lnTo>
                    <a:pt x="8474380" y="1734985"/>
                  </a:lnTo>
                  <a:lnTo>
                    <a:pt x="8474380" y="1790661"/>
                  </a:lnTo>
                  <a:lnTo>
                    <a:pt x="8531631" y="1793621"/>
                  </a:lnTo>
                  <a:lnTo>
                    <a:pt x="8534502" y="1734985"/>
                  </a:lnTo>
                  <a:close/>
                </a:path>
                <a:path w="10690225" h="6438900">
                  <a:moveTo>
                    <a:pt x="8534502" y="1643900"/>
                  </a:moveTo>
                  <a:lnTo>
                    <a:pt x="8477250" y="1640941"/>
                  </a:lnTo>
                  <a:lnTo>
                    <a:pt x="8474380" y="1643900"/>
                  </a:lnTo>
                  <a:lnTo>
                    <a:pt x="8474380" y="1699488"/>
                  </a:lnTo>
                  <a:lnTo>
                    <a:pt x="8531631" y="1702447"/>
                  </a:lnTo>
                  <a:lnTo>
                    <a:pt x="8534502" y="1643900"/>
                  </a:lnTo>
                  <a:close/>
                </a:path>
                <a:path w="10690225" h="6438900">
                  <a:moveTo>
                    <a:pt x="8534502" y="1552727"/>
                  </a:moveTo>
                  <a:lnTo>
                    <a:pt x="8477250" y="1549768"/>
                  </a:lnTo>
                  <a:lnTo>
                    <a:pt x="8474380" y="1552727"/>
                  </a:lnTo>
                  <a:lnTo>
                    <a:pt x="8474380" y="1608315"/>
                  </a:lnTo>
                  <a:lnTo>
                    <a:pt x="8531631" y="1611274"/>
                  </a:lnTo>
                  <a:lnTo>
                    <a:pt x="8534502" y="1552727"/>
                  </a:lnTo>
                  <a:close/>
                </a:path>
                <a:path w="10690225" h="6438900">
                  <a:moveTo>
                    <a:pt x="8534502" y="1461554"/>
                  </a:moveTo>
                  <a:lnTo>
                    <a:pt x="8477250" y="1458595"/>
                  </a:lnTo>
                  <a:lnTo>
                    <a:pt x="8474380" y="1461554"/>
                  </a:lnTo>
                  <a:lnTo>
                    <a:pt x="8474380" y="1517230"/>
                  </a:lnTo>
                  <a:lnTo>
                    <a:pt x="8531631" y="1520101"/>
                  </a:lnTo>
                  <a:lnTo>
                    <a:pt x="8534502" y="1461554"/>
                  </a:lnTo>
                  <a:close/>
                </a:path>
                <a:path w="10690225" h="6438900">
                  <a:moveTo>
                    <a:pt x="8534502" y="1370380"/>
                  </a:moveTo>
                  <a:lnTo>
                    <a:pt x="8477250" y="1367421"/>
                  </a:lnTo>
                  <a:lnTo>
                    <a:pt x="8474380" y="1370380"/>
                  </a:lnTo>
                  <a:lnTo>
                    <a:pt x="8474380" y="1426057"/>
                  </a:lnTo>
                  <a:lnTo>
                    <a:pt x="8531631" y="1428927"/>
                  </a:lnTo>
                  <a:lnTo>
                    <a:pt x="8534502" y="1370380"/>
                  </a:lnTo>
                  <a:close/>
                </a:path>
                <a:path w="10690225" h="6438900">
                  <a:moveTo>
                    <a:pt x="8534502" y="1279207"/>
                  </a:moveTo>
                  <a:lnTo>
                    <a:pt x="8477250" y="1276248"/>
                  </a:lnTo>
                  <a:lnTo>
                    <a:pt x="8474380" y="1279207"/>
                  </a:lnTo>
                  <a:lnTo>
                    <a:pt x="8474380" y="1334884"/>
                  </a:lnTo>
                  <a:lnTo>
                    <a:pt x="8531631" y="1337754"/>
                  </a:lnTo>
                  <a:lnTo>
                    <a:pt x="8534502" y="1279207"/>
                  </a:lnTo>
                  <a:close/>
                </a:path>
                <a:path w="10690225" h="6438900">
                  <a:moveTo>
                    <a:pt x="8534502" y="1188034"/>
                  </a:moveTo>
                  <a:lnTo>
                    <a:pt x="8477250" y="1185075"/>
                  </a:lnTo>
                  <a:lnTo>
                    <a:pt x="8474380" y="1188034"/>
                  </a:lnTo>
                  <a:lnTo>
                    <a:pt x="8474380" y="1243711"/>
                  </a:lnTo>
                  <a:lnTo>
                    <a:pt x="8531631" y="1246670"/>
                  </a:lnTo>
                  <a:lnTo>
                    <a:pt x="8534502" y="1188034"/>
                  </a:lnTo>
                  <a:close/>
                </a:path>
                <a:path w="10690225" h="6438900">
                  <a:moveTo>
                    <a:pt x="8534502" y="1096860"/>
                  </a:moveTo>
                  <a:lnTo>
                    <a:pt x="8477250" y="1093901"/>
                  </a:lnTo>
                  <a:lnTo>
                    <a:pt x="8474380" y="1096860"/>
                  </a:lnTo>
                  <a:lnTo>
                    <a:pt x="8474380" y="1152537"/>
                  </a:lnTo>
                  <a:lnTo>
                    <a:pt x="8531631" y="1155496"/>
                  </a:lnTo>
                  <a:lnTo>
                    <a:pt x="8534502" y="1096860"/>
                  </a:lnTo>
                  <a:close/>
                </a:path>
                <a:path w="10690225" h="6438900">
                  <a:moveTo>
                    <a:pt x="8534502" y="1005687"/>
                  </a:moveTo>
                  <a:lnTo>
                    <a:pt x="8477250" y="1002817"/>
                  </a:lnTo>
                  <a:lnTo>
                    <a:pt x="8474380" y="1005687"/>
                  </a:lnTo>
                  <a:lnTo>
                    <a:pt x="8474380" y="1061364"/>
                  </a:lnTo>
                  <a:lnTo>
                    <a:pt x="8531631" y="1064234"/>
                  </a:lnTo>
                  <a:lnTo>
                    <a:pt x="8534502" y="1005687"/>
                  </a:lnTo>
                  <a:close/>
                </a:path>
                <a:path w="10690225" h="6438900">
                  <a:moveTo>
                    <a:pt x="8534502" y="914514"/>
                  </a:moveTo>
                  <a:lnTo>
                    <a:pt x="8477250" y="911644"/>
                  </a:lnTo>
                  <a:lnTo>
                    <a:pt x="8474380" y="914514"/>
                  </a:lnTo>
                  <a:lnTo>
                    <a:pt x="8474380" y="970191"/>
                  </a:lnTo>
                  <a:lnTo>
                    <a:pt x="8531631" y="973150"/>
                  </a:lnTo>
                  <a:lnTo>
                    <a:pt x="8534502" y="914514"/>
                  </a:lnTo>
                  <a:close/>
                </a:path>
                <a:path w="10690225" h="6438900">
                  <a:moveTo>
                    <a:pt x="8534502" y="823341"/>
                  </a:moveTo>
                  <a:lnTo>
                    <a:pt x="8477250" y="820470"/>
                  </a:lnTo>
                  <a:lnTo>
                    <a:pt x="8474380" y="823341"/>
                  </a:lnTo>
                  <a:lnTo>
                    <a:pt x="8474380" y="879017"/>
                  </a:lnTo>
                  <a:lnTo>
                    <a:pt x="8531631" y="881976"/>
                  </a:lnTo>
                  <a:lnTo>
                    <a:pt x="8534502" y="823341"/>
                  </a:lnTo>
                  <a:close/>
                </a:path>
                <a:path w="10690225" h="6438900">
                  <a:moveTo>
                    <a:pt x="8534502" y="732256"/>
                  </a:moveTo>
                  <a:lnTo>
                    <a:pt x="8477250" y="729297"/>
                  </a:lnTo>
                  <a:lnTo>
                    <a:pt x="8474380" y="732256"/>
                  </a:lnTo>
                  <a:lnTo>
                    <a:pt x="8474380" y="787844"/>
                  </a:lnTo>
                  <a:lnTo>
                    <a:pt x="8531631" y="790803"/>
                  </a:lnTo>
                  <a:lnTo>
                    <a:pt x="8534502" y="732256"/>
                  </a:lnTo>
                  <a:close/>
                </a:path>
                <a:path w="10690225" h="6438900">
                  <a:moveTo>
                    <a:pt x="8534502" y="640994"/>
                  </a:moveTo>
                  <a:lnTo>
                    <a:pt x="8477250" y="638124"/>
                  </a:lnTo>
                  <a:lnTo>
                    <a:pt x="8474380" y="640994"/>
                  </a:lnTo>
                  <a:lnTo>
                    <a:pt x="8474380" y="696671"/>
                  </a:lnTo>
                  <a:lnTo>
                    <a:pt x="8531631" y="699630"/>
                  </a:lnTo>
                  <a:lnTo>
                    <a:pt x="8534502" y="640994"/>
                  </a:lnTo>
                  <a:close/>
                </a:path>
                <a:path w="10690225" h="6438900">
                  <a:moveTo>
                    <a:pt x="8534502" y="458736"/>
                  </a:moveTo>
                  <a:lnTo>
                    <a:pt x="8477250" y="455777"/>
                  </a:lnTo>
                  <a:lnTo>
                    <a:pt x="8474380" y="458736"/>
                  </a:lnTo>
                  <a:lnTo>
                    <a:pt x="8474380" y="514413"/>
                  </a:lnTo>
                  <a:lnTo>
                    <a:pt x="8531631" y="517283"/>
                  </a:lnTo>
                  <a:lnTo>
                    <a:pt x="8534502" y="458736"/>
                  </a:lnTo>
                  <a:close/>
                </a:path>
                <a:path w="10690225" h="6438900">
                  <a:moveTo>
                    <a:pt x="8534502" y="367563"/>
                  </a:moveTo>
                  <a:lnTo>
                    <a:pt x="8477250" y="364693"/>
                  </a:lnTo>
                  <a:lnTo>
                    <a:pt x="8474380" y="367563"/>
                  </a:lnTo>
                  <a:lnTo>
                    <a:pt x="8474380" y="423240"/>
                  </a:lnTo>
                  <a:lnTo>
                    <a:pt x="8531631" y="426110"/>
                  </a:lnTo>
                  <a:lnTo>
                    <a:pt x="8534502" y="367563"/>
                  </a:lnTo>
                  <a:close/>
                </a:path>
                <a:path w="10690225" h="6438900">
                  <a:moveTo>
                    <a:pt x="8637156" y="3831780"/>
                  </a:moveTo>
                  <a:lnTo>
                    <a:pt x="8579917" y="3828910"/>
                  </a:lnTo>
                  <a:lnTo>
                    <a:pt x="8577047" y="3831780"/>
                  </a:lnTo>
                  <a:lnTo>
                    <a:pt x="8577047" y="3887470"/>
                  </a:lnTo>
                  <a:lnTo>
                    <a:pt x="8634285" y="3890416"/>
                  </a:lnTo>
                  <a:lnTo>
                    <a:pt x="8637156" y="3831780"/>
                  </a:lnTo>
                  <a:close/>
                </a:path>
                <a:path w="10690225" h="6438900">
                  <a:moveTo>
                    <a:pt x="8637156" y="3740607"/>
                  </a:moveTo>
                  <a:lnTo>
                    <a:pt x="8579917" y="3737660"/>
                  </a:lnTo>
                  <a:lnTo>
                    <a:pt x="8577047" y="3740607"/>
                  </a:lnTo>
                  <a:lnTo>
                    <a:pt x="8577047" y="3796296"/>
                  </a:lnTo>
                  <a:lnTo>
                    <a:pt x="8634285" y="3799243"/>
                  </a:lnTo>
                  <a:lnTo>
                    <a:pt x="8637156" y="3740607"/>
                  </a:lnTo>
                  <a:close/>
                </a:path>
                <a:path w="10690225" h="6438900">
                  <a:moveTo>
                    <a:pt x="8637156" y="3649434"/>
                  </a:moveTo>
                  <a:lnTo>
                    <a:pt x="8579917" y="3646563"/>
                  </a:lnTo>
                  <a:lnTo>
                    <a:pt x="8577047" y="3649434"/>
                  </a:lnTo>
                  <a:lnTo>
                    <a:pt x="8577047" y="3705123"/>
                  </a:lnTo>
                  <a:lnTo>
                    <a:pt x="8634285" y="3707993"/>
                  </a:lnTo>
                  <a:lnTo>
                    <a:pt x="8637156" y="3649434"/>
                  </a:lnTo>
                  <a:close/>
                </a:path>
                <a:path w="10690225" h="6438900">
                  <a:moveTo>
                    <a:pt x="8637156" y="3558273"/>
                  </a:moveTo>
                  <a:lnTo>
                    <a:pt x="8579917" y="3555390"/>
                  </a:lnTo>
                  <a:lnTo>
                    <a:pt x="8577047" y="3558273"/>
                  </a:lnTo>
                  <a:lnTo>
                    <a:pt x="8577047" y="3613950"/>
                  </a:lnTo>
                  <a:lnTo>
                    <a:pt x="8634285" y="3616909"/>
                  </a:lnTo>
                  <a:lnTo>
                    <a:pt x="8637156" y="3558273"/>
                  </a:lnTo>
                  <a:close/>
                </a:path>
                <a:path w="10690225" h="6438900">
                  <a:moveTo>
                    <a:pt x="8637156" y="3467176"/>
                  </a:moveTo>
                  <a:lnTo>
                    <a:pt x="8579917" y="3464217"/>
                  </a:lnTo>
                  <a:lnTo>
                    <a:pt x="8577047" y="3467176"/>
                  </a:lnTo>
                  <a:lnTo>
                    <a:pt x="8577047" y="3522776"/>
                  </a:lnTo>
                  <a:lnTo>
                    <a:pt x="8634285" y="3525736"/>
                  </a:lnTo>
                  <a:lnTo>
                    <a:pt x="8637156" y="3467176"/>
                  </a:lnTo>
                  <a:close/>
                </a:path>
                <a:path w="10690225" h="6438900">
                  <a:moveTo>
                    <a:pt x="8637156" y="3376003"/>
                  </a:moveTo>
                  <a:lnTo>
                    <a:pt x="8579917" y="3373056"/>
                  </a:lnTo>
                  <a:lnTo>
                    <a:pt x="8577047" y="3376003"/>
                  </a:lnTo>
                  <a:lnTo>
                    <a:pt x="8577047" y="3431692"/>
                  </a:lnTo>
                  <a:lnTo>
                    <a:pt x="8634285" y="3434562"/>
                  </a:lnTo>
                  <a:lnTo>
                    <a:pt x="8637156" y="3376003"/>
                  </a:lnTo>
                  <a:close/>
                </a:path>
                <a:path w="10690225" h="6438900">
                  <a:moveTo>
                    <a:pt x="8637156" y="3284829"/>
                  </a:moveTo>
                  <a:lnTo>
                    <a:pt x="8579917" y="3281883"/>
                  </a:lnTo>
                  <a:lnTo>
                    <a:pt x="8577047" y="3284829"/>
                  </a:lnTo>
                  <a:lnTo>
                    <a:pt x="8577047" y="3340519"/>
                  </a:lnTo>
                  <a:lnTo>
                    <a:pt x="8634285" y="3343389"/>
                  </a:lnTo>
                  <a:lnTo>
                    <a:pt x="8637156" y="3284829"/>
                  </a:lnTo>
                  <a:close/>
                </a:path>
                <a:path w="10690225" h="6438900">
                  <a:moveTo>
                    <a:pt x="8637156" y="3193656"/>
                  </a:moveTo>
                  <a:lnTo>
                    <a:pt x="8579917" y="3190710"/>
                  </a:lnTo>
                  <a:lnTo>
                    <a:pt x="8577047" y="3193656"/>
                  </a:lnTo>
                  <a:lnTo>
                    <a:pt x="8577047" y="3249345"/>
                  </a:lnTo>
                  <a:lnTo>
                    <a:pt x="8634285" y="3252216"/>
                  </a:lnTo>
                  <a:lnTo>
                    <a:pt x="8637156" y="3193656"/>
                  </a:lnTo>
                  <a:close/>
                </a:path>
                <a:path w="10690225" h="6438900">
                  <a:moveTo>
                    <a:pt x="8637156" y="3102495"/>
                  </a:moveTo>
                  <a:lnTo>
                    <a:pt x="8579917" y="3099536"/>
                  </a:lnTo>
                  <a:lnTo>
                    <a:pt x="8577047" y="3102495"/>
                  </a:lnTo>
                  <a:lnTo>
                    <a:pt x="8577047" y="3158172"/>
                  </a:lnTo>
                  <a:lnTo>
                    <a:pt x="8634285" y="3161042"/>
                  </a:lnTo>
                  <a:lnTo>
                    <a:pt x="8637156" y="3102495"/>
                  </a:lnTo>
                  <a:close/>
                </a:path>
                <a:path w="10690225" h="6438900">
                  <a:moveTo>
                    <a:pt x="8637156" y="3011322"/>
                  </a:moveTo>
                  <a:lnTo>
                    <a:pt x="8579917" y="3008452"/>
                  </a:lnTo>
                  <a:lnTo>
                    <a:pt x="8577047" y="3011322"/>
                  </a:lnTo>
                  <a:lnTo>
                    <a:pt x="8577047" y="3066999"/>
                  </a:lnTo>
                  <a:lnTo>
                    <a:pt x="8634285" y="3069869"/>
                  </a:lnTo>
                  <a:lnTo>
                    <a:pt x="8637156" y="3011322"/>
                  </a:lnTo>
                  <a:close/>
                </a:path>
                <a:path w="10690225" h="6438900">
                  <a:moveTo>
                    <a:pt x="8637156" y="2920149"/>
                  </a:moveTo>
                  <a:lnTo>
                    <a:pt x="8579917" y="2917279"/>
                  </a:lnTo>
                  <a:lnTo>
                    <a:pt x="8577047" y="2920149"/>
                  </a:lnTo>
                  <a:lnTo>
                    <a:pt x="8577047" y="2975826"/>
                  </a:lnTo>
                  <a:lnTo>
                    <a:pt x="8634285" y="2978785"/>
                  </a:lnTo>
                  <a:lnTo>
                    <a:pt x="8637156" y="2920149"/>
                  </a:lnTo>
                  <a:close/>
                </a:path>
                <a:path w="10690225" h="6438900">
                  <a:moveTo>
                    <a:pt x="8637156" y="2828975"/>
                  </a:moveTo>
                  <a:lnTo>
                    <a:pt x="8579917" y="2826105"/>
                  </a:lnTo>
                  <a:lnTo>
                    <a:pt x="8577047" y="2828975"/>
                  </a:lnTo>
                  <a:lnTo>
                    <a:pt x="8577047" y="2884652"/>
                  </a:lnTo>
                  <a:lnTo>
                    <a:pt x="8634285" y="2887611"/>
                  </a:lnTo>
                  <a:lnTo>
                    <a:pt x="8637156" y="2828975"/>
                  </a:lnTo>
                  <a:close/>
                </a:path>
                <a:path w="10690225" h="6438900">
                  <a:moveTo>
                    <a:pt x="8637156" y="2737802"/>
                  </a:moveTo>
                  <a:lnTo>
                    <a:pt x="8579917" y="2734932"/>
                  </a:lnTo>
                  <a:lnTo>
                    <a:pt x="8577047" y="2737802"/>
                  </a:lnTo>
                  <a:lnTo>
                    <a:pt x="8577047" y="2793479"/>
                  </a:lnTo>
                  <a:lnTo>
                    <a:pt x="8634285" y="2796438"/>
                  </a:lnTo>
                  <a:lnTo>
                    <a:pt x="8637156" y="2737802"/>
                  </a:lnTo>
                  <a:close/>
                </a:path>
                <a:path w="10690225" h="6438900">
                  <a:moveTo>
                    <a:pt x="8637156" y="2646629"/>
                  </a:moveTo>
                  <a:lnTo>
                    <a:pt x="8579917" y="2643759"/>
                  </a:lnTo>
                  <a:lnTo>
                    <a:pt x="8577047" y="2646629"/>
                  </a:lnTo>
                  <a:lnTo>
                    <a:pt x="8577047" y="2702306"/>
                  </a:lnTo>
                  <a:lnTo>
                    <a:pt x="8634285" y="2705265"/>
                  </a:lnTo>
                  <a:lnTo>
                    <a:pt x="8637156" y="2646629"/>
                  </a:lnTo>
                  <a:close/>
                </a:path>
                <a:path w="10690225" h="6438900">
                  <a:moveTo>
                    <a:pt x="8637156" y="2555456"/>
                  </a:moveTo>
                  <a:lnTo>
                    <a:pt x="8579917" y="2552585"/>
                  </a:lnTo>
                  <a:lnTo>
                    <a:pt x="8577047" y="2555456"/>
                  </a:lnTo>
                  <a:lnTo>
                    <a:pt x="8577047" y="2611132"/>
                  </a:lnTo>
                  <a:lnTo>
                    <a:pt x="8634285" y="2614091"/>
                  </a:lnTo>
                  <a:lnTo>
                    <a:pt x="8637156" y="2555456"/>
                  </a:lnTo>
                  <a:close/>
                </a:path>
                <a:path w="10690225" h="6438900">
                  <a:moveTo>
                    <a:pt x="8637156" y="2464371"/>
                  </a:moveTo>
                  <a:lnTo>
                    <a:pt x="8579917" y="2461412"/>
                  </a:lnTo>
                  <a:lnTo>
                    <a:pt x="8577047" y="2464371"/>
                  </a:lnTo>
                  <a:lnTo>
                    <a:pt x="8577047" y="2519959"/>
                  </a:lnTo>
                  <a:lnTo>
                    <a:pt x="8634285" y="2522918"/>
                  </a:lnTo>
                  <a:lnTo>
                    <a:pt x="8637156" y="2464371"/>
                  </a:lnTo>
                  <a:close/>
                </a:path>
                <a:path w="10690225" h="6438900">
                  <a:moveTo>
                    <a:pt x="8637156" y="2373198"/>
                  </a:moveTo>
                  <a:lnTo>
                    <a:pt x="8579917" y="2370239"/>
                  </a:lnTo>
                  <a:lnTo>
                    <a:pt x="8577047" y="2373198"/>
                  </a:lnTo>
                  <a:lnTo>
                    <a:pt x="8577047" y="2428875"/>
                  </a:lnTo>
                  <a:lnTo>
                    <a:pt x="8634285" y="2431745"/>
                  </a:lnTo>
                  <a:lnTo>
                    <a:pt x="8637156" y="2373198"/>
                  </a:lnTo>
                  <a:close/>
                </a:path>
                <a:path w="10690225" h="6438900">
                  <a:moveTo>
                    <a:pt x="8637156" y="2282025"/>
                  </a:moveTo>
                  <a:lnTo>
                    <a:pt x="8579917" y="2279065"/>
                  </a:lnTo>
                  <a:lnTo>
                    <a:pt x="8577047" y="2282025"/>
                  </a:lnTo>
                  <a:lnTo>
                    <a:pt x="8577047" y="2337701"/>
                  </a:lnTo>
                  <a:lnTo>
                    <a:pt x="8634285" y="2340572"/>
                  </a:lnTo>
                  <a:lnTo>
                    <a:pt x="8637156" y="2282025"/>
                  </a:lnTo>
                  <a:close/>
                </a:path>
                <a:path w="10690225" h="6438900">
                  <a:moveTo>
                    <a:pt x="8637156" y="2190851"/>
                  </a:moveTo>
                  <a:lnTo>
                    <a:pt x="8579917" y="2187892"/>
                  </a:lnTo>
                  <a:lnTo>
                    <a:pt x="8577047" y="2190851"/>
                  </a:lnTo>
                  <a:lnTo>
                    <a:pt x="8577047" y="2246528"/>
                  </a:lnTo>
                  <a:lnTo>
                    <a:pt x="8634285" y="2249398"/>
                  </a:lnTo>
                  <a:lnTo>
                    <a:pt x="8637156" y="2190851"/>
                  </a:lnTo>
                  <a:close/>
                </a:path>
                <a:path w="10690225" h="6438900">
                  <a:moveTo>
                    <a:pt x="8637156" y="2099678"/>
                  </a:moveTo>
                  <a:lnTo>
                    <a:pt x="8579917" y="2096808"/>
                  </a:lnTo>
                  <a:lnTo>
                    <a:pt x="8577047" y="2099678"/>
                  </a:lnTo>
                  <a:lnTo>
                    <a:pt x="8577047" y="2155355"/>
                  </a:lnTo>
                  <a:lnTo>
                    <a:pt x="8634285" y="2158225"/>
                  </a:lnTo>
                  <a:lnTo>
                    <a:pt x="8637156" y="2099678"/>
                  </a:lnTo>
                  <a:close/>
                </a:path>
                <a:path w="10690225" h="6438900">
                  <a:moveTo>
                    <a:pt x="8637156" y="2008505"/>
                  </a:moveTo>
                  <a:lnTo>
                    <a:pt x="8579917" y="2005634"/>
                  </a:lnTo>
                  <a:lnTo>
                    <a:pt x="8577047" y="2008505"/>
                  </a:lnTo>
                  <a:lnTo>
                    <a:pt x="8577047" y="2064181"/>
                  </a:lnTo>
                  <a:lnTo>
                    <a:pt x="8634285" y="2067140"/>
                  </a:lnTo>
                  <a:lnTo>
                    <a:pt x="8637156" y="2008505"/>
                  </a:lnTo>
                  <a:close/>
                </a:path>
                <a:path w="10690225" h="6438900">
                  <a:moveTo>
                    <a:pt x="8637156" y="1917331"/>
                  </a:moveTo>
                  <a:lnTo>
                    <a:pt x="8579917" y="1914461"/>
                  </a:lnTo>
                  <a:lnTo>
                    <a:pt x="8577047" y="1917331"/>
                  </a:lnTo>
                  <a:lnTo>
                    <a:pt x="8577047" y="1973008"/>
                  </a:lnTo>
                  <a:lnTo>
                    <a:pt x="8634285" y="1975967"/>
                  </a:lnTo>
                  <a:lnTo>
                    <a:pt x="8637156" y="1917331"/>
                  </a:lnTo>
                  <a:close/>
                </a:path>
                <a:path w="10690225" h="6438900">
                  <a:moveTo>
                    <a:pt x="8637156" y="1826247"/>
                  </a:moveTo>
                  <a:lnTo>
                    <a:pt x="8579917" y="1823288"/>
                  </a:lnTo>
                  <a:lnTo>
                    <a:pt x="8577047" y="1826247"/>
                  </a:lnTo>
                  <a:lnTo>
                    <a:pt x="8577047" y="1881924"/>
                  </a:lnTo>
                  <a:lnTo>
                    <a:pt x="8634285" y="1884794"/>
                  </a:lnTo>
                  <a:lnTo>
                    <a:pt x="8637156" y="1826247"/>
                  </a:lnTo>
                  <a:close/>
                </a:path>
                <a:path w="10690225" h="6438900">
                  <a:moveTo>
                    <a:pt x="8637156" y="1734985"/>
                  </a:moveTo>
                  <a:lnTo>
                    <a:pt x="8579917" y="1732114"/>
                  </a:lnTo>
                  <a:lnTo>
                    <a:pt x="8577047" y="1734985"/>
                  </a:lnTo>
                  <a:lnTo>
                    <a:pt x="8577047" y="1790661"/>
                  </a:lnTo>
                  <a:lnTo>
                    <a:pt x="8634285" y="1793621"/>
                  </a:lnTo>
                  <a:lnTo>
                    <a:pt x="8637156" y="1734985"/>
                  </a:lnTo>
                  <a:close/>
                </a:path>
                <a:path w="10690225" h="6438900">
                  <a:moveTo>
                    <a:pt x="8637156" y="1643900"/>
                  </a:moveTo>
                  <a:lnTo>
                    <a:pt x="8579917" y="1640941"/>
                  </a:lnTo>
                  <a:lnTo>
                    <a:pt x="8577047" y="1643900"/>
                  </a:lnTo>
                  <a:lnTo>
                    <a:pt x="8577047" y="1699488"/>
                  </a:lnTo>
                  <a:lnTo>
                    <a:pt x="8634285" y="1702447"/>
                  </a:lnTo>
                  <a:lnTo>
                    <a:pt x="8637156" y="1643900"/>
                  </a:lnTo>
                  <a:close/>
                </a:path>
                <a:path w="10690225" h="6438900">
                  <a:moveTo>
                    <a:pt x="8637156" y="1552727"/>
                  </a:moveTo>
                  <a:lnTo>
                    <a:pt x="8579917" y="1549768"/>
                  </a:lnTo>
                  <a:lnTo>
                    <a:pt x="8577047" y="1552727"/>
                  </a:lnTo>
                  <a:lnTo>
                    <a:pt x="8577047" y="1608315"/>
                  </a:lnTo>
                  <a:lnTo>
                    <a:pt x="8634285" y="1611274"/>
                  </a:lnTo>
                  <a:lnTo>
                    <a:pt x="8637156" y="1552727"/>
                  </a:lnTo>
                  <a:close/>
                </a:path>
                <a:path w="10690225" h="6438900">
                  <a:moveTo>
                    <a:pt x="8637156" y="1461554"/>
                  </a:moveTo>
                  <a:lnTo>
                    <a:pt x="8579917" y="1458595"/>
                  </a:lnTo>
                  <a:lnTo>
                    <a:pt x="8577047" y="1461554"/>
                  </a:lnTo>
                  <a:lnTo>
                    <a:pt x="8577047" y="1517230"/>
                  </a:lnTo>
                  <a:lnTo>
                    <a:pt x="8634285" y="1520101"/>
                  </a:lnTo>
                  <a:lnTo>
                    <a:pt x="8637156" y="1461554"/>
                  </a:lnTo>
                  <a:close/>
                </a:path>
                <a:path w="10690225" h="6438900">
                  <a:moveTo>
                    <a:pt x="8637156" y="1370380"/>
                  </a:moveTo>
                  <a:lnTo>
                    <a:pt x="8579917" y="1367421"/>
                  </a:lnTo>
                  <a:lnTo>
                    <a:pt x="8577047" y="1370380"/>
                  </a:lnTo>
                  <a:lnTo>
                    <a:pt x="8577047" y="1426057"/>
                  </a:lnTo>
                  <a:lnTo>
                    <a:pt x="8634285" y="1428927"/>
                  </a:lnTo>
                  <a:lnTo>
                    <a:pt x="8637156" y="1370380"/>
                  </a:lnTo>
                  <a:close/>
                </a:path>
                <a:path w="10690225" h="6438900">
                  <a:moveTo>
                    <a:pt x="8637156" y="1279207"/>
                  </a:moveTo>
                  <a:lnTo>
                    <a:pt x="8579917" y="1276248"/>
                  </a:lnTo>
                  <a:lnTo>
                    <a:pt x="8577047" y="1279207"/>
                  </a:lnTo>
                  <a:lnTo>
                    <a:pt x="8577047" y="1334884"/>
                  </a:lnTo>
                  <a:lnTo>
                    <a:pt x="8634285" y="1337754"/>
                  </a:lnTo>
                  <a:lnTo>
                    <a:pt x="8637156" y="1279207"/>
                  </a:lnTo>
                  <a:close/>
                </a:path>
                <a:path w="10690225" h="6438900">
                  <a:moveTo>
                    <a:pt x="8637156" y="1188034"/>
                  </a:moveTo>
                  <a:lnTo>
                    <a:pt x="8579917" y="1185075"/>
                  </a:lnTo>
                  <a:lnTo>
                    <a:pt x="8577047" y="1188034"/>
                  </a:lnTo>
                  <a:lnTo>
                    <a:pt x="8577047" y="1243711"/>
                  </a:lnTo>
                  <a:lnTo>
                    <a:pt x="8634285" y="1246670"/>
                  </a:lnTo>
                  <a:lnTo>
                    <a:pt x="8637156" y="1188034"/>
                  </a:lnTo>
                  <a:close/>
                </a:path>
                <a:path w="10690225" h="6438900">
                  <a:moveTo>
                    <a:pt x="8637156" y="1096860"/>
                  </a:moveTo>
                  <a:lnTo>
                    <a:pt x="8579917" y="1093901"/>
                  </a:lnTo>
                  <a:lnTo>
                    <a:pt x="8577047" y="1096860"/>
                  </a:lnTo>
                  <a:lnTo>
                    <a:pt x="8577047" y="1152537"/>
                  </a:lnTo>
                  <a:lnTo>
                    <a:pt x="8634285" y="1155496"/>
                  </a:lnTo>
                  <a:lnTo>
                    <a:pt x="8637156" y="1096860"/>
                  </a:lnTo>
                  <a:close/>
                </a:path>
                <a:path w="10690225" h="6438900">
                  <a:moveTo>
                    <a:pt x="8637156" y="1005687"/>
                  </a:moveTo>
                  <a:lnTo>
                    <a:pt x="8579917" y="1002817"/>
                  </a:lnTo>
                  <a:lnTo>
                    <a:pt x="8577047" y="1005687"/>
                  </a:lnTo>
                  <a:lnTo>
                    <a:pt x="8577047" y="1061364"/>
                  </a:lnTo>
                  <a:lnTo>
                    <a:pt x="8634285" y="1064234"/>
                  </a:lnTo>
                  <a:lnTo>
                    <a:pt x="8637156" y="1005687"/>
                  </a:lnTo>
                  <a:close/>
                </a:path>
                <a:path w="10690225" h="6438900">
                  <a:moveTo>
                    <a:pt x="8637156" y="914514"/>
                  </a:moveTo>
                  <a:lnTo>
                    <a:pt x="8579917" y="911644"/>
                  </a:lnTo>
                  <a:lnTo>
                    <a:pt x="8577047" y="914514"/>
                  </a:lnTo>
                  <a:lnTo>
                    <a:pt x="8577047" y="970191"/>
                  </a:lnTo>
                  <a:lnTo>
                    <a:pt x="8634285" y="973150"/>
                  </a:lnTo>
                  <a:lnTo>
                    <a:pt x="8637156" y="914514"/>
                  </a:lnTo>
                  <a:close/>
                </a:path>
                <a:path w="10690225" h="6438900">
                  <a:moveTo>
                    <a:pt x="8637156" y="823341"/>
                  </a:moveTo>
                  <a:lnTo>
                    <a:pt x="8579917" y="820470"/>
                  </a:lnTo>
                  <a:lnTo>
                    <a:pt x="8577047" y="823341"/>
                  </a:lnTo>
                  <a:lnTo>
                    <a:pt x="8577047" y="879017"/>
                  </a:lnTo>
                  <a:lnTo>
                    <a:pt x="8634285" y="881976"/>
                  </a:lnTo>
                  <a:lnTo>
                    <a:pt x="8637156" y="823341"/>
                  </a:lnTo>
                  <a:close/>
                </a:path>
                <a:path w="10690225" h="6438900">
                  <a:moveTo>
                    <a:pt x="8637156" y="732256"/>
                  </a:moveTo>
                  <a:lnTo>
                    <a:pt x="8579917" y="729297"/>
                  </a:lnTo>
                  <a:lnTo>
                    <a:pt x="8577047" y="732256"/>
                  </a:lnTo>
                  <a:lnTo>
                    <a:pt x="8577047" y="787844"/>
                  </a:lnTo>
                  <a:lnTo>
                    <a:pt x="8634285" y="790803"/>
                  </a:lnTo>
                  <a:lnTo>
                    <a:pt x="8637156" y="732256"/>
                  </a:lnTo>
                  <a:close/>
                </a:path>
                <a:path w="10690225" h="6438900">
                  <a:moveTo>
                    <a:pt x="8637156" y="640994"/>
                  </a:moveTo>
                  <a:lnTo>
                    <a:pt x="8579917" y="638124"/>
                  </a:lnTo>
                  <a:lnTo>
                    <a:pt x="8577047" y="640994"/>
                  </a:lnTo>
                  <a:lnTo>
                    <a:pt x="8577047" y="696671"/>
                  </a:lnTo>
                  <a:lnTo>
                    <a:pt x="8634285" y="699630"/>
                  </a:lnTo>
                  <a:lnTo>
                    <a:pt x="8637156" y="640994"/>
                  </a:lnTo>
                  <a:close/>
                </a:path>
                <a:path w="10690225" h="6438900">
                  <a:moveTo>
                    <a:pt x="8637156" y="549910"/>
                  </a:moveTo>
                  <a:lnTo>
                    <a:pt x="8579917" y="546950"/>
                  </a:lnTo>
                  <a:lnTo>
                    <a:pt x="8577047" y="549910"/>
                  </a:lnTo>
                  <a:lnTo>
                    <a:pt x="8577047" y="605586"/>
                  </a:lnTo>
                  <a:lnTo>
                    <a:pt x="8634285" y="608457"/>
                  </a:lnTo>
                  <a:lnTo>
                    <a:pt x="8637156" y="549910"/>
                  </a:lnTo>
                  <a:close/>
                </a:path>
                <a:path w="10690225" h="6438900">
                  <a:moveTo>
                    <a:pt x="8739810" y="3740607"/>
                  </a:moveTo>
                  <a:lnTo>
                    <a:pt x="8682571" y="3737660"/>
                  </a:lnTo>
                  <a:lnTo>
                    <a:pt x="8679701" y="3740607"/>
                  </a:lnTo>
                  <a:lnTo>
                    <a:pt x="8679701" y="3796296"/>
                  </a:lnTo>
                  <a:lnTo>
                    <a:pt x="8736940" y="3799243"/>
                  </a:lnTo>
                  <a:lnTo>
                    <a:pt x="8739810" y="3740607"/>
                  </a:lnTo>
                  <a:close/>
                </a:path>
                <a:path w="10690225" h="6438900">
                  <a:moveTo>
                    <a:pt x="8739810" y="3649434"/>
                  </a:moveTo>
                  <a:lnTo>
                    <a:pt x="8682571" y="3646563"/>
                  </a:lnTo>
                  <a:lnTo>
                    <a:pt x="8679701" y="3649434"/>
                  </a:lnTo>
                  <a:lnTo>
                    <a:pt x="8679701" y="3705123"/>
                  </a:lnTo>
                  <a:lnTo>
                    <a:pt x="8736940" y="3707993"/>
                  </a:lnTo>
                  <a:lnTo>
                    <a:pt x="8739810" y="3649434"/>
                  </a:lnTo>
                  <a:close/>
                </a:path>
                <a:path w="10690225" h="6438900">
                  <a:moveTo>
                    <a:pt x="8739810" y="3558273"/>
                  </a:moveTo>
                  <a:lnTo>
                    <a:pt x="8682571" y="3555390"/>
                  </a:lnTo>
                  <a:lnTo>
                    <a:pt x="8679701" y="3558273"/>
                  </a:lnTo>
                  <a:lnTo>
                    <a:pt x="8679701" y="3613950"/>
                  </a:lnTo>
                  <a:lnTo>
                    <a:pt x="8736940" y="3616909"/>
                  </a:lnTo>
                  <a:lnTo>
                    <a:pt x="8739810" y="3558273"/>
                  </a:lnTo>
                  <a:close/>
                </a:path>
                <a:path w="10690225" h="6438900">
                  <a:moveTo>
                    <a:pt x="8739810" y="3467176"/>
                  </a:moveTo>
                  <a:lnTo>
                    <a:pt x="8682571" y="3464217"/>
                  </a:lnTo>
                  <a:lnTo>
                    <a:pt x="8679701" y="3467176"/>
                  </a:lnTo>
                  <a:lnTo>
                    <a:pt x="8679701" y="3522776"/>
                  </a:lnTo>
                  <a:lnTo>
                    <a:pt x="8736940" y="3525736"/>
                  </a:lnTo>
                  <a:lnTo>
                    <a:pt x="8739810" y="3467176"/>
                  </a:lnTo>
                  <a:close/>
                </a:path>
                <a:path w="10690225" h="6438900">
                  <a:moveTo>
                    <a:pt x="8739810" y="3376003"/>
                  </a:moveTo>
                  <a:lnTo>
                    <a:pt x="8682571" y="3373056"/>
                  </a:lnTo>
                  <a:lnTo>
                    <a:pt x="8679701" y="3376003"/>
                  </a:lnTo>
                  <a:lnTo>
                    <a:pt x="8679701" y="3431692"/>
                  </a:lnTo>
                  <a:lnTo>
                    <a:pt x="8736940" y="3434562"/>
                  </a:lnTo>
                  <a:lnTo>
                    <a:pt x="8739810" y="3376003"/>
                  </a:lnTo>
                  <a:close/>
                </a:path>
                <a:path w="10690225" h="6438900">
                  <a:moveTo>
                    <a:pt x="8739810" y="3284829"/>
                  </a:moveTo>
                  <a:lnTo>
                    <a:pt x="8682571" y="3281883"/>
                  </a:lnTo>
                  <a:lnTo>
                    <a:pt x="8679701" y="3284829"/>
                  </a:lnTo>
                  <a:lnTo>
                    <a:pt x="8679701" y="3340519"/>
                  </a:lnTo>
                  <a:lnTo>
                    <a:pt x="8736940" y="3343389"/>
                  </a:lnTo>
                  <a:lnTo>
                    <a:pt x="8739810" y="3284829"/>
                  </a:lnTo>
                  <a:close/>
                </a:path>
                <a:path w="10690225" h="6438900">
                  <a:moveTo>
                    <a:pt x="8739810" y="3193656"/>
                  </a:moveTo>
                  <a:lnTo>
                    <a:pt x="8682571" y="3190710"/>
                  </a:lnTo>
                  <a:lnTo>
                    <a:pt x="8679701" y="3193656"/>
                  </a:lnTo>
                  <a:lnTo>
                    <a:pt x="8679701" y="3249345"/>
                  </a:lnTo>
                  <a:lnTo>
                    <a:pt x="8736940" y="3252216"/>
                  </a:lnTo>
                  <a:lnTo>
                    <a:pt x="8739810" y="3193656"/>
                  </a:lnTo>
                  <a:close/>
                </a:path>
                <a:path w="10690225" h="6438900">
                  <a:moveTo>
                    <a:pt x="8739810" y="3102495"/>
                  </a:moveTo>
                  <a:lnTo>
                    <a:pt x="8682571" y="3099536"/>
                  </a:lnTo>
                  <a:lnTo>
                    <a:pt x="8679701" y="3102495"/>
                  </a:lnTo>
                  <a:lnTo>
                    <a:pt x="8679701" y="3158172"/>
                  </a:lnTo>
                  <a:lnTo>
                    <a:pt x="8736940" y="3161042"/>
                  </a:lnTo>
                  <a:lnTo>
                    <a:pt x="8739810" y="3102495"/>
                  </a:lnTo>
                  <a:close/>
                </a:path>
                <a:path w="10690225" h="6438900">
                  <a:moveTo>
                    <a:pt x="8739810" y="3011322"/>
                  </a:moveTo>
                  <a:lnTo>
                    <a:pt x="8682571" y="3008452"/>
                  </a:lnTo>
                  <a:lnTo>
                    <a:pt x="8679701" y="3011322"/>
                  </a:lnTo>
                  <a:lnTo>
                    <a:pt x="8679701" y="3066999"/>
                  </a:lnTo>
                  <a:lnTo>
                    <a:pt x="8736940" y="3069869"/>
                  </a:lnTo>
                  <a:lnTo>
                    <a:pt x="8739810" y="3011322"/>
                  </a:lnTo>
                  <a:close/>
                </a:path>
                <a:path w="10690225" h="6438900">
                  <a:moveTo>
                    <a:pt x="8739810" y="2920149"/>
                  </a:moveTo>
                  <a:lnTo>
                    <a:pt x="8682571" y="2917279"/>
                  </a:lnTo>
                  <a:lnTo>
                    <a:pt x="8679701" y="2920149"/>
                  </a:lnTo>
                  <a:lnTo>
                    <a:pt x="8679701" y="2975826"/>
                  </a:lnTo>
                  <a:lnTo>
                    <a:pt x="8736940" y="2978785"/>
                  </a:lnTo>
                  <a:lnTo>
                    <a:pt x="8739810" y="2920149"/>
                  </a:lnTo>
                  <a:close/>
                </a:path>
                <a:path w="10690225" h="6438900">
                  <a:moveTo>
                    <a:pt x="8739810" y="2828975"/>
                  </a:moveTo>
                  <a:lnTo>
                    <a:pt x="8682571" y="2826105"/>
                  </a:lnTo>
                  <a:lnTo>
                    <a:pt x="8679701" y="2828975"/>
                  </a:lnTo>
                  <a:lnTo>
                    <a:pt x="8679701" y="2884652"/>
                  </a:lnTo>
                  <a:lnTo>
                    <a:pt x="8736940" y="2887611"/>
                  </a:lnTo>
                  <a:lnTo>
                    <a:pt x="8739810" y="2828975"/>
                  </a:lnTo>
                  <a:close/>
                </a:path>
                <a:path w="10690225" h="6438900">
                  <a:moveTo>
                    <a:pt x="8739810" y="2737802"/>
                  </a:moveTo>
                  <a:lnTo>
                    <a:pt x="8682571" y="2734932"/>
                  </a:lnTo>
                  <a:lnTo>
                    <a:pt x="8679701" y="2737802"/>
                  </a:lnTo>
                  <a:lnTo>
                    <a:pt x="8679701" y="2793479"/>
                  </a:lnTo>
                  <a:lnTo>
                    <a:pt x="8736940" y="2796438"/>
                  </a:lnTo>
                  <a:lnTo>
                    <a:pt x="8739810" y="2737802"/>
                  </a:lnTo>
                  <a:close/>
                </a:path>
                <a:path w="10690225" h="6438900">
                  <a:moveTo>
                    <a:pt x="8739810" y="2646629"/>
                  </a:moveTo>
                  <a:lnTo>
                    <a:pt x="8682571" y="2643759"/>
                  </a:lnTo>
                  <a:lnTo>
                    <a:pt x="8679701" y="2646629"/>
                  </a:lnTo>
                  <a:lnTo>
                    <a:pt x="8679701" y="2702306"/>
                  </a:lnTo>
                  <a:lnTo>
                    <a:pt x="8736940" y="2705265"/>
                  </a:lnTo>
                  <a:lnTo>
                    <a:pt x="8739810" y="2646629"/>
                  </a:lnTo>
                  <a:close/>
                </a:path>
                <a:path w="10690225" h="6438900">
                  <a:moveTo>
                    <a:pt x="8739810" y="2555456"/>
                  </a:moveTo>
                  <a:lnTo>
                    <a:pt x="8682571" y="2552585"/>
                  </a:lnTo>
                  <a:lnTo>
                    <a:pt x="8679701" y="2555456"/>
                  </a:lnTo>
                  <a:lnTo>
                    <a:pt x="8679701" y="2611132"/>
                  </a:lnTo>
                  <a:lnTo>
                    <a:pt x="8736940" y="2614091"/>
                  </a:lnTo>
                  <a:lnTo>
                    <a:pt x="8739810" y="2555456"/>
                  </a:lnTo>
                  <a:close/>
                </a:path>
                <a:path w="10690225" h="6438900">
                  <a:moveTo>
                    <a:pt x="8739810" y="2464371"/>
                  </a:moveTo>
                  <a:lnTo>
                    <a:pt x="8682571" y="2461412"/>
                  </a:lnTo>
                  <a:lnTo>
                    <a:pt x="8679701" y="2464371"/>
                  </a:lnTo>
                  <a:lnTo>
                    <a:pt x="8679701" y="2519959"/>
                  </a:lnTo>
                  <a:lnTo>
                    <a:pt x="8736940" y="2522918"/>
                  </a:lnTo>
                  <a:lnTo>
                    <a:pt x="8739810" y="2464371"/>
                  </a:lnTo>
                  <a:close/>
                </a:path>
                <a:path w="10690225" h="6438900">
                  <a:moveTo>
                    <a:pt x="8739810" y="2373198"/>
                  </a:moveTo>
                  <a:lnTo>
                    <a:pt x="8682571" y="2370239"/>
                  </a:lnTo>
                  <a:lnTo>
                    <a:pt x="8679701" y="2373198"/>
                  </a:lnTo>
                  <a:lnTo>
                    <a:pt x="8679701" y="2428875"/>
                  </a:lnTo>
                  <a:lnTo>
                    <a:pt x="8736940" y="2431745"/>
                  </a:lnTo>
                  <a:lnTo>
                    <a:pt x="8739810" y="2373198"/>
                  </a:lnTo>
                  <a:close/>
                </a:path>
                <a:path w="10690225" h="6438900">
                  <a:moveTo>
                    <a:pt x="8739810" y="2282025"/>
                  </a:moveTo>
                  <a:lnTo>
                    <a:pt x="8682571" y="2279065"/>
                  </a:lnTo>
                  <a:lnTo>
                    <a:pt x="8679701" y="2282025"/>
                  </a:lnTo>
                  <a:lnTo>
                    <a:pt x="8679701" y="2337701"/>
                  </a:lnTo>
                  <a:lnTo>
                    <a:pt x="8736940" y="2340572"/>
                  </a:lnTo>
                  <a:lnTo>
                    <a:pt x="8739810" y="2282025"/>
                  </a:lnTo>
                  <a:close/>
                </a:path>
                <a:path w="10690225" h="6438900">
                  <a:moveTo>
                    <a:pt x="8739810" y="2190851"/>
                  </a:moveTo>
                  <a:lnTo>
                    <a:pt x="8682571" y="2187892"/>
                  </a:lnTo>
                  <a:lnTo>
                    <a:pt x="8679701" y="2190851"/>
                  </a:lnTo>
                  <a:lnTo>
                    <a:pt x="8679701" y="2246528"/>
                  </a:lnTo>
                  <a:lnTo>
                    <a:pt x="8736940" y="2249398"/>
                  </a:lnTo>
                  <a:lnTo>
                    <a:pt x="8739810" y="2190851"/>
                  </a:lnTo>
                  <a:close/>
                </a:path>
                <a:path w="10690225" h="6438900">
                  <a:moveTo>
                    <a:pt x="8739810" y="2099678"/>
                  </a:moveTo>
                  <a:lnTo>
                    <a:pt x="8682571" y="2096808"/>
                  </a:lnTo>
                  <a:lnTo>
                    <a:pt x="8679701" y="2099678"/>
                  </a:lnTo>
                  <a:lnTo>
                    <a:pt x="8679701" y="2155355"/>
                  </a:lnTo>
                  <a:lnTo>
                    <a:pt x="8736940" y="2158225"/>
                  </a:lnTo>
                  <a:lnTo>
                    <a:pt x="8739810" y="2099678"/>
                  </a:lnTo>
                  <a:close/>
                </a:path>
                <a:path w="10690225" h="6438900">
                  <a:moveTo>
                    <a:pt x="8739810" y="2008505"/>
                  </a:moveTo>
                  <a:lnTo>
                    <a:pt x="8682571" y="2005634"/>
                  </a:lnTo>
                  <a:lnTo>
                    <a:pt x="8679701" y="2008505"/>
                  </a:lnTo>
                  <a:lnTo>
                    <a:pt x="8679701" y="2064181"/>
                  </a:lnTo>
                  <a:lnTo>
                    <a:pt x="8736940" y="2067140"/>
                  </a:lnTo>
                  <a:lnTo>
                    <a:pt x="8739810" y="2008505"/>
                  </a:lnTo>
                  <a:close/>
                </a:path>
                <a:path w="10690225" h="6438900">
                  <a:moveTo>
                    <a:pt x="8739810" y="1917331"/>
                  </a:moveTo>
                  <a:lnTo>
                    <a:pt x="8682571" y="1914461"/>
                  </a:lnTo>
                  <a:lnTo>
                    <a:pt x="8679701" y="1917331"/>
                  </a:lnTo>
                  <a:lnTo>
                    <a:pt x="8679701" y="1973008"/>
                  </a:lnTo>
                  <a:lnTo>
                    <a:pt x="8736940" y="1975967"/>
                  </a:lnTo>
                  <a:lnTo>
                    <a:pt x="8739810" y="1917331"/>
                  </a:lnTo>
                  <a:close/>
                </a:path>
                <a:path w="10690225" h="6438900">
                  <a:moveTo>
                    <a:pt x="8739810" y="1826247"/>
                  </a:moveTo>
                  <a:lnTo>
                    <a:pt x="8682571" y="1823288"/>
                  </a:lnTo>
                  <a:lnTo>
                    <a:pt x="8679701" y="1826247"/>
                  </a:lnTo>
                  <a:lnTo>
                    <a:pt x="8679701" y="1881924"/>
                  </a:lnTo>
                  <a:lnTo>
                    <a:pt x="8736940" y="1884794"/>
                  </a:lnTo>
                  <a:lnTo>
                    <a:pt x="8739810" y="1826247"/>
                  </a:lnTo>
                  <a:close/>
                </a:path>
                <a:path w="10690225" h="6438900">
                  <a:moveTo>
                    <a:pt x="8739810" y="1734985"/>
                  </a:moveTo>
                  <a:lnTo>
                    <a:pt x="8682571" y="1732114"/>
                  </a:lnTo>
                  <a:lnTo>
                    <a:pt x="8679701" y="1734985"/>
                  </a:lnTo>
                  <a:lnTo>
                    <a:pt x="8679701" y="1790661"/>
                  </a:lnTo>
                  <a:lnTo>
                    <a:pt x="8736940" y="1793621"/>
                  </a:lnTo>
                  <a:lnTo>
                    <a:pt x="8739810" y="1734985"/>
                  </a:lnTo>
                  <a:close/>
                </a:path>
                <a:path w="10690225" h="6438900">
                  <a:moveTo>
                    <a:pt x="8739810" y="1643900"/>
                  </a:moveTo>
                  <a:lnTo>
                    <a:pt x="8682571" y="1640941"/>
                  </a:lnTo>
                  <a:lnTo>
                    <a:pt x="8679701" y="1643900"/>
                  </a:lnTo>
                  <a:lnTo>
                    <a:pt x="8679701" y="1699488"/>
                  </a:lnTo>
                  <a:lnTo>
                    <a:pt x="8736940" y="1702447"/>
                  </a:lnTo>
                  <a:lnTo>
                    <a:pt x="8739810" y="1643900"/>
                  </a:lnTo>
                  <a:close/>
                </a:path>
                <a:path w="10690225" h="6438900">
                  <a:moveTo>
                    <a:pt x="8739810" y="1552727"/>
                  </a:moveTo>
                  <a:lnTo>
                    <a:pt x="8682571" y="1549768"/>
                  </a:lnTo>
                  <a:lnTo>
                    <a:pt x="8679701" y="1552727"/>
                  </a:lnTo>
                  <a:lnTo>
                    <a:pt x="8679701" y="1608315"/>
                  </a:lnTo>
                  <a:lnTo>
                    <a:pt x="8736940" y="1611274"/>
                  </a:lnTo>
                  <a:lnTo>
                    <a:pt x="8739810" y="1552727"/>
                  </a:lnTo>
                  <a:close/>
                </a:path>
                <a:path w="10690225" h="6438900">
                  <a:moveTo>
                    <a:pt x="8739810" y="1461554"/>
                  </a:moveTo>
                  <a:lnTo>
                    <a:pt x="8682571" y="1458595"/>
                  </a:lnTo>
                  <a:lnTo>
                    <a:pt x="8679701" y="1461554"/>
                  </a:lnTo>
                  <a:lnTo>
                    <a:pt x="8679701" y="1517230"/>
                  </a:lnTo>
                  <a:lnTo>
                    <a:pt x="8736940" y="1520101"/>
                  </a:lnTo>
                  <a:lnTo>
                    <a:pt x="8739810" y="1461554"/>
                  </a:lnTo>
                  <a:close/>
                </a:path>
                <a:path w="10690225" h="6438900">
                  <a:moveTo>
                    <a:pt x="8739810" y="1370380"/>
                  </a:moveTo>
                  <a:lnTo>
                    <a:pt x="8682571" y="1367421"/>
                  </a:lnTo>
                  <a:lnTo>
                    <a:pt x="8679701" y="1370380"/>
                  </a:lnTo>
                  <a:lnTo>
                    <a:pt x="8679701" y="1426057"/>
                  </a:lnTo>
                  <a:lnTo>
                    <a:pt x="8736940" y="1428927"/>
                  </a:lnTo>
                  <a:lnTo>
                    <a:pt x="8739810" y="1370380"/>
                  </a:lnTo>
                  <a:close/>
                </a:path>
                <a:path w="10690225" h="6438900">
                  <a:moveTo>
                    <a:pt x="8739810" y="1279207"/>
                  </a:moveTo>
                  <a:lnTo>
                    <a:pt x="8682571" y="1276248"/>
                  </a:lnTo>
                  <a:lnTo>
                    <a:pt x="8679701" y="1279207"/>
                  </a:lnTo>
                  <a:lnTo>
                    <a:pt x="8679701" y="1334884"/>
                  </a:lnTo>
                  <a:lnTo>
                    <a:pt x="8736940" y="1337754"/>
                  </a:lnTo>
                  <a:lnTo>
                    <a:pt x="8739810" y="1279207"/>
                  </a:lnTo>
                  <a:close/>
                </a:path>
                <a:path w="10690225" h="6438900">
                  <a:moveTo>
                    <a:pt x="8739810" y="1188034"/>
                  </a:moveTo>
                  <a:lnTo>
                    <a:pt x="8682571" y="1185075"/>
                  </a:lnTo>
                  <a:lnTo>
                    <a:pt x="8679701" y="1188034"/>
                  </a:lnTo>
                  <a:lnTo>
                    <a:pt x="8679701" y="1243711"/>
                  </a:lnTo>
                  <a:lnTo>
                    <a:pt x="8736940" y="1246670"/>
                  </a:lnTo>
                  <a:lnTo>
                    <a:pt x="8739810" y="1188034"/>
                  </a:lnTo>
                  <a:close/>
                </a:path>
                <a:path w="10690225" h="6438900">
                  <a:moveTo>
                    <a:pt x="8739810" y="1096860"/>
                  </a:moveTo>
                  <a:lnTo>
                    <a:pt x="8682571" y="1093901"/>
                  </a:lnTo>
                  <a:lnTo>
                    <a:pt x="8679701" y="1096860"/>
                  </a:lnTo>
                  <a:lnTo>
                    <a:pt x="8679701" y="1152537"/>
                  </a:lnTo>
                  <a:lnTo>
                    <a:pt x="8736940" y="1155496"/>
                  </a:lnTo>
                  <a:lnTo>
                    <a:pt x="8739810" y="1096860"/>
                  </a:lnTo>
                  <a:close/>
                </a:path>
                <a:path w="10690225" h="6438900">
                  <a:moveTo>
                    <a:pt x="8739810" y="1005687"/>
                  </a:moveTo>
                  <a:lnTo>
                    <a:pt x="8682571" y="1002817"/>
                  </a:lnTo>
                  <a:lnTo>
                    <a:pt x="8679701" y="1005687"/>
                  </a:lnTo>
                  <a:lnTo>
                    <a:pt x="8679701" y="1061364"/>
                  </a:lnTo>
                  <a:lnTo>
                    <a:pt x="8736940" y="1064234"/>
                  </a:lnTo>
                  <a:lnTo>
                    <a:pt x="8739810" y="1005687"/>
                  </a:lnTo>
                  <a:close/>
                </a:path>
                <a:path w="10690225" h="6438900">
                  <a:moveTo>
                    <a:pt x="8739810" y="914514"/>
                  </a:moveTo>
                  <a:lnTo>
                    <a:pt x="8682571" y="911644"/>
                  </a:lnTo>
                  <a:lnTo>
                    <a:pt x="8679701" y="914514"/>
                  </a:lnTo>
                  <a:lnTo>
                    <a:pt x="8679701" y="970191"/>
                  </a:lnTo>
                  <a:lnTo>
                    <a:pt x="8736940" y="973150"/>
                  </a:lnTo>
                  <a:lnTo>
                    <a:pt x="8739810" y="914514"/>
                  </a:lnTo>
                  <a:close/>
                </a:path>
                <a:path w="10690225" h="6438900">
                  <a:moveTo>
                    <a:pt x="8739810" y="823341"/>
                  </a:moveTo>
                  <a:lnTo>
                    <a:pt x="8682571" y="820470"/>
                  </a:lnTo>
                  <a:lnTo>
                    <a:pt x="8679701" y="823341"/>
                  </a:lnTo>
                  <a:lnTo>
                    <a:pt x="8679701" y="879017"/>
                  </a:lnTo>
                  <a:lnTo>
                    <a:pt x="8736940" y="881976"/>
                  </a:lnTo>
                  <a:lnTo>
                    <a:pt x="8739810" y="823341"/>
                  </a:lnTo>
                  <a:close/>
                </a:path>
                <a:path w="10690225" h="6438900">
                  <a:moveTo>
                    <a:pt x="8739810" y="732256"/>
                  </a:moveTo>
                  <a:lnTo>
                    <a:pt x="8682571" y="729297"/>
                  </a:lnTo>
                  <a:lnTo>
                    <a:pt x="8679701" y="732256"/>
                  </a:lnTo>
                  <a:lnTo>
                    <a:pt x="8679701" y="787844"/>
                  </a:lnTo>
                  <a:lnTo>
                    <a:pt x="8736940" y="790803"/>
                  </a:lnTo>
                  <a:lnTo>
                    <a:pt x="8739810" y="732256"/>
                  </a:lnTo>
                  <a:close/>
                </a:path>
                <a:path w="10690225" h="6438900">
                  <a:moveTo>
                    <a:pt x="8739810" y="640994"/>
                  </a:moveTo>
                  <a:lnTo>
                    <a:pt x="8682571" y="638124"/>
                  </a:lnTo>
                  <a:lnTo>
                    <a:pt x="8679701" y="640994"/>
                  </a:lnTo>
                  <a:lnTo>
                    <a:pt x="8679701" y="696671"/>
                  </a:lnTo>
                  <a:lnTo>
                    <a:pt x="8736940" y="699630"/>
                  </a:lnTo>
                  <a:lnTo>
                    <a:pt x="8739810" y="640994"/>
                  </a:lnTo>
                  <a:close/>
                </a:path>
                <a:path w="10690225" h="6438900">
                  <a:moveTo>
                    <a:pt x="8739810" y="549910"/>
                  </a:moveTo>
                  <a:lnTo>
                    <a:pt x="8682571" y="546950"/>
                  </a:lnTo>
                  <a:lnTo>
                    <a:pt x="8679701" y="549910"/>
                  </a:lnTo>
                  <a:lnTo>
                    <a:pt x="8679701" y="605586"/>
                  </a:lnTo>
                  <a:lnTo>
                    <a:pt x="8736940" y="608457"/>
                  </a:lnTo>
                  <a:lnTo>
                    <a:pt x="8739810" y="549910"/>
                  </a:lnTo>
                  <a:close/>
                </a:path>
                <a:path w="10690225" h="6438900">
                  <a:moveTo>
                    <a:pt x="8842464" y="3649434"/>
                  </a:moveTo>
                  <a:lnTo>
                    <a:pt x="8785225" y="3646563"/>
                  </a:lnTo>
                  <a:lnTo>
                    <a:pt x="8782355" y="3649434"/>
                  </a:lnTo>
                  <a:lnTo>
                    <a:pt x="8782355" y="3705123"/>
                  </a:lnTo>
                  <a:lnTo>
                    <a:pt x="8839594" y="3707993"/>
                  </a:lnTo>
                  <a:lnTo>
                    <a:pt x="8842464" y="3649434"/>
                  </a:lnTo>
                  <a:close/>
                </a:path>
                <a:path w="10690225" h="6438900">
                  <a:moveTo>
                    <a:pt x="8842464" y="3558273"/>
                  </a:moveTo>
                  <a:lnTo>
                    <a:pt x="8785225" y="3555390"/>
                  </a:lnTo>
                  <a:lnTo>
                    <a:pt x="8782355" y="3558273"/>
                  </a:lnTo>
                  <a:lnTo>
                    <a:pt x="8782355" y="3613950"/>
                  </a:lnTo>
                  <a:lnTo>
                    <a:pt x="8839594" y="3616909"/>
                  </a:lnTo>
                  <a:lnTo>
                    <a:pt x="8842464" y="3558273"/>
                  </a:lnTo>
                  <a:close/>
                </a:path>
                <a:path w="10690225" h="6438900">
                  <a:moveTo>
                    <a:pt x="8842464" y="3467176"/>
                  </a:moveTo>
                  <a:lnTo>
                    <a:pt x="8785225" y="3464217"/>
                  </a:lnTo>
                  <a:lnTo>
                    <a:pt x="8782355" y="3467176"/>
                  </a:lnTo>
                  <a:lnTo>
                    <a:pt x="8782355" y="3522776"/>
                  </a:lnTo>
                  <a:lnTo>
                    <a:pt x="8839594" y="3525736"/>
                  </a:lnTo>
                  <a:lnTo>
                    <a:pt x="8842464" y="3467176"/>
                  </a:lnTo>
                  <a:close/>
                </a:path>
                <a:path w="10690225" h="6438900">
                  <a:moveTo>
                    <a:pt x="8842464" y="3376003"/>
                  </a:moveTo>
                  <a:lnTo>
                    <a:pt x="8785225" y="3373056"/>
                  </a:lnTo>
                  <a:lnTo>
                    <a:pt x="8782355" y="3376003"/>
                  </a:lnTo>
                  <a:lnTo>
                    <a:pt x="8782355" y="3431692"/>
                  </a:lnTo>
                  <a:lnTo>
                    <a:pt x="8839594" y="3434562"/>
                  </a:lnTo>
                  <a:lnTo>
                    <a:pt x="8842464" y="3376003"/>
                  </a:lnTo>
                  <a:close/>
                </a:path>
                <a:path w="10690225" h="6438900">
                  <a:moveTo>
                    <a:pt x="8842464" y="3284829"/>
                  </a:moveTo>
                  <a:lnTo>
                    <a:pt x="8785225" y="3281883"/>
                  </a:lnTo>
                  <a:lnTo>
                    <a:pt x="8782355" y="3284829"/>
                  </a:lnTo>
                  <a:lnTo>
                    <a:pt x="8782355" y="3340519"/>
                  </a:lnTo>
                  <a:lnTo>
                    <a:pt x="8839594" y="3343389"/>
                  </a:lnTo>
                  <a:lnTo>
                    <a:pt x="8842464" y="3284829"/>
                  </a:lnTo>
                  <a:close/>
                </a:path>
                <a:path w="10690225" h="6438900">
                  <a:moveTo>
                    <a:pt x="8842464" y="3193656"/>
                  </a:moveTo>
                  <a:lnTo>
                    <a:pt x="8785225" y="3190710"/>
                  </a:lnTo>
                  <a:lnTo>
                    <a:pt x="8782355" y="3193656"/>
                  </a:lnTo>
                  <a:lnTo>
                    <a:pt x="8782355" y="3249345"/>
                  </a:lnTo>
                  <a:lnTo>
                    <a:pt x="8839594" y="3252216"/>
                  </a:lnTo>
                  <a:lnTo>
                    <a:pt x="8842464" y="3193656"/>
                  </a:lnTo>
                  <a:close/>
                </a:path>
                <a:path w="10690225" h="6438900">
                  <a:moveTo>
                    <a:pt x="8842464" y="3102495"/>
                  </a:moveTo>
                  <a:lnTo>
                    <a:pt x="8785225" y="3099536"/>
                  </a:lnTo>
                  <a:lnTo>
                    <a:pt x="8782355" y="3102495"/>
                  </a:lnTo>
                  <a:lnTo>
                    <a:pt x="8782355" y="3158172"/>
                  </a:lnTo>
                  <a:lnTo>
                    <a:pt x="8839594" y="3161042"/>
                  </a:lnTo>
                  <a:lnTo>
                    <a:pt x="8842464" y="3102495"/>
                  </a:lnTo>
                  <a:close/>
                </a:path>
                <a:path w="10690225" h="6438900">
                  <a:moveTo>
                    <a:pt x="8842464" y="3011322"/>
                  </a:moveTo>
                  <a:lnTo>
                    <a:pt x="8785225" y="3008452"/>
                  </a:lnTo>
                  <a:lnTo>
                    <a:pt x="8782355" y="3011322"/>
                  </a:lnTo>
                  <a:lnTo>
                    <a:pt x="8782355" y="3066999"/>
                  </a:lnTo>
                  <a:lnTo>
                    <a:pt x="8839594" y="3069869"/>
                  </a:lnTo>
                  <a:lnTo>
                    <a:pt x="8842464" y="3011322"/>
                  </a:lnTo>
                  <a:close/>
                </a:path>
                <a:path w="10690225" h="6438900">
                  <a:moveTo>
                    <a:pt x="8842464" y="2920149"/>
                  </a:moveTo>
                  <a:lnTo>
                    <a:pt x="8785225" y="2917279"/>
                  </a:lnTo>
                  <a:lnTo>
                    <a:pt x="8782355" y="2920149"/>
                  </a:lnTo>
                  <a:lnTo>
                    <a:pt x="8782355" y="2975826"/>
                  </a:lnTo>
                  <a:lnTo>
                    <a:pt x="8839594" y="2978785"/>
                  </a:lnTo>
                  <a:lnTo>
                    <a:pt x="8842464" y="2920149"/>
                  </a:lnTo>
                  <a:close/>
                </a:path>
                <a:path w="10690225" h="6438900">
                  <a:moveTo>
                    <a:pt x="8842464" y="2828975"/>
                  </a:moveTo>
                  <a:lnTo>
                    <a:pt x="8785225" y="2826105"/>
                  </a:lnTo>
                  <a:lnTo>
                    <a:pt x="8782355" y="2828975"/>
                  </a:lnTo>
                  <a:lnTo>
                    <a:pt x="8782355" y="2884652"/>
                  </a:lnTo>
                  <a:lnTo>
                    <a:pt x="8839594" y="2887611"/>
                  </a:lnTo>
                  <a:lnTo>
                    <a:pt x="8842464" y="2828975"/>
                  </a:lnTo>
                  <a:close/>
                </a:path>
                <a:path w="10690225" h="6438900">
                  <a:moveTo>
                    <a:pt x="8842464" y="2737802"/>
                  </a:moveTo>
                  <a:lnTo>
                    <a:pt x="8785225" y="2734932"/>
                  </a:lnTo>
                  <a:lnTo>
                    <a:pt x="8782355" y="2737802"/>
                  </a:lnTo>
                  <a:lnTo>
                    <a:pt x="8782355" y="2793479"/>
                  </a:lnTo>
                  <a:lnTo>
                    <a:pt x="8839594" y="2796438"/>
                  </a:lnTo>
                  <a:lnTo>
                    <a:pt x="8842464" y="2737802"/>
                  </a:lnTo>
                  <a:close/>
                </a:path>
                <a:path w="10690225" h="6438900">
                  <a:moveTo>
                    <a:pt x="8842464" y="2646629"/>
                  </a:moveTo>
                  <a:lnTo>
                    <a:pt x="8785225" y="2643759"/>
                  </a:lnTo>
                  <a:lnTo>
                    <a:pt x="8782355" y="2646629"/>
                  </a:lnTo>
                  <a:lnTo>
                    <a:pt x="8782355" y="2702306"/>
                  </a:lnTo>
                  <a:lnTo>
                    <a:pt x="8839594" y="2705265"/>
                  </a:lnTo>
                  <a:lnTo>
                    <a:pt x="8842464" y="2646629"/>
                  </a:lnTo>
                  <a:close/>
                </a:path>
                <a:path w="10690225" h="6438900">
                  <a:moveTo>
                    <a:pt x="8842464" y="2555456"/>
                  </a:moveTo>
                  <a:lnTo>
                    <a:pt x="8785225" y="2552585"/>
                  </a:lnTo>
                  <a:lnTo>
                    <a:pt x="8782355" y="2555456"/>
                  </a:lnTo>
                  <a:lnTo>
                    <a:pt x="8782355" y="2611132"/>
                  </a:lnTo>
                  <a:lnTo>
                    <a:pt x="8839594" y="2614091"/>
                  </a:lnTo>
                  <a:lnTo>
                    <a:pt x="8842464" y="2555456"/>
                  </a:lnTo>
                  <a:close/>
                </a:path>
                <a:path w="10690225" h="6438900">
                  <a:moveTo>
                    <a:pt x="8842464" y="2464371"/>
                  </a:moveTo>
                  <a:lnTo>
                    <a:pt x="8785225" y="2461412"/>
                  </a:lnTo>
                  <a:lnTo>
                    <a:pt x="8782355" y="2464371"/>
                  </a:lnTo>
                  <a:lnTo>
                    <a:pt x="8782355" y="2519959"/>
                  </a:lnTo>
                  <a:lnTo>
                    <a:pt x="8839594" y="2522918"/>
                  </a:lnTo>
                  <a:lnTo>
                    <a:pt x="8842464" y="2464371"/>
                  </a:lnTo>
                  <a:close/>
                </a:path>
                <a:path w="10690225" h="6438900">
                  <a:moveTo>
                    <a:pt x="8842464" y="2373198"/>
                  </a:moveTo>
                  <a:lnTo>
                    <a:pt x="8785225" y="2370239"/>
                  </a:lnTo>
                  <a:lnTo>
                    <a:pt x="8782355" y="2373198"/>
                  </a:lnTo>
                  <a:lnTo>
                    <a:pt x="8782355" y="2428875"/>
                  </a:lnTo>
                  <a:lnTo>
                    <a:pt x="8839594" y="2431745"/>
                  </a:lnTo>
                  <a:lnTo>
                    <a:pt x="8842464" y="2373198"/>
                  </a:lnTo>
                  <a:close/>
                </a:path>
                <a:path w="10690225" h="6438900">
                  <a:moveTo>
                    <a:pt x="8842464" y="2282025"/>
                  </a:moveTo>
                  <a:lnTo>
                    <a:pt x="8785225" y="2279065"/>
                  </a:lnTo>
                  <a:lnTo>
                    <a:pt x="8782355" y="2282025"/>
                  </a:lnTo>
                  <a:lnTo>
                    <a:pt x="8782355" y="2337701"/>
                  </a:lnTo>
                  <a:lnTo>
                    <a:pt x="8839594" y="2340572"/>
                  </a:lnTo>
                  <a:lnTo>
                    <a:pt x="8842464" y="2282025"/>
                  </a:lnTo>
                  <a:close/>
                </a:path>
                <a:path w="10690225" h="6438900">
                  <a:moveTo>
                    <a:pt x="8842464" y="2190851"/>
                  </a:moveTo>
                  <a:lnTo>
                    <a:pt x="8785225" y="2187892"/>
                  </a:lnTo>
                  <a:lnTo>
                    <a:pt x="8782355" y="2190851"/>
                  </a:lnTo>
                  <a:lnTo>
                    <a:pt x="8782355" y="2246528"/>
                  </a:lnTo>
                  <a:lnTo>
                    <a:pt x="8839594" y="2249398"/>
                  </a:lnTo>
                  <a:lnTo>
                    <a:pt x="8842464" y="2190851"/>
                  </a:lnTo>
                  <a:close/>
                </a:path>
                <a:path w="10690225" h="6438900">
                  <a:moveTo>
                    <a:pt x="8842464" y="2099678"/>
                  </a:moveTo>
                  <a:lnTo>
                    <a:pt x="8785225" y="2096808"/>
                  </a:lnTo>
                  <a:lnTo>
                    <a:pt x="8782355" y="2099678"/>
                  </a:lnTo>
                  <a:lnTo>
                    <a:pt x="8782355" y="2155355"/>
                  </a:lnTo>
                  <a:lnTo>
                    <a:pt x="8839594" y="2158225"/>
                  </a:lnTo>
                  <a:lnTo>
                    <a:pt x="8842464" y="2099678"/>
                  </a:lnTo>
                  <a:close/>
                </a:path>
                <a:path w="10690225" h="6438900">
                  <a:moveTo>
                    <a:pt x="8842464" y="2008505"/>
                  </a:moveTo>
                  <a:lnTo>
                    <a:pt x="8785225" y="2005634"/>
                  </a:lnTo>
                  <a:lnTo>
                    <a:pt x="8782355" y="2008505"/>
                  </a:lnTo>
                  <a:lnTo>
                    <a:pt x="8782355" y="2064181"/>
                  </a:lnTo>
                  <a:lnTo>
                    <a:pt x="8839594" y="2067140"/>
                  </a:lnTo>
                  <a:lnTo>
                    <a:pt x="8842464" y="2008505"/>
                  </a:lnTo>
                  <a:close/>
                </a:path>
                <a:path w="10690225" h="6438900">
                  <a:moveTo>
                    <a:pt x="8842464" y="1917331"/>
                  </a:moveTo>
                  <a:lnTo>
                    <a:pt x="8785225" y="1914461"/>
                  </a:lnTo>
                  <a:lnTo>
                    <a:pt x="8782355" y="1917331"/>
                  </a:lnTo>
                  <a:lnTo>
                    <a:pt x="8782355" y="1973008"/>
                  </a:lnTo>
                  <a:lnTo>
                    <a:pt x="8839594" y="1975967"/>
                  </a:lnTo>
                  <a:lnTo>
                    <a:pt x="8842464" y="1917331"/>
                  </a:lnTo>
                  <a:close/>
                </a:path>
                <a:path w="10690225" h="6438900">
                  <a:moveTo>
                    <a:pt x="8842464" y="1826247"/>
                  </a:moveTo>
                  <a:lnTo>
                    <a:pt x="8785225" y="1823288"/>
                  </a:lnTo>
                  <a:lnTo>
                    <a:pt x="8782355" y="1826247"/>
                  </a:lnTo>
                  <a:lnTo>
                    <a:pt x="8782355" y="1881924"/>
                  </a:lnTo>
                  <a:lnTo>
                    <a:pt x="8839594" y="1884794"/>
                  </a:lnTo>
                  <a:lnTo>
                    <a:pt x="8842464" y="1826247"/>
                  </a:lnTo>
                  <a:close/>
                </a:path>
                <a:path w="10690225" h="6438900">
                  <a:moveTo>
                    <a:pt x="8842464" y="1734985"/>
                  </a:moveTo>
                  <a:lnTo>
                    <a:pt x="8785225" y="1732114"/>
                  </a:lnTo>
                  <a:lnTo>
                    <a:pt x="8782355" y="1734985"/>
                  </a:lnTo>
                  <a:lnTo>
                    <a:pt x="8782355" y="1790661"/>
                  </a:lnTo>
                  <a:lnTo>
                    <a:pt x="8839594" y="1793621"/>
                  </a:lnTo>
                  <a:lnTo>
                    <a:pt x="8842464" y="1734985"/>
                  </a:lnTo>
                  <a:close/>
                </a:path>
                <a:path w="10690225" h="6438900">
                  <a:moveTo>
                    <a:pt x="8842464" y="1643900"/>
                  </a:moveTo>
                  <a:lnTo>
                    <a:pt x="8785225" y="1640941"/>
                  </a:lnTo>
                  <a:lnTo>
                    <a:pt x="8782355" y="1643900"/>
                  </a:lnTo>
                  <a:lnTo>
                    <a:pt x="8782355" y="1699488"/>
                  </a:lnTo>
                  <a:lnTo>
                    <a:pt x="8839594" y="1702447"/>
                  </a:lnTo>
                  <a:lnTo>
                    <a:pt x="8842464" y="1643900"/>
                  </a:lnTo>
                  <a:close/>
                </a:path>
                <a:path w="10690225" h="6438900">
                  <a:moveTo>
                    <a:pt x="8842464" y="1552727"/>
                  </a:moveTo>
                  <a:lnTo>
                    <a:pt x="8785225" y="1549768"/>
                  </a:lnTo>
                  <a:lnTo>
                    <a:pt x="8782355" y="1552727"/>
                  </a:lnTo>
                  <a:lnTo>
                    <a:pt x="8782355" y="1608315"/>
                  </a:lnTo>
                  <a:lnTo>
                    <a:pt x="8839594" y="1611274"/>
                  </a:lnTo>
                  <a:lnTo>
                    <a:pt x="8842464" y="1552727"/>
                  </a:lnTo>
                  <a:close/>
                </a:path>
                <a:path w="10690225" h="6438900">
                  <a:moveTo>
                    <a:pt x="8842464" y="1461554"/>
                  </a:moveTo>
                  <a:lnTo>
                    <a:pt x="8785225" y="1458595"/>
                  </a:lnTo>
                  <a:lnTo>
                    <a:pt x="8782355" y="1461554"/>
                  </a:lnTo>
                  <a:lnTo>
                    <a:pt x="8782355" y="1517230"/>
                  </a:lnTo>
                  <a:lnTo>
                    <a:pt x="8839594" y="1520101"/>
                  </a:lnTo>
                  <a:lnTo>
                    <a:pt x="8842464" y="1461554"/>
                  </a:lnTo>
                  <a:close/>
                </a:path>
                <a:path w="10690225" h="6438900">
                  <a:moveTo>
                    <a:pt x="8842464" y="1370380"/>
                  </a:moveTo>
                  <a:lnTo>
                    <a:pt x="8785225" y="1367421"/>
                  </a:lnTo>
                  <a:lnTo>
                    <a:pt x="8782355" y="1370380"/>
                  </a:lnTo>
                  <a:lnTo>
                    <a:pt x="8782355" y="1426057"/>
                  </a:lnTo>
                  <a:lnTo>
                    <a:pt x="8839594" y="1428927"/>
                  </a:lnTo>
                  <a:lnTo>
                    <a:pt x="8842464" y="1370380"/>
                  </a:lnTo>
                  <a:close/>
                </a:path>
                <a:path w="10690225" h="6438900">
                  <a:moveTo>
                    <a:pt x="8842464" y="1279207"/>
                  </a:moveTo>
                  <a:lnTo>
                    <a:pt x="8785225" y="1276248"/>
                  </a:lnTo>
                  <a:lnTo>
                    <a:pt x="8782355" y="1279207"/>
                  </a:lnTo>
                  <a:lnTo>
                    <a:pt x="8782355" y="1334884"/>
                  </a:lnTo>
                  <a:lnTo>
                    <a:pt x="8839594" y="1337754"/>
                  </a:lnTo>
                  <a:lnTo>
                    <a:pt x="8842464" y="1279207"/>
                  </a:lnTo>
                  <a:close/>
                </a:path>
                <a:path w="10690225" h="6438900">
                  <a:moveTo>
                    <a:pt x="8842464" y="1188034"/>
                  </a:moveTo>
                  <a:lnTo>
                    <a:pt x="8785225" y="1185075"/>
                  </a:lnTo>
                  <a:lnTo>
                    <a:pt x="8782355" y="1188034"/>
                  </a:lnTo>
                  <a:lnTo>
                    <a:pt x="8782355" y="1243711"/>
                  </a:lnTo>
                  <a:lnTo>
                    <a:pt x="8839594" y="1246670"/>
                  </a:lnTo>
                  <a:lnTo>
                    <a:pt x="8842464" y="1188034"/>
                  </a:lnTo>
                  <a:close/>
                </a:path>
                <a:path w="10690225" h="6438900">
                  <a:moveTo>
                    <a:pt x="8842464" y="1096860"/>
                  </a:moveTo>
                  <a:lnTo>
                    <a:pt x="8785225" y="1093901"/>
                  </a:lnTo>
                  <a:lnTo>
                    <a:pt x="8782355" y="1096860"/>
                  </a:lnTo>
                  <a:lnTo>
                    <a:pt x="8782355" y="1152537"/>
                  </a:lnTo>
                  <a:lnTo>
                    <a:pt x="8839594" y="1155496"/>
                  </a:lnTo>
                  <a:lnTo>
                    <a:pt x="8842464" y="1096860"/>
                  </a:lnTo>
                  <a:close/>
                </a:path>
                <a:path w="10690225" h="6438900">
                  <a:moveTo>
                    <a:pt x="8842464" y="1005687"/>
                  </a:moveTo>
                  <a:lnTo>
                    <a:pt x="8785225" y="1002817"/>
                  </a:lnTo>
                  <a:lnTo>
                    <a:pt x="8782355" y="1005687"/>
                  </a:lnTo>
                  <a:lnTo>
                    <a:pt x="8782355" y="1061364"/>
                  </a:lnTo>
                  <a:lnTo>
                    <a:pt x="8839594" y="1064234"/>
                  </a:lnTo>
                  <a:lnTo>
                    <a:pt x="8842464" y="1005687"/>
                  </a:lnTo>
                  <a:close/>
                </a:path>
                <a:path w="10690225" h="6438900">
                  <a:moveTo>
                    <a:pt x="8842464" y="823341"/>
                  </a:moveTo>
                  <a:lnTo>
                    <a:pt x="8785225" y="820470"/>
                  </a:lnTo>
                  <a:lnTo>
                    <a:pt x="8782355" y="823341"/>
                  </a:lnTo>
                  <a:lnTo>
                    <a:pt x="8782355" y="879017"/>
                  </a:lnTo>
                  <a:lnTo>
                    <a:pt x="8839594" y="881976"/>
                  </a:lnTo>
                  <a:lnTo>
                    <a:pt x="8842464" y="823341"/>
                  </a:lnTo>
                  <a:close/>
                </a:path>
                <a:path w="10690225" h="6438900">
                  <a:moveTo>
                    <a:pt x="8842464" y="732256"/>
                  </a:moveTo>
                  <a:lnTo>
                    <a:pt x="8785225" y="729297"/>
                  </a:lnTo>
                  <a:lnTo>
                    <a:pt x="8782355" y="732256"/>
                  </a:lnTo>
                  <a:lnTo>
                    <a:pt x="8782355" y="787844"/>
                  </a:lnTo>
                  <a:lnTo>
                    <a:pt x="8839594" y="790803"/>
                  </a:lnTo>
                  <a:lnTo>
                    <a:pt x="8842464" y="732256"/>
                  </a:lnTo>
                  <a:close/>
                </a:path>
                <a:path w="10690225" h="6438900">
                  <a:moveTo>
                    <a:pt x="8842464" y="640994"/>
                  </a:moveTo>
                  <a:lnTo>
                    <a:pt x="8785225" y="638124"/>
                  </a:lnTo>
                  <a:lnTo>
                    <a:pt x="8782355" y="640994"/>
                  </a:lnTo>
                  <a:lnTo>
                    <a:pt x="8782355" y="696671"/>
                  </a:lnTo>
                  <a:lnTo>
                    <a:pt x="8839594" y="699630"/>
                  </a:lnTo>
                  <a:lnTo>
                    <a:pt x="8842464" y="640994"/>
                  </a:lnTo>
                  <a:close/>
                </a:path>
                <a:path w="10690225" h="6438900">
                  <a:moveTo>
                    <a:pt x="8945131" y="3649434"/>
                  </a:moveTo>
                  <a:lnTo>
                    <a:pt x="8887879" y="3646563"/>
                  </a:lnTo>
                  <a:lnTo>
                    <a:pt x="8885009" y="3649434"/>
                  </a:lnTo>
                  <a:lnTo>
                    <a:pt x="8885009" y="3705123"/>
                  </a:lnTo>
                  <a:lnTo>
                    <a:pt x="8942248" y="3707993"/>
                  </a:lnTo>
                  <a:lnTo>
                    <a:pt x="8945131" y="3649434"/>
                  </a:lnTo>
                  <a:close/>
                </a:path>
                <a:path w="10690225" h="6438900">
                  <a:moveTo>
                    <a:pt x="8945131" y="3558273"/>
                  </a:moveTo>
                  <a:lnTo>
                    <a:pt x="8887879" y="3555390"/>
                  </a:lnTo>
                  <a:lnTo>
                    <a:pt x="8885009" y="3558273"/>
                  </a:lnTo>
                  <a:lnTo>
                    <a:pt x="8885009" y="3613950"/>
                  </a:lnTo>
                  <a:lnTo>
                    <a:pt x="8942248" y="3616909"/>
                  </a:lnTo>
                  <a:lnTo>
                    <a:pt x="8945131" y="3558273"/>
                  </a:lnTo>
                  <a:close/>
                </a:path>
                <a:path w="10690225" h="6438900">
                  <a:moveTo>
                    <a:pt x="8945131" y="3467176"/>
                  </a:moveTo>
                  <a:lnTo>
                    <a:pt x="8887879" y="3464217"/>
                  </a:lnTo>
                  <a:lnTo>
                    <a:pt x="8885009" y="3467176"/>
                  </a:lnTo>
                  <a:lnTo>
                    <a:pt x="8885009" y="3522776"/>
                  </a:lnTo>
                  <a:lnTo>
                    <a:pt x="8942248" y="3525736"/>
                  </a:lnTo>
                  <a:lnTo>
                    <a:pt x="8945131" y="3467176"/>
                  </a:lnTo>
                  <a:close/>
                </a:path>
                <a:path w="10690225" h="6438900">
                  <a:moveTo>
                    <a:pt x="8945131" y="3376003"/>
                  </a:moveTo>
                  <a:lnTo>
                    <a:pt x="8887879" y="3373056"/>
                  </a:lnTo>
                  <a:lnTo>
                    <a:pt x="8885009" y="3376003"/>
                  </a:lnTo>
                  <a:lnTo>
                    <a:pt x="8885009" y="3431692"/>
                  </a:lnTo>
                  <a:lnTo>
                    <a:pt x="8942248" y="3434562"/>
                  </a:lnTo>
                  <a:lnTo>
                    <a:pt x="8945131" y="3376003"/>
                  </a:lnTo>
                  <a:close/>
                </a:path>
                <a:path w="10690225" h="6438900">
                  <a:moveTo>
                    <a:pt x="8945131" y="3284829"/>
                  </a:moveTo>
                  <a:lnTo>
                    <a:pt x="8887879" y="3281883"/>
                  </a:lnTo>
                  <a:lnTo>
                    <a:pt x="8885009" y="3284829"/>
                  </a:lnTo>
                  <a:lnTo>
                    <a:pt x="8885009" y="3340519"/>
                  </a:lnTo>
                  <a:lnTo>
                    <a:pt x="8942248" y="3343389"/>
                  </a:lnTo>
                  <a:lnTo>
                    <a:pt x="8945131" y="3284829"/>
                  </a:lnTo>
                  <a:close/>
                </a:path>
                <a:path w="10690225" h="6438900">
                  <a:moveTo>
                    <a:pt x="8945131" y="3193656"/>
                  </a:moveTo>
                  <a:lnTo>
                    <a:pt x="8887879" y="3190710"/>
                  </a:lnTo>
                  <a:lnTo>
                    <a:pt x="8885009" y="3193656"/>
                  </a:lnTo>
                  <a:lnTo>
                    <a:pt x="8885009" y="3249345"/>
                  </a:lnTo>
                  <a:lnTo>
                    <a:pt x="8942248" y="3252216"/>
                  </a:lnTo>
                  <a:lnTo>
                    <a:pt x="8945131" y="3193656"/>
                  </a:lnTo>
                  <a:close/>
                </a:path>
                <a:path w="10690225" h="6438900">
                  <a:moveTo>
                    <a:pt x="8945131" y="3102495"/>
                  </a:moveTo>
                  <a:lnTo>
                    <a:pt x="8887879" y="3099536"/>
                  </a:lnTo>
                  <a:lnTo>
                    <a:pt x="8885009" y="3102495"/>
                  </a:lnTo>
                  <a:lnTo>
                    <a:pt x="8885009" y="3158172"/>
                  </a:lnTo>
                  <a:lnTo>
                    <a:pt x="8942248" y="3161042"/>
                  </a:lnTo>
                  <a:lnTo>
                    <a:pt x="8945131" y="3102495"/>
                  </a:lnTo>
                  <a:close/>
                </a:path>
                <a:path w="10690225" h="6438900">
                  <a:moveTo>
                    <a:pt x="8945131" y="3011322"/>
                  </a:moveTo>
                  <a:lnTo>
                    <a:pt x="8887879" y="3008452"/>
                  </a:lnTo>
                  <a:lnTo>
                    <a:pt x="8885009" y="3011322"/>
                  </a:lnTo>
                  <a:lnTo>
                    <a:pt x="8885009" y="3066999"/>
                  </a:lnTo>
                  <a:lnTo>
                    <a:pt x="8942248" y="3069869"/>
                  </a:lnTo>
                  <a:lnTo>
                    <a:pt x="8945131" y="3011322"/>
                  </a:lnTo>
                  <a:close/>
                </a:path>
                <a:path w="10690225" h="6438900">
                  <a:moveTo>
                    <a:pt x="8945131" y="2920149"/>
                  </a:moveTo>
                  <a:lnTo>
                    <a:pt x="8887879" y="2917279"/>
                  </a:lnTo>
                  <a:lnTo>
                    <a:pt x="8885009" y="2920149"/>
                  </a:lnTo>
                  <a:lnTo>
                    <a:pt x="8885009" y="2975826"/>
                  </a:lnTo>
                  <a:lnTo>
                    <a:pt x="8942248" y="2978785"/>
                  </a:lnTo>
                  <a:lnTo>
                    <a:pt x="8945131" y="2920149"/>
                  </a:lnTo>
                  <a:close/>
                </a:path>
                <a:path w="10690225" h="6438900">
                  <a:moveTo>
                    <a:pt x="8945131" y="2828975"/>
                  </a:moveTo>
                  <a:lnTo>
                    <a:pt x="8887879" y="2826105"/>
                  </a:lnTo>
                  <a:lnTo>
                    <a:pt x="8885009" y="2828975"/>
                  </a:lnTo>
                  <a:lnTo>
                    <a:pt x="8885009" y="2884652"/>
                  </a:lnTo>
                  <a:lnTo>
                    <a:pt x="8942248" y="2887611"/>
                  </a:lnTo>
                  <a:lnTo>
                    <a:pt x="8945131" y="2828975"/>
                  </a:lnTo>
                  <a:close/>
                </a:path>
                <a:path w="10690225" h="6438900">
                  <a:moveTo>
                    <a:pt x="8945131" y="2737802"/>
                  </a:moveTo>
                  <a:lnTo>
                    <a:pt x="8887879" y="2734932"/>
                  </a:lnTo>
                  <a:lnTo>
                    <a:pt x="8885009" y="2737802"/>
                  </a:lnTo>
                  <a:lnTo>
                    <a:pt x="8885009" y="2793479"/>
                  </a:lnTo>
                  <a:lnTo>
                    <a:pt x="8942248" y="2796438"/>
                  </a:lnTo>
                  <a:lnTo>
                    <a:pt x="8945131" y="2737802"/>
                  </a:lnTo>
                  <a:close/>
                </a:path>
                <a:path w="10690225" h="6438900">
                  <a:moveTo>
                    <a:pt x="8945131" y="2646629"/>
                  </a:moveTo>
                  <a:lnTo>
                    <a:pt x="8887879" y="2643759"/>
                  </a:lnTo>
                  <a:lnTo>
                    <a:pt x="8885009" y="2646629"/>
                  </a:lnTo>
                  <a:lnTo>
                    <a:pt x="8885009" y="2702306"/>
                  </a:lnTo>
                  <a:lnTo>
                    <a:pt x="8942248" y="2705265"/>
                  </a:lnTo>
                  <a:lnTo>
                    <a:pt x="8945131" y="2646629"/>
                  </a:lnTo>
                  <a:close/>
                </a:path>
                <a:path w="10690225" h="6438900">
                  <a:moveTo>
                    <a:pt x="8945131" y="2555456"/>
                  </a:moveTo>
                  <a:lnTo>
                    <a:pt x="8887879" y="2552585"/>
                  </a:lnTo>
                  <a:lnTo>
                    <a:pt x="8885009" y="2555456"/>
                  </a:lnTo>
                  <a:lnTo>
                    <a:pt x="8885009" y="2611132"/>
                  </a:lnTo>
                  <a:lnTo>
                    <a:pt x="8942248" y="2614091"/>
                  </a:lnTo>
                  <a:lnTo>
                    <a:pt x="8945131" y="2555456"/>
                  </a:lnTo>
                  <a:close/>
                </a:path>
                <a:path w="10690225" h="6438900">
                  <a:moveTo>
                    <a:pt x="8945131" y="2464371"/>
                  </a:moveTo>
                  <a:lnTo>
                    <a:pt x="8887879" y="2461412"/>
                  </a:lnTo>
                  <a:lnTo>
                    <a:pt x="8885009" y="2464371"/>
                  </a:lnTo>
                  <a:lnTo>
                    <a:pt x="8885009" y="2519959"/>
                  </a:lnTo>
                  <a:lnTo>
                    <a:pt x="8942248" y="2522918"/>
                  </a:lnTo>
                  <a:lnTo>
                    <a:pt x="8945131" y="2464371"/>
                  </a:lnTo>
                  <a:close/>
                </a:path>
                <a:path w="10690225" h="6438900">
                  <a:moveTo>
                    <a:pt x="8945131" y="2373198"/>
                  </a:moveTo>
                  <a:lnTo>
                    <a:pt x="8887879" y="2370239"/>
                  </a:lnTo>
                  <a:lnTo>
                    <a:pt x="8885009" y="2373198"/>
                  </a:lnTo>
                  <a:lnTo>
                    <a:pt x="8885009" y="2428875"/>
                  </a:lnTo>
                  <a:lnTo>
                    <a:pt x="8942248" y="2431745"/>
                  </a:lnTo>
                  <a:lnTo>
                    <a:pt x="8945131" y="2373198"/>
                  </a:lnTo>
                  <a:close/>
                </a:path>
                <a:path w="10690225" h="6438900">
                  <a:moveTo>
                    <a:pt x="8945131" y="2282025"/>
                  </a:moveTo>
                  <a:lnTo>
                    <a:pt x="8887879" y="2279065"/>
                  </a:lnTo>
                  <a:lnTo>
                    <a:pt x="8885009" y="2282025"/>
                  </a:lnTo>
                  <a:lnTo>
                    <a:pt x="8885009" y="2337701"/>
                  </a:lnTo>
                  <a:lnTo>
                    <a:pt x="8942248" y="2340572"/>
                  </a:lnTo>
                  <a:lnTo>
                    <a:pt x="8945131" y="2282025"/>
                  </a:lnTo>
                  <a:close/>
                </a:path>
                <a:path w="10690225" h="6438900">
                  <a:moveTo>
                    <a:pt x="8945131" y="2190851"/>
                  </a:moveTo>
                  <a:lnTo>
                    <a:pt x="8887879" y="2187892"/>
                  </a:lnTo>
                  <a:lnTo>
                    <a:pt x="8885009" y="2190851"/>
                  </a:lnTo>
                  <a:lnTo>
                    <a:pt x="8885009" y="2246528"/>
                  </a:lnTo>
                  <a:lnTo>
                    <a:pt x="8942248" y="2249398"/>
                  </a:lnTo>
                  <a:lnTo>
                    <a:pt x="8945131" y="2190851"/>
                  </a:lnTo>
                  <a:close/>
                </a:path>
                <a:path w="10690225" h="6438900">
                  <a:moveTo>
                    <a:pt x="8945131" y="2099678"/>
                  </a:moveTo>
                  <a:lnTo>
                    <a:pt x="8887879" y="2096808"/>
                  </a:lnTo>
                  <a:lnTo>
                    <a:pt x="8885009" y="2099678"/>
                  </a:lnTo>
                  <a:lnTo>
                    <a:pt x="8885009" y="2155355"/>
                  </a:lnTo>
                  <a:lnTo>
                    <a:pt x="8942248" y="2158225"/>
                  </a:lnTo>
                  <a:lnTo>
                    <a:pt x="8945131" y="2099678"/>
                  </a:lnTo>
                  <a:close/>
                </a:path>
                <a:path w="10690225" h="6438900">
                  <a:moveTo>
                    <a:pt x="8945131" y="2008505"/>
                  </a:moveTo>
                  <a:lnTo>
                    <a:pt x="8887879" y="2005634"/>
                  </a:lnTo>
                  <a:lnTo>
                    <a:pt x="8885009" y="2008505"/>
                  </a:lnTo>
                  <a:lnTo>
                    <a:pt x="8885009" y="2064181"/>
                  </a:lnTo>
                  <a:lnTo>
                    <a:pt x="8942248" y="2067140"/>
                  </a:lnTo>
                  <a:lnTo>
                    <a:pt x="8945131" y="2008505"/>
                  </a:lnTo>
                  <a:close/>
                </a:path>
                <a:path w="10690225" h="6438900">
                  <a:moveTo>
                    <a:pt x="8945131" y="1917331"/>
                  </a:moveTo>
                  <a:lnTo>
                    <a:pt x="8887879" y="1914461"/>
                  </a:lnTo>
                  <a:lnTo>
                    <a:pt x="8885009" y="1917331"/>
                  </a:lnTo>
                  <a:lnTo>
                    <a:pt x="8885009" y="1973008"/>
                  </a:lnTo>
                  <a:lnTo>
                    <a:pt x="8942248" y="1975967"/>
                  </a:lnTo>
                  <a:lnTo>
                    <a:pt x="8945131" y="1917331"/>
                  </a:lnTo>
                  <a:close/>
                </a:path>
                <a:path w="10690225" h="6438900">
                  <a:moveTo>
                    <a:pt x="8945131" y="1826247"/>
                  </a:moveTo>
                  <a:lnTo>
                    <a:pt x="8887879" y="1823288"/>
                  </a:lnTo>
                  <a:lnTo>
                    <a:pt x="8885009" y="1826247"/>
                  </a:lnTo>
                  <a:lnTo>
                    <a:pt x="8885009" y="1881924"/>
                  </a:lnTo>
                  <a:lnTo>
                    <a:pt x="8942248" y="1884794"/>
                  </a:lnTo>
                  <a:lnTo>
                    <a:pt x="8945131" y="1826247"/>
                  </a:lnTo>
                  <a:close/>
                </a:path>
                <a:path w="10690225" h="6438900">
                  <a:moveTo>
                    <a:pt x="8945131" y="1734985"/>
                  </a:moveTo>
                  <a:lnTo>
                    <a:pt x="8887879" y="1732114"/>
                  </a:lnTo>
                  <a:lnTo>
                    <a:pt x="8885009" y="1734985"/>
                  </a:lnTo>
                  <a:lnTo>
                    <a:pt x="8885009" y="1790661"/>
                  </a:lnTo>
                  <a:lnTo>
                    <a:pt x="8942248" y="1793621"/>
                  </a:lnTo>
                  <a:lnTo>
                    <a:pt x="8945131" y="1734985"/>
                  </a:lnTo>
                  <a:close/>
                </a:path>
                <a:path w="10690225" h="6438900">
                  <a:moveTo>
                    <a:pt x="8945131" y="1643900"/>
                  </a:moveTo>
                  <a:lnTo>
                    <a:pt x="8887879" y="1640941"/>
                  </a:lnTo>
                  <a:lnTo>
                    <a:pt x="8885009" y="1643900"/>
                  </a:lnTo>
                  <a:lnTo>
                    <a:pt x="8885009" y="1699488"/>
                  </a:lnTo>
                  <a:lnTo>
                    <a:pt x="8942248" y="1702447"/>
                  </a:lnTo>
                  <a:lnTo>
                    <a:pt x="8945131" y="1643900"/>
                  </a:lnTo>
                  <a:close/>
                </a:path>
                <a:path w="10690225" h="6438900">
                  <a:moveTo>
                    <a:pt x="8945131" y="1552727"/>
                  </a:moveTo>
                  <a:lnTo>
                    <a:pt x="8887879" y="1549768"/>
                  </a:lnTo>
                  <a:lnTo>
                    <a:pt x="8885009" y="1552727"/>
                  </a:lnTo>
                  <a:lnTo>
                    <a:pt x="8885009" y="1608315"/>
                  </a:lnTo>
                  <a:lnTo>
                    <a:pt x="8942248" y="1611274"/>
                  </a:lnTo>
                  <a:lnTo>
                    <a:pt x="8945131" y="1552727"/>
                  </a:lnTo>
                  <a:close/>
                </a:path>
                <a:path w="10690225" h="6438900">
                  <a:moveTo>
                    <a:pt x="8945131" y="1461554"/>
                  </a:moveTo>
                  <a:lnTo>
                    <a:pt x="8887879" y="1458595"/>
                  </a:lnTo>
                  <a:lnTo>
                    <a:pt x="8885009" y="1461554"/>
                  </a:lnTo>
                  <a:lnTo>
                    <a:pt x="8885009" y="1517230"/>
                  </a:lnTo>
                  <a:lnTo>
                    <a:pt x="8942248" y="1520101"/>
                  </a:lnTo>
                  <a:lnTo>
                    <a:pt x="8945131" y="1461554"/>
                  </a:lnTo>
                  <a:close/>
                </a:path>
                <a:path w="10690225" h="6438900">
                  <a:moveTo>
                    <a:pt x="8945131" y="1370380"/>
                  </a:moveTo>
                  <a:lnTo>
                    <a:pt x="8887879" y="1367421"/>
                  </a:lnTo>
                  <a:lnTo>
                    <a:pt x="8885009" y="1370380"/>
                  </a:lnTo>
                  <a:lnTo>
                    <a:pt x="8885009" y="1426057"/>
                  </a:lnTo>
                  <a:lnTo>
                    <a:pt x="8942248" y="1428927"/>
                  </a:lnTo>
                  <a:lnTo>
                    <a:pt x="8945131" y="1370380"/>
                  </a:lnTo>
                  <a:close/>
                </a:path>
                <a:path w="10690225" h="6438900">
                  <a:moveTo>
                    <a:pt x="8945131" y="1279207"/>
                  </a:moveTo>
                  <a:lnTo>
                    <a:pt x="8887879" y="1276248"/>
                  </a:lnTo>
                  <a:lnTo>
                    <a:pt x="8885009" y="1279207"/>
                  </a:lnTo>
                  <a:lnTo>
                    <a:pt x="8885009" y="1334884"/>
                  </a:lnTo>
                  <a:lnTo>
                    <a:pt x="8942248" y="1337754"/>
                  </a:lnTo>
                  <a:lnTo>
                    <a:pt x="8945131" y="1279207"/>
                  </a:lnTo>
                  <a:close/>
                </a:path>
                <a:path w="10690225" h="6438900">
                  <a:moveTo>
                    <a:pt x="8945131" y="1188034"/>
                  </a:moveTo>
                  <a:lnTo>
                    <a:pt x="8887879" y="1185075"/>
                  </a:lnTo>
                  <a:lnTo>
                    <a:pt x="8885009" y="1188034"/>
                  </a:lnTo>
                  <a:lnTo>
                    <a:pt x="8885009" y="1243711"/>
                  </a:lnTo>
                  <a:lnTo>
                    <a:pt x="8942248" y="1246670"/>
                  </a:lnTo>
                  <a:lnTo>
                    <a:pt x="8945131" y="1188034"/>
                  </a:lnTo>
                  <a:close/>
                </a:path>
                <a:path w="10690225" h="6438900">
                  <a:moveTo>
                    <a:pt x="8945131" y="1096860"/>
                  </a:moveTo>
                  <a:lnTo>
                    <a:pt x="8887879" y="1093901"/>
                  </a:lnTo>
                  <a:lnTo>
                    <a:pt x="8885009" y="1096860"/>
                  </a:lnTo>
                  <a:lnTo>
                    <a:pt x="8885009" y="1152537"/>
                  </a:lnTo>
                  <a:lnTo>
                    <a:pt x="8942248" y="1155496"/>
                  </a:lnTo>
                  <a:lnTo>
                    <a:pt x="8945131" y="1096860"/>
                  </a:lnTo>
                  <a:close/>
                </a:path>
                <a:path w="10690225" h="6438900">
                  <a:moveTo>
                    <a:pt x="8945131" y="1005687"/>
                  </a:moveTo>
                  <a:lnTo>
                    <a:pt x="8887879" y="1002817"/>
                  </a:lnTo>
                  <a:lnTo>
                    <a:pt x="8885009" y="1005687"/>
                  </a:lnTo>
                  <a:lnTo>
                    <a:pt x="8885009" y="1061364"/>
                  </a:lnTo>
                  <a:lnTo>
                    <a:pt x="8942248" y="1064234"/>
                  </a:lnTo>
                  <a:lnTo>
                    <a:pt x="8945131" y="1005687"/>
                  </a:lnTo>
                  <a:close/>
                </a:path>
                <a:path w="10690225" h="6438900">
                  <a:moveTo>
                    <a:pt x="8945131" y="914514"/>
                  </a:moveTo>
                  <a:lnTo>
                    <a:pt x="8887879" y="911644"/>
                  </a:lnTo>
                  <a:lnTo>
                    <a:pt x="8885009" y="914514"/>
                  </a:lnTo>
                  <a:lnTo>
                    <a:pt x="8885009" y="970191"/>
                  </a:lnTo>
                  <a:lnTo>
                    <a:pt x="8942248" y="973150"/>
                  </a:lnTo>
                  <a:lnTo>
                    <a:pt x="8945131" y="914514"/>
                  </a:lnTo>
                  <a:close/>
                </a:path>
                <a:path w="10690225" h="6438900">
                  <a:moveTo>
                    <a:pt x="9047785" y="3649434"/>
                  </a:moveTo>
                  <a:lnTo>
                    <a:pt x="8990533" y="3646563"/>
                  </a:lnTo>
                  <a:lnTo>
                    <a:pt x="8987663" y="3649434"/>
                  </a:lnTo>
                  <a:lnTo>
                    <a:pt x="8987663" y="3705123"/>
                  </a:lnTo>
                  <a:lnTo>
                    <a:pt x="9044915" y="3707993"/>
                  </a:lnTo>
                  <a:lnTo>
                    <a:pt x="9047785" y="3649434"/>
                  </a:lnTo>
                  <a:close/>
                </a:path>
                <a:path w="10690225" h="6438900">
                  <a:moveTo>
                    <a:pt x="9047785" y="3558273"/>
                  </a:moveTo>
                  <a:lnTo>
                    <a:pt x="8990533" y="3555390"/>
                  </a:lnTo>
                  <a:lnTo>
                    <a:pt x="8987663" y="3558273"/>
                  </a:lnTo>
                  <a:lnTo>
                    <a:pt x="8987663" y="3613950"/>
                  </a:lnTo>
                  <a:lnTo>
                    <a:pt x="9044915" y="3616909"/>
                  </a:lnTo>
                  <a:lnTo>
                    <a:pt x="9047785" y="3558273"/>
                  </a:lnTo>
                  <a:close/>
                </a:path>
                <a:path w="10690225" h="6438900">
                  <a:moveTo>
                    <a:pt x="9047785" y="3467176"/>
                  </a:moveTo>
                  <a:lnTo>
                    <a:pt x="8990533" y="3464217"/>
                  </a:lnTo>
                  <a:lnTo>
                    <a:pt x="8987663" y="3467176"/>
                  </a:lnTo>
                  <a:lnTo>
                    <a:pt x="8987663" y="3522776"/>
                  </a:lnTo>
                  <a:lnTo>
                    <a:pt x="9044915" y="3525736"/>
                  </a:lnTo>
                  <a:lnTo>
                    <a:pt x="9047785" y="3467176"/>
                  </a:lnTo>
                  <a:close/>
                </a:path>
                <a:path w="10690225" h="6438900">
                  <a:moveTo>
                    <a:pt x="9047785" y="3376003"/>
                  </a:moveTo>
                  <a:lnTo>
                    <a:pt x="8990533" y="3373056"/>
                  </a:lnTo>
                  <a:lnTo>
                    <a:pt x="8987663" y="3376003"/>
                  </a:lnTo>
                  <a:lnTo>
                    <a:pt x="8987663" y="3431692"/>
                  </a:lnTo>
                  <a:lnTo>
                    <a:pt x="9044915" y="3434562"/>
                  </a:lnTo>
                  <a:lnTo>
                    <a:pt x="9047785" y="3376003"/>
                  </a:lnTo>
                  <a:close/>
                </a:path>
                <a:path w="10690225" h="6438900">
                  <a:moveTo>
                    <a:pt x="9047785" y="3284829"/>
                  </a:moveTo>
                  <a:lnTo>
                    <a:pt x="8990533" y="3281883"/>
                  </a:lnTo>
                  <a:lnTo>
                    <a:pt x="8987663" y="3284829"/>
                  </a:lnTo>
                  <a:lnTo>
                    <a:pt x="8987663" y="3340519"/>
                  </a:lnTo>
                  <a:lnTo>
                    <a:pt x="9044915" y="3343389"/>
                  </a:lnTo>
                  <a:lnTo>
                    <a:pt x="9047785" y="3284829"/>
                  </a:lnTo>
                  <a:close/>
                </a:path>
                <a:path w="10690225" h="6438900">
                  <a:moveTo>
                    <a:pt x="9047785" y="3193656"/>
                  </a:moveTo>
                  <a:lnTo>
                    <a:pt x="8990533" y="3190710"/>
                  </a:lnTo>
                  <a:lnTo>
                    <a:pt x="8987663" y="3193656"/>
                  </a:lnTo>
                  <a:lnTo>
                    <a:pt x="8987663" y="3249345"/>
                  </a:lnTo>
                  <a:lnTo>
                    <a:pt x="9044915" y="3252216"/>
                  </a:lnTo>
                  <a:lnTo>
                    <a:pt x="9047785" y="3193656"/>
                  </a:lnTo>
                  <a:close/>
                </a:path>
                <a:path w="10690225" h="6438900">
                  <a:moveTo>
                    <a:pt x="9047785" y="3102495"/>
                  </a:moveTo>
                  <a:lnTo>
                    <a:pt x="8990533" y="3099536"/>
                  </a:lnTo>
                  <a:lnTo>
                    <a:pt x="8987663" y="3102495"/>
                  </a:lnTo>
                  <a:lnTo>
                    <a:pt x="8987663" y="3158172"/>
                  </a:lnTo>
                  <a:lnTo>
                    <a:pt x="9044915" y="3161042"/>
                  </a:lnTo>
                  <a:lnTo>
                    <a:pt x="9047785" y="3102495"/>
                  </a:lnTo>
                  <a:close/>
                </a:path>
                <a:path w="10690225" h="6438900">
                  <a:moveTo>
                    <a:pt x="9047785" y="3011322"/>
                  </a:moveTo>
                  <a:lnTo>
                    <a:pt x="8990533" y="3008452"/>
                  </a:lnTo>
                  <a:lnTo>
                    <a:pt x="8987663" y="3011322"/>
                  </a:lnTo>
                  <a:lnTo>
                    <a:pt x="8987663" y="3066999"/>
                  </a:lnTo>
                  <a:lnTo>
                    <a:pt x="9044915" y="3069869"/>
                  </a:lnTo>
                  <a:lnTo>
                    <a:pt x="9047785" y="3011322"/>
                  </a:lnTo>
                  <a:close/>
                </a:path>
                <a:path w="10690225" h="6438900">
                  <a:moveTo>
                    <a:pt x="9047785" y="2920149"/>
                  </a:moveTo>
                  <a:lnTo>
                    <a:pt x="8990533" y="2917279"/>
                  </a:lnTo>
                  <a:lnTo>
                    <a:pt x="8987663" y="2920149"/>
                  </a:lnTo>
                  <a:lnTo>
                    <a:pt x="8987663" y="2975826"/>
                  </a:lnTo>
                  <a:lnTo>
                    <a:pt x="9044915" y="2978785"/>
                  </a:lnTo>
                  <a:lnTo>
                    <a:pt x="9047785" y="2920149"/>
                  </a:lnTo>
                  <a:close/>
                </a:path>
                <a:path w="10690225" h="6438900">
                  <a:moveTo>
                    <a:pt x="9047785" y="2828975"/>
                  </a:moveTo>
                  <a:lnTo>
                    <a:pt x="8990533" y="2826105"/>
                  </a:lnTo>
                  <a:lnTo>
                    <a:pt x="8987663" y="2828975"/>
                  </a:lnTo>
                  <a:lnTo>
                    <a:pt x="8987663" y="2884652"/>
                  </a:lnTo>
                  <a:lnTo>
                    <a:pt x="9044915" y="2887611"/>
                  </a:lnTo>
                  <a:lnTo>
                    <a:pt x="9047785" y="2828975"/>
                  </a:lnTo>
                  <a:close/>
                </a:path>
                <a:path w="10690225" h="6438900">
                  <a:moveTo>
                    <a:pt x="9047785" y="2737802"/>
                  </a:moveTo>
                  <a:lnTo>
                    <a:pt x="8990533" y="2734932"/>
                  </a:lnTo>
                  <a:lnTo>
                    <a:pt x="8987663" y="2737802"/>
                  </a:lnTo>
                  <a:lnTo>
                    <a:pt x="8987663" y="2793479"/>
                  </a:lnTo>
                  <a:lnTo>
                    <a:pt x="9044915" y="2796438"/>
                  </a:lnTo>
                  <a:lnTo>
                    <a:pt x="9047785" y="2737802"/>
                  </a:lnTo>
                  <a:close/>
                </a:path>
                <a:path w="10690225" h="6438900">
                  <a:moveTo>
                    <a:pt x="9047785" y="2646629"/>
                  </a:moveTo>
                  <a:lnTo>
                    <a:pt x="8990533" y="2643759"/>
                  </a:lnTo>
                  <a:lnTo>
                    <a:pt x="8987663" y="2646629"/>
                  </a:lnTo>
                  <a:lnTo>
                    <a:pt x="8987663" y="2702306"/>
                  </a:lnTo>
                  <a:lnTo>
                    <a:pt x="9044915" y="2705265"/>
                  </a:lnTo>
                  <a:lnTo>
                    <a:pt x="9047785" y="2646629"/>
                  </a:lnTo>
                  <a:close/>
                </a:path>
                <a:path w="10690225" h="6438900">
                  <a:moveTo>
                    <a:pt x="9047785" y="2555456"/>
                  </a:moveTo>
                  <a:lnTo>
                    <a:pt x="8990533" y="2552585"/>
                  </a:lnTo>
                  <a:lnTo>
                    <a:pt x="8987663" y="2555456"/>
                  </a:lnTo>
                  <a:lnTo>
                    <a:pt x="8987663" y="2611132"/>
                  </a:lnTo>
                  <a:lnTo>
                    <a:pt x="9044915" y="2614091"/>
                  </a:lnTo>
                  <a:lnTo>
                    <a:pt x="9047785" y="2555456"/>
                  </a:lnTo>
                  <a:close/>
                </a:path>
                <a:path w="10690225" h="6438900">
                  <a:moveTo>
                    <a:pt x="9047785" y="2464371"/>
                  </a:moveTo>
                  <a:lnTo>
                    <a:pt x="8990533" y="2461412"/>
                  </a:lnTo>
                  <a:lnTo>
                    <a:pt x="8987663" y="2464371"/>
                  </a:lnTo>
                  <a:lnTo>
                    <a:pt x="8987663" y="2519959"/>
                  </a:lnTo>
                  <a:lnTo>
                    <a:pt x="9044915" y="2522918"/>
                  </a:lnTo>
                  <a:lnTo>
                    <a:pt x="9047785" y="2464371"/>
                  </a:lnTo>
                  <a:close/>
                </a:path>
                <a:path w="10690225" h="6438900">
                  <a:moveTo>
                    <a:pt x="9047785" y="2373198"/>
                  </a:moveTo>
                  <a:lnTo>
                    <a:pt x="8990533" y="2370239"/>
                  </a:lnTo>
                  <a:lnTo>
                    <a:pt x="8987663" y="2373198"/>
                  </a:lnTo>
                  <a:lnTo>
                    <a:pt x="8987663" y="2428875"/>
                  </a:lnTo>
                  <a:lnTo>
                    <a:pt x="9044915" y="2431745"/>
                  </a:lnTo>
                  <a:lnTo>
                    <a:pt x="9047785" y="2373198"/>
                  </a:lnTo>
                  <a:close/>
                </a:path>
                <a:path w="10690225" h="6438900">
                  <a:moveTo>
                    <a:pt x="9047785" y="2282025"/>
                  </a:moveTo>
                  <a:lnTo>
                    <a:pt x="8990533" y="2279065"/>
                  </a:lnTo>
                  <a:lnTo>
                    <a:pt x="8987663" y="2282025"/>
                  </a:lnTo>
                  <a:lnTo>
                    <a:pt x="8987663" y="2337701"/>
                  </a:lnTo>
                  <a:lnTo>
                    <a:pt x="9044915" y="2340572"/>
                  </a:lnTo>
                  <a:lnTo>
                    <a:pt x="9047785" y="2282025"/>
                  </a:lnTo>
                  <a:close/>
                </a:path>
                <a:path w="10690225" h="6438900">
                  <a:moveTo>
                    <a:pt x="9047785" y="2190851"/>
                  </a:moveTo>
                  <a:lnTo>
                    <a:pt x="8990533" y="2187892"/>
                  </a:lnTo>
                  <a:lnTo>
                    <a:pt x="8987663" y="2190851"/>
                  </a:lnTo>
                  <a:lnTo>
                    <a:pt x="8987663" y="2246528"/>
                  </a:lnTo>
                  <a:lnTo>
                    <a:pt x="9044915" y="2249398"/>
                  </a:lnTo>
                  <a:lnTo>
                    <a:pt x="9047785" y="2190851"/>
                  </a:lnTo>
                  <a:close/>
                </a:path>
                <a:path w="10690225" h="6438900">
                  <a:moveTo>
                    <a:pt x="9047785" y="2099678"/>
                  </a:moveTo>
                  <a:lnTo>
                    <a:pt x="8990533" y="2096808"/>
                  </a:lnTo>
                  <a:lnTo>
                    <a:pt x="8987663" y="2099678"/>
                  </a:lnTo>
                  <a:lnTo>
                    <a:pt x="8987663" y="2155355"/>
                  </a:lnTo>
                  <a:lnTo>
                    <a:pt x="9044915" y="2158225"/>
                  </a:lnTo>
                  <a:lnTo>
                    <a:pt x="9047785" y="2099678"/>
                  </a:lnTo>
                  <a:close/>
                </a:path>
                <a:path w="10690225" h="6438900">
                  <a:moveTo>
                    <a:pt x="9047785" y="2008505"/>
                  </a:moveTo>
                  <a:lnTo>
                    <a:pt x="8990533" y="2005634"/>
                  </a:lnTo>
                  <a:lnTo>
                    <a:pt x="8987663" y="2008505"/>
                  </a:lnTo>
                  <a:lnTo>
                    <a:pt x="8987663" y="2064181"/>
                  </a:lnTo>
                  <a:lnTo>
                    <a:pt x="9044915" y="2067140"/>
                  </a:lnTo>
                  <a:lnTo>
                    <a:pt x="9047785" y="2008505"/>
                  </a:lnTo>
                  <a:close/>
                </a:path>
                <a:path w="10690225" h="6438900">
                  <a:moveTo>
                    <a:pt x="9047785" y="1917331"/>
                  </a:moveTo>
                  <a:lnTo>
                    <a:pt x="8990533" y="1914461"/>
                  </a:lnTo>
                  <a:lnTo>
                    <a:pt x="8987663" y="1917331"/>
                  </a:lnTo>
                  <a:lnTo>
                    <a:pt x="8987663" y="1973008"/>
                  </a:lnTo>
                  <a:lnTo>
                    <a:pt x="9044915" y="1975967"/>
                  </a:lnTo>
                  <a:lnTo>
                    <a:pt x="9047785" y="1917331"/>
                  </a:lnTo>
                  <a:close/>
                </a:path>
                <a:path w="10690225" h="6438900">
                  <a:moveTo>
                    <a:pt x="9047785" y="1826247"/>
                  </a:moveTo>
                  <a:lnTo>
                    <a:pt x="8990533" y="1823288"/>
                  </a:lnTo>
                  <a:lnTo>
                    <a:pt x="8987663" y="1826247"/>
                  </a:lnTo>
                  <a:lnTo>
                    <a:pt x="8987663" y="1881924"/>
                  </a:lnTo>
                  <a:lnTo>
                    <a:pt x="9044915" y="1884794"/>
                  </a:lnTo>
                  <a:lnTo>
                    <a:pt x="9047785" y="1826247"/>
                  </a:lnTo>
                  <a:close/>
                </a:path>
                <a:path w="10690225" h="6438900">
                  <a:moveTo>
                    <a:pt x="9047785" y="1734985"/>
                  </a:moveTo>
                  <a:lnTo>
                    <a:pt x="8990533" y="1732114"/>
                  </a:lnTo>
                  <a:lnTo>
                    <a:pt x="8987663" y="1734985"/>
                  </a:lnTo>
                  <a:lnTo>
                    <a:pt x="8987663" y="1790661"/>
                  </a:lnTo>
                  <a:lnTo>
                    <a:pt x="9044915" y="1793621"/>
                  </a:lnTo>
                  <a:lnTo>
                    <a:pt x="9047785" y="1734985"/>
                  </a:lnTo>
                  <a:close/>
                </a:path>
                <a:path w="10690225" h="6438900">
                  <a:moveTo>
                    <a:pt x="9047785" y="1643900"/>
                  </a:moveTo>
                  <a:lnTo>
                    <a:pt x="8990533" y="1640941"/>
                  </a:lnTo>
                  <a:lnTo>
                    <a:pt x="8987663" y="1643900"/>
                  </a:lnTo>
                  <a:lnTo>
                    <a:pt x="8987663" y="1699488"/>
                  </a:lnTo>
                  <a:lnTo>
                    <a:pt x="9044915" y="1702447"/>
                  </a:lnTo>
                  <a:lnTo>
                    <a:pt x="9047785" y="1643900"/>
                  </a:lnTo>
                  <a:close/>
                </a:path>
                <a:path w="10690225" h="6438900">
                  <a:moveTo>
                    <a:pt x="9047785" y="1552727"/>
                  </a:moveTo>
                  <a:lnTo>
                    <a:pt x="8990533" y="1549768"/>
                  </a:lnTo>
                  <a:lnTo>
                    <a:pt x="8987663" y="1552727"/>
                  </a:lnTo>
                  <a:lnTo>
                    <a:pt x="8987663" y="1608315"/>
                  </a:lnTo>
                  <a:lnTo>
                    <a:pt x="9044915" y="1611274"/>
                  </a:lnTo>
                  <a:lnTo>
                    <a:pt x="9047785" y="1552727"/>
                  </a:lnTo>
                  <a:close/>
                </a:path>
                <a:path w="10690225" h="6438900">
                  <a:moveTo>
                    <a:pt x="9047785" y="1461554"/>
                  </a:moveTo>
                  <a:lnTo>
                    <a:pt x="8990533" y="1458595"/>
                  </a:lnTo>
                  <a:lnTo>
                    <a:pt x="8987663" y="1461554"/>
                  </a:lnTo>
                  <a:lnTo>
                    <a:pt x="8987663" y="1517230"/>
                  </a:lnTo>
                  <a:lnTo>
                    <a:pt x="9044915" y="1520101"/>
                  </a:lnTo>
                  <a:lnTo>
                    <a:pt x="9047785" y="1461554"/>
                  </a:lnTo>
                  <a:close/>
                </a:path>
                <a:path w="10690225" h="6438900">
                  <a:moveTo>
                    <a:pt x="9047785" y="1370380"/>
                  </a:moveTo>
                  <a:lnTo>
                    <a:pt x="8990533" y="1367421"/>
                  </a:lnTo>
                  <a:lnTo>
                    <a:pt x="8987663" y="1370380"/>
                  </a:lnTo>
                  <a:lnTo>
                    <a:pt x="8987663" y="1426057"/>
                  </a:lnTo>
                  <a:lnTo>
                    <a:pt x="9044915" y="1428927"/>
                  </a:lnTo>
                  <a:lnTo>
                    <a:pt x="9047785" y="1370380"/>
                  </a:lnTo>
                  <a:close/>
                </a:path>
                <a:path w="10690225" h="6438900">
                  <a:moveTo>
                    <a:pt x="9047785" y="1279207"/>
                  </a:moveTo>
                  <a:lnTo>
                    <a:pt x="8990533" y="1276248"/>
                  </a:lnTo>
                  <a:lnTo>
                    <a:pt x="8987663" y="1279207"/>
                  </a:lnTo>
                  <a:lnTo>
                    <a:pt x="8987663" y="1334884"/>
                  </a:lnTo>
                  <a:lnTo>
                    <a:pt x="9044915" y="1337754"/>
                  </a:lnTo>
                  <a:lnTo>
                    <a:pt x="9047785" y="1279207"/>
                  </a:lnTo>
                  <a:close/>
                </a:path>
                <a:path w="10690225" h="6438900">
                  <a:moveTo>
                    <a:pt x="9047785" y="1188034"/>
                  </a:moveTo>
                  <a:lnTo>
                    <a:pt x="8990533" y="1185075"/>
                  </a:lnTo>
                  <a:lnTo>
                    <a:pt x="8987663" y="1188034"/>
                  </a:lnTo>
                  <a:lnTo>
                    <a:pt x="8987663" y="1243711"/>
                  </a:lnTo>
                  <a:lnTo>
                    <a:pt x="9044915" y="1246670"/>
                  </a:lnTo>
                  <a:lnTo>
                    <a:pt x="9047785" y="1188034"/>
                  </a:lnTo>
                  <a:close/>
                </a:path>
                <a:path w="10690225" h="6438900">
                  <a:moveTo>
                    <a:pt x="9047785" y="1096860"/>
                  </a:moveTo>
                  <a:lnTo>
                    <a:pt x="8990533" y="1093901"/>
                  </a:lnTo>
                  <a:lnTo>
                    <a:pt x="8987663" y="1096860"/>
                  </a:lnTo>
                  <a:lnTo>
                    <a:pt x="8987663" y="1152537"/>
                  </a:lnTo>
                  <a:lnTo>
                    <a:pt x="9044915" y="1155496"/>
                  </a:lnTo>
                  <a:lnTo>
                    <a:pt x="9047785" y="1096860"/>
                  </a:lnTo>
                  <a:close/>
                </a:path>
                <a:path w="10690225" h="6438900">
                  <a:moveTo>
                    <a:pt x="9047785" y="1005687"/>
                  </a:moveTo>
                  <a:lnTo>
                    <a:pt x="8990533" y="1002817"/>
                  </a:lnTo>
                  <a:lnTo>
                    <a:pt x="8987663" y="1005687"/>
                  </a:lnTo>
                  <a:lnTo>
                    <a:pt x="8987663" y="1061364"/>
                  </a:lnTo>
                  <a:lnTo>
                    <a:pt x="9044915" y="1064234"/>
                  </a:lnTo>
                  <a:lnTo>
                    <a:pt x="9047785" y="1005687"/>
                  </a:lnTo>
                  <a:close/>
                </a:path>
                <a:path w="10690225" h="6438900">
                  <a:moveTo>
                    <a:pt x="9047785" y="914514"/>
                  </a:moveTo>
                  <a:lnTo>
                    <a:pt x="8990533" y="911644"/>
                  </a:lnTo>
                  <a:lnTo>
                    <a:pt x="8987663" y="914514"/>
                  </a:lnTo>
                  <a:lnTo>
                    <a:pt x="8987663" y="970191"/>
                  </a:lnTo>
                  <a:lnTo>
                    <a:pt x="9044915" y="973150"/>
                  </a:lnTo>
                  <a:lnTo>
                    <a:pt x="9047785" y="914514"/>
                  </a:lnTo>
                  <a:close/>
                </a:path>
                <a:path w="10690225" h="6438900">
                  <a:moveTo>
                    <a:pt x="9047785" y="823341"/>
                  </a:moveTo>
                  <a:lnTo>
                    <a:pt x="8990533" y="820470"/>
                  </a:lnTo>
                  <a:lnTo>
                    <a:pt x="8987663" y="823341"/>
                  </a:lnTo>
                  <a:lnTo>
                    <a:pt x="8987663" y="879017"/>
                  </a:lnTo>
                  <a:lnTo>
                    <a:pt x="9044915" y="881976"/>
                  </a:lnTo>
                  <a:lnTo>
                    <a:pt x="9047785" y="823341"/>
                  </a:lnTo>
                  <a:close/>
                </a:path>
                <a:path w="10690225" h="6438900">
                  <a:moveTo>
                    <a:pt x="9150439" y="3558273"/>
                  </a:moveTo>
                  <a:lnTo>
                    <a:pt x="9093200" y="3555390"/>
                  </a:lnTo>
                  <a:lnTo>
                    <a:pt x="9090317" y="3558273"/>
                  </a:lnTo>
                  <a:lnTo>
                    <a:pt x="9090317" y="3613950"/>
                  </a:lnTo>
                  <a:lnTo>
                    <a:pt x="9147569" y="3616909"/>
                  </a:lnTo>
                  <a:lnTo>
                    <a:pt x="9150439" y="3558273"/>
                  </a:lnTo>
                  <a:close/>
                </a:path>
                <a:path w="10690225" h="6438900">
                  <a:moveTo>
                    <a:pt x="9150439" y="3467176"/>
                  </a:moveTo>
                  <a:lnTo>
                    <a:pt x="9093200" y="3464217"/>
                  </a:lnTo>
                  <a:lnTo>
                    <a:pt x="9090317" y="3467176"/>
                  </a:lnTo>
                  <a:lnTo>
                    <a:pt x="9090317" y="3522776"/>
                  </a:lnTo>
                  <a:lnTo>
                    <a:pt x="9147569" y="3525736"/>
                  </a:lnTo>
                  <a:lnTo>
                    <a:pt x="9150439" y="3467176"/>
                  </a:lnTo>
                  <a:close/>
                </a:path>
                <a:path w="10690225" h="6438900">
                  <a:moveTo>
                    <a:pt x="9150439" y="3376003"/>
                  </a:moveTo>
                  <a:lnTo>
                    <a:pt x="9093200" y="3373056"/>
                  </a:lnTo>
                  <a:lnTo>
                    <a:pt x="9090317" y="3376003"/>
                  </a:lnTo>
                  <a:lnTo>
                    <a:pt x="9090317" y="3431692"/>
                  </a:lnTo>
                  <a:lnTo>
                    <a:pt x="9147569" y="3434562"/>
                  </a:lnTo>
                  <a:lnTo>
                    <a:pt x="9150439" y="3376003"/>
                  </a:lnTo>
                  <a:close/>
                </a:path>
                <a:path w="10690225" h="6438900">
                  <a:moveTo>
                    <a:pt x="9150439" y="3284829"/>
                  </a:moveTo>
                  <a:lnTo>
                    <a:pt x="9093200" y="3281883"/>
                  </a:lnTo>
                  <a:lnTo>
                    <a:pt x="9090317" y="3284829"/>
                  </a:lnTo>
                  <a:lnTo>
                    <a:pt x="9090317" y="3340519"/>
                  </a:lnTo>
                  <a:lnTo>
                    <a:pt x="9147569" y="3343389"/>
                  </a:lnTo>
                  <a:lnTo>
                    <a:pt x="9150439" y="3284829"/>
                  </a:lnTo>
                  <a:close/>
                </a:path>
                <a:path w="10690225" h="6438900">
                  <a:moveTo>
                    <a:pt x="9150439" y="3193656"/>
                  </a:moveTo>
                  <a:lnTo>
                    <a:pt x="9093200" y="3190710"/>
                  </a:lnTo>
                  <a:lnTo>
                    <a:pt x="9090317" y="3193656"/>
                  </a:lnTo>
                  <a:lnTo>
                    <a:pt x="9090317" y="3249345"/>
                  </a:lnTo>
                  <a:lnTo>
                    <a:pt x="9147569" y="3252216"/>
                  </a:lnTo>
                  <a:lnTo>
                    <a:pt x="9150439" y="3193656"/>
                  </a:lnTo>
                  <a:close/>
                </a:path>
                <a:path w="10690225" h="6438900">
                  <a:moveTo>
                    <a:pt x="9150439" y="3102495"/>
                  </a:moveTo>
                  <a:lnTo>
                    <a:pt x="9093200" y="3099536"/>
                  </a:lnTo>
                  <a:lnTo>
                    <a:pt x="9090317" y="3102495"/>
                  </a:lnTo>
                  <a:lnTo>
                    <a:pt x="9090317" y="3158172"/>
                  </a:lnTo>
                  <a:lnTo>
                    <a:pt x="9147569" y="3161042"/>
                  </a:lnTo>
                  <a:lnTo>
                    <a:pt x="9150439" y="3102495"/>
                  </a:lnTo>
                  <a:close/>
                </a:path>
                <a:path w="10690225" h="6438900">
                  <a:moveTo>
                    <a:pt x="9150439" y="3011322"/>
                  </a:moveTo>
                  <a:lnTo>
                    <a:pt x="9093200" y="3008452"/>
                  </a:lnTo>
                  <a:lnTo>
                    <a:pt x="9090317" y="3011322"/>
                  </a:lnTo>
                  <a:lnTo>
                    <a:pt x="9090317" y="3066999"/>
                  </a:lnTo>
                  <a:lnTo>
                    <a:pt x="9147569" y="3069869"/>
                  </a:lnTo>
                  <a:lnTo>
                    <a:pt x="9150439" y="3011322"/>
                  </a:lnTo>
                  <a:close/>
                </a:path>
                <a:path w="10690225" h="6438900">
                  <a:moveTo>
                    <a:pt x="9150439" y="2920149"/>
                  </a:moveTo>
                  <a:lnTo>
                    <a:pt x="9093200" y="2917279"/>
                  </a:lnTo>
                  <a:lnTo>
                    <a:pt x="9090317" y="2920149"/>
                  </a:lnTo>
                  <a:lnTo>
                    <a:pt x="9090317" y="2975826"/>
                  </a:lnTo>
                  <a:lnTo>
                    <a:pt x="9147569" y="2978785"/>
                  </a:lnTo>
                  <a:lnTo>
                    <a:pt x="9150439" y="2920149"/>
                  </a:lnTo>
                  <a:close/>
                </a:path>
                <a:path w="10690225" h="6438900">
                  <a:moveTo>
                    <a:pt x="9150439" y="2828975"/>
                  </a:moveTo>
                  <a:lnTo>
                    <a:pt x="9093200" y="2826105"/>
                  </a:lnTo>
                  <a:lnTo>
                    <a:pt x="9090317" y="2828975"/>
                  </a:lnTo>
                  <a:lnTo>
                    <a:pt x="9090317" y="2884652"/>
                  </a:lnTo>
                  <a:lnTo>
                    <a:pt x="9147569" y="2887611"/>
                  </a:lnTo>
                  <a:lnTo>
                    <a:pt x="9150439" y="2828975"/>
                  </a:lnTo>
                  <a:close/>
                </a:path>
                <a:path w="10690225" h="6438900">
                  <a:moveTo>
                    <a:pt x="9150439" y="2737802"/>
                  </a:moveTo>
                  <a:lnTo>
                    <a:pt x="9093200" y="2734932"/>
                  </a:lnTo>
                  <a:lnTo>
                    <a:pt x="9090317" y="2737802"/>
                  </a:lnTo>
                  <a:lnTo>
                    <a:pt x="9090317" y="2793479"/>
                  </a:lnTo>
                  <a:lnTo>
                    <a:pt x="9147569" y="2796438"/>
                  </a:lnTo>
                  <a:lnTo>
                    <a:pt x="9150439" y="2737802"/>
                  </a:lnTo>
                  <a:close/>
                </a:path>
                <a:path w="10690225" h="6438900">
                  <a:moveTo>
                    <a:pt x="9150439" y="2646629"/>
                  </a:moveTo>
                  <a:lnTo>
                    <a:pt x="9093200" y="2643759"/>
                  </a:lnTo>
                  <a:lnTo>
                    <a:pt x="9090317" y="2646629"/>
                  </a:lnTo>
                  <a:lnTo>
                    <a:pt x="9090317" y="2702306"/>
                  </a:lnTo>
                  <a:lnTo>
                    <a:pt x="9147569" y="2705265"/>
                  </a:lnTo>
                  <a:lnTo>
                    <a:pt x="9150439" y="2646629"/>
                  </a:lnTo>
                  <a:close/>
                </a:path>
                <a:path w="10690225" h="6438900">
                  <a:moveTo>
                    <a:pt x="9150439" y="2555456"/>
                  </a:moveTo>
                  <a:lnTo>
                    <a:pt x="9093200" y="2552585"/>
                  </a:lnTo>
                  <a:lnTo>
                    <a:pt x="9090317" y="2555456"/>
                  </a:lnTo>
                  <a:lnTo>
                    <a:pt x="9090317" y="2611132"/>
                  </a:lnTo>
                  <a:lnTo>
                    <a:pt x="9147569" y="2614091"/>
                  </a:lnTo>
                  <a:lnTo>
                    <a:pt x="9150439" y="2555456"/>
                  </a:lnTo>
                  <a:close/>
                </a:path>
                <a:path w="10690225" h="6438900">
                  <a:moveTo>
                    <a:pt x="9150439" y="2464371"/>
                  </a:moveTo>
                  <a:lnTo>
                    <a:pt x="9093200" y="2461412"/>
                  </a:lnTo>
                  <a:lnTo>
                    <a:pt x="9090317" y="2464371"/>
                  </a:lnTo>
                  <a:lnTo>
                    <a:pt x="9090317" y="2519959"/>
                  </a:lnTo>
                  <a:lnTo>
                    <a:pt x="9147569" y="2522918"/>
                  </a:lnTo>
                  <a:lnTo>
                    <a:pt x="9150439" y="2464371"/>
                  </a:lnTo>
                  <a:close/>
                </a:path>
                <a:path w="10690225" h="6438900">
                  <a:moveTo>
                    <a:pt x="9150439" y="2373198"/>
                  </a:moveTo>
                  <a:lnTo>
                    <a:pt x="9093200" y="2370239"/>
                  </a:lnTo>
                  <a:lnTo>
                    <a:pt x="9090317" y="2373198"/>
                  </a:lnTo>
                  <a:lnTo>
                    <a:pt x="9090317" y="2428875"/>
                  </a:lnTo>
                  <a:lnTo>
                    <a:pt x="9147569" y="2431745"/>
                  </a:lnTo>
                  <a:lnTo>
                    <a:pt x="9150439" y="2373198"/>
                  </a:lnTo>
                  <a:close/>
                </a:path>
                <a:path w="10690225" h="6438900">
                  <a:moveTo>
                    <a:pt x="9150439" y="2282025"/>
                  </a:moveTo>
                  <a:lnTo>
                    <a:pt x="9093200" y="2279065"/>
                  </a:lnTo>
                  <a:lnTo>
                    <a:pt x="9090317" y="2282025"/>
                  </a:lnTo>
                  <a:lnTo>
                    <a:pt x="9090317" y="2337701"/>
                  </a:lnTo>
                  <a:lnTo>
                    <a:pt x="9147569" y="2340572"/>
                  </a:lnTo>
                  <a:lnTo>
                    <a:pt x="9150439" y="2282025"/>
                  </a:lnTo>
                  <a:close/>
                </a:path>
                <a:path w="10690225" h="6438900">
                  <a:moveTo>
                    <a:pt x="9150439" y="2190851"/>
                  </a:moveTo>
                  <a:lnTo>
                    <a:pt x="9093200" y="2187892"/>
                  </a:lnTo>
                  <a:lnTo>
                    <a:pt x="9090317" y="2190851"/>
                  </a:lnTo>
                  <a:lnTo>
                    <a:pt x="9090317" y="2246528"/>
                  </a:lnTo>
                  <a:lnTo>
                    <a:pt x="9147569" y="2249398"/>
                  </a:lnTo>
                  <a:lnTo>
                    <a:pt x="9150439" y="2190851"/>
                  </a:lnTo>
                  <a:close/>
                </a:path>
                <a:path w="10690225" h="6438900">
                  <a:moveTo>
                    <a:pt x="9150439" y="2099678"/>
                  </a:moveTo>
                  <a:lnTo>
                    <a:pt x="9093200" y="2096808"/>
                  </a:lnTo>
                  <a:lnTo>
                    <a:pt x="9090317" y="2099678"/>
                  </a:lnTo>
                  <a:lnTo>
                    <a:pt x="9090317" y="2155355"/>
                  </a:lnTo>
                  <a:lnTo>
                    <a:pt x="9147569" y="2158225"/>
                  </a:lnTo>
                  <a:lnTo>
                    <a:pt x="9150439" y="2099678"/>
                  </a:lnTo>
                  <a:close/>
                </a:path>
                <a:path w="10690225" h="6438900">
                  <a:moveTo>
                    <a:pt x="9150439" y="2008505"/>
                  </a:moveTo>
                  <a:lnTo>
                    <a:pt x="9093200" y="2005634"/>
                  </a:lnTo>
                  <a:lnTo>
                    <a:pt x="9090317" y="2008505"/>
                  </a:lnTo>
                  <a:lnTo>
                    <a:pt x="9090317" y="2064181"/>
                  </a:lnTo>
                  <a:lnTo>
                    <a:pt x="9147569" y="2067140"/>
                  </a:lnTo>
                  <a:lnTo>
                    <a:pt x="9150439" y="2008505"/>
                  </a:lnTo>
                  <a:close/>
                </a:path>
                <a:path w="10690225" h="6438900">
                  <a:moveTo>
                    <a:pt x="9150439" y="1917331"/>
                  </a:moveTo>
                  <a:lnTo>
                    <a:pt x="9093200" y="1914461"/>
                  </a:lnTo>
                  <a:lnTo>
                    <a:pt x="9090317" y="1917331"/>
                  </a:lnTo>
                  <a:lnTo>
                    <a:pt x="9090317" y="1973008"/>
                  </a:lnTo>
                  <a:lnTo>
                    <a:pt x="9147569" y="1975967"/>
                  </a:lnTo>
                  <a:lnTo>
                    <a:pt x="9150439" y="1917331"/>
                  </a:lnTo>
                  <a:close/>
                </a:path>
                <a:path w="10690225" h="6438900">
                  <a:moveTo>
                    <a:pt x="9150439" y="1826247"/>
                  </a:moveTo>
                  <a:lnTo>
                    <a:pt x="9093200" y="1823288"/>
                  </a:lnTo>
                  <a:lnTo>
                    <a:pt x="9090317" y="1826247"/>
                  </a:lnTo>
                  <a:lnTo>
                    <a:pt x="9090317" y="1881924"/>
                  </a:lnTo>
                  <a:lnTo>
                    <a:pt x="9147569" y="1884794"/>
                  </a:lnTo>
                  <a:lnTo>
                    <a:pt x="9150439" y="1826247"/>
                  </a:lnTo>
                  <a:close/>
                </a:path>
                <a:path w="10690225" h="6438900">
                  <a:moveTo>
                    <a:pt x="9150439" y="1734985"/>
                  </a:moveTo>
                  <a:lnTo>
                    <a:pt x="9093200" y="1732114"/>
                  </a:lnTo>
                  <a:lnTo>
                    <a:pt x="9090317" y="1734985"/>
                  </a:lnTo>
                  <a:lnTo>
                    <a:pt x="9090317" y="1790661"/>
                  </a:lnTo>
                  <a:lnTo>
                    <a:pt x="9147569" y="1793621"/>
                  </a:lnTo>
                  <a:lnTo>
                    <a:pt x="9150439" y="1734985"/>
                  </a:lnTo>
                  <a:close/>
                </a:path>
                <a:path w="10690225" h="6438900">
                  <a:moveTo>
                    <a:pt x="9150439" y="1643900"/>
                  </a:moveTo>
                  <a:lnTo>
                    <a:pt x="9093200" y="1640941"/>
                  </a:lnTo>
                  <a:lnTo>
                    <a:pt x="9090317" y="1643900"/>
                  </a:lnTo>
                  <a:lnTo>
                    <a:pt x="9090317" y="1699488"/>
                  </a:lnTo>
                  <a:lnTo>
                    <a:pt x="9147569" y="1702447"/>
                  </a:lnTo>
                  <a:lnTo>
                    <a:pt x="9150439" y="1643900"/>
                  </a:lnTo>
                  <a:close/>
                </a:path>
                <a:path w="10690225" h="6438900">
                  <a:moveTo>
                    <a:pt x="9150439" y="1552727"/>
                  </a:moveTo>
                  <a:lnTo>
                    <a:pt x="9093200" y="1549768"/>
                  </a:lnTo>
                  <a:lnTo>
                    <a:pt x="9090317" y="1552727"/>
                  </a:lnTo>
                  <a:lnTo>
                    <a:pt x="9090317" y="1608315"/>
                  </a:lnTo>
                  <a:lnTo>
                    <a:pt x="9147569" y="1611274"/>
                  </a:lnTo>
                  <a:lnTo>
                    <a:pt x="9150439" y="1552727"/>
                  </a:lnTo>
                  <a:close/>
                </a:path>
                <a:path w="10690225" h="6438900">
                  <a:moveTo>
                    <a:pt x="9150439" y="1461554"/>
                  </a:moveTo>
                  <a:lnTo>
                    <a:pt x="9093200" y="1458595"/>
                  </a:lnTo>
                  <a:lnTo>
                    <a:pt x="9090317" y="1461554"/>
                  </a:lnTo>
                  <a:lnTo>
                    <a:pt x="9090317" y="1517230"/>
                  </a:lnTo>
                  <a:lnTo>
                    <a:pt x="9147569" y="1520101"/>
                  </a:lnTo>
                  <a:lnTo>
                    <a:pt x="9150439" y="1461554"/>
                  </a:lnTo>
                  <a:close/>
                </a:path>
                <a:path w="10690225" h="6438900">
                  <a:moveTo>
                    <a:pt x="9150439" y="1370380"/>
                  </a:moveTo>
                  <a:lnTo>
                    <a:pt x="9093200" y="1367421"/>
                  </a:lnTo>
                  <a:lnTo>
                    <a:pt x="9090317" y="1370380"/>
                  </a:lnTo>
                  <a:lnTo>
                    <a:pt x="9090317" y="1426057"/>
                  </a:lnTo>
                  <a:lnTo>
                    <a:pt x="9147569" y="1428927"/>
                  </a:lnTo>
                  <a:lnTo>
                    <a:pt x="9150439" y="1370380"/>
                  </a:lnTo>
                  <a:close/>
                </a:path>
                <a:path w="10690225" h="6438900">
                  <a:moveTo>
                    <a:pt x="9150439" y="1279207"/>
                  </a:moveTo>
                  <a:lnTo>
                    <a:pt x="9093200" y="1276248"/>
                  </a:lnTo>
                  <a:lnTo>
                    <a:pt x="9090317" y="1279207"/>
                  </a:lnTo>
                  <a:lnTo>
                    <a:pt x="9090317" y="1334884"/>
                  </a:lnTo>
                  <a:lnTo>
                    <a:pt x="9147569" y="1337754"/>
                  </a:lnTo>
                  <a:lnTo>
                    <a:pt x="9150439" y="1279207"/>
                  </a:lnTo>
                  <a:close/>
                </a:path>
                <a:path w="10690225" h="6438900">
                  <a:moveTo>
                    <a:pt x="9150439" y="1188034"/>
                  </a:moveTo>
                  <a:lnTo>
                    <a:pt x="9093200" y="1185075"/>
                  </a:lnTo>
                  <a:lnTo>
                    <a:pt x="9090317" y="1188034"/>
                  </a:lnTo>
                  <a:lnTo>
                    <a:pt x="9090317" y="1243711"/>
                  </a:lnTo>
                  <a:lnTo>
                    <a:pt x="9147569" y="1246670"/>
                  </a:lnTo>
                  <a:lnTo>
                    <a:pt x="9150439" y="1188034"/>
                  </a:lnTo>
                  <a:close/>
                </a:path>
                <a:path w="10690225" h="6438900">
                  <a:moveTo>
                    <a:pt x="9150439" y="1096860"/>
                  </a:moveTo>
                  <a:lnTo>
                    <a:pt x="9093200" y="1093901"/>
                  </a:lnTo>
                  <a:lnTo>
                    <a:pt x="9090317" y="1096860"/>
                  </a:lnTo>
                  <a:lnTo>
                    <a:pt x="9090317" y="1152537"/>
                  </a:lnTo>
                  <a:lnTo>
                    <a:pt x="9147569" y="1155496"/>
                  </a:lnTo>
                  <a:lnTo>
                    <a:pt x="9150439" y="1096860"/>
                  </a:lnTo>
                  <a:close/>
                </a:path>
                <a:path w="10690225" h="6438900">
                  <a:moveTo>
                    <a:pt x="9150439" y="1005687"/>
                  </a:moveTo>
                  <a:lnTo>
                    <a:pt x="9093200" y="1002817"/>
                  </a:lnTo>
                  <a:lnTo>
                    <a:pt x="9090317" y="1005687"/>
                  </a:lnTo>
                  <a:lnTo>
                    <a:pt x="9090317" y="1061364"/>
                  </a:lnTo>
                  <a:lnTo>
                    <a:pt x="9147569" y="1064234"/>
                  </a:lnTo>
                  <a:lnTo>
                    <a:pt x="9150439" y="1005687"/>
                  </a:lnTo>
                  <a:close/>
                </a:path>
                <a:path w="10690225" h="6438900">
                  <a:moveTo>
                    <a:pt x="9150439" y="914514"/>
                  </a:moveTo>
                  <a:lnTo>
                    <a:pt x="9093200" y="911644"/>
                  </a:lnTo>
                  <a:lnTo>
                    <a:pt x="9090317" y="914514"/>
                  </a:lnTo>
                  <a:lnTo>
                    <a:pt x="9090317" y="970191"/>
                  </a:lnTo>
                  <a:lnTo>
                    <a:pt x="9147569" y="973150"/>
                  </a:lnTo>
                  <a:lnTo>
                    <a:pt x="9150439" y="914514"/>
                  </a:lnTo>
                  <a:close/>
                </a:path>
                <a:path w="10690225" h="6438900">
                  <a:moveTo>
                    <a:pt x="9150439" y="823341"/>
                  </a:moveTo>
                  <a:lnTo>
                    <a:pt x="9093200" y="820470"/>
                  </a:lnTo>
                  <a:lnTo>
                    <a:pt x="9090317" y="823341"/>
                  </a:lnTo>
                  <a:lnTo>
                    <a:pt x="9090317" y="879017"/>
                  </a:lnTo>
                  <a:lnTo>
                    <a:pt x="9147569" y="881976"/>
                  </a:lnTo>
                  <a:lnTo>
                    <a:pt x="9150439" y="823341"/>
                  </a:lnTo>
                  <a:close/>
                </a:path>
                <a:path w="10690225" h="6438900">
                  <a:moveTo>
                    <a:pt x="9253093" y="2737802"/>
                  </a:moveTo>
                  <a:lnTo>
                    <a:pt x="9195854" y="2734932"/>
                  </a:lnTo>
                  <a:lnTo>
                    <a:pt x="9192984" y="2737802"/>
                  </a:lnTo>
                  <a:lnTo>
                    <a:pt x="9192984" y="2793479"/>
                  </a:lnTo>
                  <a:lnTo>
                    <a:pt x="9250223" y="2796438"/>
                  </a:lnTo>
                  <a:lnTo>
                    <a:pt x="9253093" y="2737802"/>
                  </a:lnTo>
                  <a:close/>
                </a:path>
                <a:path w="10690225" h="6438900">
                  <a:moveTo>
                    <a:pt x="9253093" y="2646629"/>
                  </a:moveTo>
                  <a:lnTo>
                    <a:pt x="9195854" y="2643759"/>
                  </a:lnTo>
                  <a:lnTo>
                    <a:pt x="9192984" y="2646629"/>
                  </a:lnTo>
                  <a:lnTo>
                    <a:pt x="9192984" y="2702306"/>
                  </a:lnTo>
                  <a:lnTo>
                    <a:pt x="9250223" y="2705265"/>
                  </a:lnTo>
                  <a:lnTo>
                    <a:pt x="9253093" y="2646629"/>
                  </a:lnTo>
                  <a:close/>
                </a:path>
                <a:path w="10690225" h="6438900">
                  <a:moveTo>
                    <a:pt x="9253093" y="2555456"/>
                  </a:moveTo>
                  <a:lnTo>
                    <a:pt x="9195854" y="2552585"/>
                  </a:lnTo>
                  <a:lnTo>
                    <a:pt x="9192984" y="2555456"/>
                  </a:lnTo>
                  <a:lnTo>
                    <a:pt x="9192984" y="2611132"/>
                  </a:lnTo>
                  <a:lnTo>
                    <a:pt x="9250223" y="2614091"/>
                  </a:lnTo>
                  <a:lnTo>
                    <a:pt x="9253093" y="2555456"/>
                  </a:lnTo>
                  <a:close/>
                </a:path>
                <a:path w="10690225" h="6438900">
                  <a:moveTo>
                    <a:pt x="9253093" y="2464371"/>
                  </a:moveTo>
                  <a:lnTo>
                    <a:pt x="9195854" y="2461412"/>
                  </a:lnTo>
                  <a:lnTo>
                    <a:pt x="9192984" y="2464371"/>
                  </a:lnTo>
                  <a:lnTo>
                    <a:pt x="9192984" y="2519959"/>
                  </a:lnTo>
                  <a:lnTo>
                    <a:pt x="9250223" y="2522918"/>
                  </a:lnTo>
                  <a:lnTo>
                    <a:pt x="9253093" y="2464371"/>
                  </a:lnTo>
                  <a:close/>
                </a:path>
                <a:path w="10690225" h="6438900">
                  <a:moveTo>
                    <a:pt x="9253093" y="2373198"/>
                  </a:moveTo>
                  <a:lnTo>
                    <a:pt x="9195854" y="2370239"/>
                  </a:lnTo>
                  <a:lnTo>
                    <a:pt x="9192984" y="2373198"/>
                  </a:lnTo>
                  <a:lnTo>
                    <a:pt x="9192984" y="2428875"/>
                  </a:lnTo>
                  <a:lnTo>
                    <a:pt x="9250223" y="2431745"/>
                  </a:lnTo>
                  <a:lnTo>
                    <a:pt x="9253093" y="2373198"/>
                  </a:lnTo>
                  <a:close/>
                </a:path>
                <a:path w="10690225" h="6438900">
                  <a:moveTo>
                    <a:pt x="9253093" y="2282025"/>
                  </a:moveTo>
                  <a:lnTo>
                    <a:pt x="9195854" y="2279065"/>
                  </a:lnTo>
                  <a:lnTo>
                    <a:pt x="9192984" y="2282025"/>
                  </a:lnTo>
                  <a:lnTo>
                    <a:pt x="9192984" y="2337701"/>
                  </a:lnTo>
                  <a:lnTo>
                    <a:pt x="9250223" y="2340572"/>
                  </a:lnTo>
                  <a:lnTo>
                    <a:pt x="9253093" y="2282025"/>
                  </a:lnTo>
                  <a:close/>
                </a:path>
                <a:path w="10690225" h="6438900">
                  <a:moveTo>
                    <a:pt x="9253093" y="2190851"/>
                  </a:moveTo>
                  <a:lnTo>
                    <a:pt x="9195854" y="2187892"/>
                  </a:lnTo>
                  <a:lnTo>
                    <a:pt x="9192984" y="2190851"/>
                  </a:lnTo>
                  <a:lnTo>
                    <a:pt x="9192984" y="2246528"/>
                  </a:lnTo>
                  <a:lnTo>
                    <a:pt x="9250223" y="2249398"/>
                  </a:lnTo>
                  <a:lnTo>
                    <a:pt x="9253093" y="2190851"/>
                  </a:lnTo>
                  <a:close/>
                </a:path>
                <a:path w="10690225" h="6438900">
                  <a:moveTo>
                    <a:pt x="9253093" y="2099678"/>
                  </a:moveTo>
                  <a:lnTo>
                    <a:pt x="9195854" y="2096808"/>
                  </a:lnTo>
                  <a:lnTo>
                    <a:pt x="9192984" y="2099678"/>
                  </a:lnTo>
                  <a:lnTo>
                    <a:pt x="9192984" y="2155355"/>
                  </a:lnTo>
                  <a:lnTo>
                    <a:pt x="9250223" y="2158225"/>
                  </a:lnTo>
                  <a:lnTo>
                    <a:pt x="9253093" y="2099678"/>
                  </a:lnTo>
                  <a:close/>
                </a:path>
                <a:path w="10690225" h="6438900">
                  <a:moveTo>
                    <a:pt x="9253093" y="2008505"/>
                  </a:moveTo>
                  <a:lnTo>
                    <a:pt x="9195854" y="2005634"/>
                  </a:lnTo>
                  <a:lnTo>
                    <a:pt x="9192984" y="2008505"/>
                  </a:lnTo>
                  <a:lnTo>
                    <a:pt x="9192984" y="2064181"/>
                  </a:lnTo>
                  <a:lnTo>
                    <a:pt x="9250223" y="2067140"/>
                  </a:lnTo>
                  <a:lnTo>
                    <a:pt x="9253093" y="2008505"/>
                  </a:lnTo>
                  <a:close/>
                </a:path>
                <a:path w="10690225" h="6438900">
                  <a:moveTo>
                    <a:pt x="9253093" y="1917331"/>
                  </a:moveTo>
                  <a:lnTo>
                    <a:pt x="9195854" y="1914461"/>
                  </a:lnTo>
                  <a:lnTo>
                    <a:pt x="9192984" y="1917331"/>
                  </a:lnTo>
                  <a:lnTo>
                    <a:pt x="9192984" y="1973008"/>
                  </a:lnTo>
                  <a:lnTo>
                    <a:pt x="9250223" y="1975967"/>
                  </a:lnTo>
                  <a:lnTo>
                    <a:pt x="9253093" y="1917331"/>
                  </a:lnTo>
                  <a:close/>
                </a:path>
                <a:path w="10690225" h="6438900">
                  <a:moveTo>
                    <a:pt x="9253093" y="1826247"/>
                  </a:moveTo>
                  <a:lnTo>
                    <a:pt x="9195854" y="1823288"/>
                  </a:lnTo>
                  <a:lnTo>
                    <a:pt x="9192984" y="1826247"/>
                  </a:lnTo>
                  <a:lnTo>
                    <a:pt x="9192984" y="1881924"/>
                  </a:lnTo>
                  <a:lnTo>
                    <a:pt x="9250223" y="1884794"/>
                  </a:lnTo>
                  <a:lnTo>
                    <a:pt x="9253093" y="1826247"/>
                  </a:lnTo>
                  <a:close/>
                </a:path>
                <a:path w="10690225" h="6438900">
                  <a:moveTo>
                    <a:pt x="9253093" y="1734985"/>
                  </a:moveTo>
                  <a:lnTo>
                    <a:pt x="9195854" y="1732114"/>
                  </a:lnTo>
                  <a:lnTo>
                    <a:pt x="9192984" y="1734985"/>
                  </a:lnTo>
                  <a:lnTo>
                    <a:pt x="9192984" y="1790661"/>
                  </a:lnTo>
                  <a:lnTo>
                    <a:pt x="9250223" y="1793621"/>
                  </a:lnTo>
                  <a:lnTo>
                    <a:pt x="9253093" y="1734985"/>
                  </a:lnTo>
                  <a:close/>
                </a:path>
                <a:path w="10690225" h="6438900">
                  <a:moveTo>
                    <a:pt x="9253093" y="1643900"/>
                  </a:moveTo>
                  <a:lnTo>
                    <a:pt x="9195854" y="1640941"/>
                  </a:lnTo>
                  <a:lnTo>
                    <a:pt x="9192984" y="1643900"/>
                  </a:lnTo>
                  <a:lnTo>
                    <a:pt x="9192984" y="1699488"/>
                  </a:lnTo>
                  <a:lnTo>
                    <a:pt x="9250223" y="1702447"/>
                  </a:lnTo>
                  <a:lnTo>
                    <a:pt x="9253093" y="1643900"/>
                  </a:lnTo>
                  <a:close/>
                </a:path>
                <a:path w="10690225" h="6438900">
                  <a:moveTo>
                    <a:pt x="9253093" y="1552727"/>
                  </a:moveTo>
                  <a:lnTo>
                    <a:pt x="9195854" y="1549768"/>
                  </a:lnTo>
                  <a:lnTo>
                    <a:pt x="9192984" y="1552727"/>
                  </a:lnTo>
                  <a:lnTo>
                    <a:pt x="9192984" y="1608315"/>
                  </a:lnTo>
                  <a:lnTo>
                    <a:pt x="9250223" y="1611274"/>
                  </a:lnTo>
                  <a:lnTo>
                    <a:pt x="9253093" y="1552727"/>
                  </a:lnTo>
                  <a:close/>
                </a:path>
                <a:path w="10690225" h="6438900">
                  <a:moveTo>
                    <a:pt x="9253093" y="1461554"/>
                  </a:moveTo>
                  <a:lnTo>
                    <a:pt x="9195854" y="1458595"/>
                  </a:lnTo>
                  <a:lnTo>
                    <a:pt x="9192984" y="1461554"/>
                  </a:lnTo>
                  <a:lnTo>
                    <a:pt x="9192984" y="1517230"/>
                  </a:lnTo>
                  <a:lnTo>
                    <a:pt x="9250223" y="1520101"/>
                  </a:lnTo>
                  <a:lnTo>
                    <a:pt x="9253093" y="1461554"/>
                  </a:lnTo>
                  <a:close/>
                </a:path>
                <a:path w="10690225" h="6438900">
                  <a:moveTo>
                    <a:pt x="9253093" y="1370380"/>
                  </a:moveTo>
                  <a:lnTo>
                    <a:pt x="9195854" y="1367421"/>
                  </a:lnTo>
                  <a:lnTo>
                    <a:pt x="9192984" y="1370380"/>
                  </a:lnTo>
                  <a:lnTo>
                    <a:pt x="9192984" y="1426057"/>
                  </a:lnTo>
                  <a:lnTo>
                    <a:pt x="9250223" y="1428927"/>
                  </a:lnTo>
                  <a:lnTo>
                    <a:pt x="9253093" y="1370380"/>
                  </a:lnTo>
                  <a:close/>
                </a:path>
                <a:path w="10690225" h="6438900">
                  <a:moveTo>
                    <a:pt x="9253093" y="1279207"/>
                  </a:moveTo>
                  <a:lnTo>
                    <a:pt x="9195854" y="1276248"/>
                  </a:lnTo>
                  <a:lnTo>
                    <a:pt x="9192984" y="1279207"/>
                  </a:lnTo>
                  <a:lnTo>
                    <a:pt x="9192984" y="1334884"/>
                  </a:lnTo>
                  <a:lnTo>
                    <a:pt x="9250223" y="1337754"/>
                  </a:lnTo>
                  <a:lnTo>
                    <a:pt x="9253093" y="1279207"/>
                  </a:lnTo>
                  <a:close/>
                </a:path>
                <a:path w="10690225" h="6438900">
                  <a:moveTo>
                    <a:pt x="9253093" y="1188034"/>
                  </a:moveTo>
                  <a:lnTo>
                    <a:pt x="9195854" y="1185075"/>
                  </a:lnTo>
                  <a:lnTo>
                    <a:pt x="9192984" y="1188034"/>
                  </a:lnTo>
                  <a:lnTo>
                    <a:pt x="9192984" y="1243711"/>
                  </a:lnTo>
                  <a:lnTo>
                    <a:pt x="9250223" y="1246670"/>
                  </a:lnTo>
                  <a:lnTo>
                    <a:pt x="9253093" y="1188034"/>
                  </a:lnTo>
                  <a:close/>
                </a:path>
                <a:path w="10690225" h="6438900">
                  <a:moveTo>
                    <a:pt x="9253093" y="1096860"/>
                  </a:moveTo>
                  <a:lnTo>
                    <a:pt x="9195854" y="1093901"/>
                  </a:lnTo>
                  <a:lnTo>
                    <a:pt x="9192984" y="1096860"/>
                  </a:lnTo>
                  <a:lnTo>
                    <a:pt x="9192984" y="1152537"/>
                  </a:lnTo>
                  <a:lnTo>
                    <a:pt x="9250223" y="1155496"/>
                  </a:lnTo>
                  <a:lnTo>
                    <a:pt x="9253093" y="1096860"/>
                  </a:lnTo>
                  <a:close/>
                </a:path>
                <a:path w="10690225" h="6438900">
                  <a:moveTo>
                    <a:pt x="9253093" y="1005687"/>
                  </a:moveTo>
                  <a:lnTo>
                    <a:pt x="9195854" y="1002817"/>
                  </a:lnTo>
                  <a:lnTo>
                    <a:pt x="9192984" y="1005687"/>
                  </a:lnTo>
                  <a:lnTo>
                    <a:pt x="9192984" y="1061364"/>
                  </a:lnTo>
                  <a:lnTo>
                    <a:pt x="9250223" y="1064234"/>
                  </a:lnTo>
                  <a:lnTo>
                    <a:pt x="9253093" y="1005687"/>
                  </a:lnTo>
                  <a:close/>
                </a:path>
                <a:path w="10690225" h="6438900">
                  <a:moveTo>
                    <a:pt x="9253093" y="914514"/>
                  </a:moveTo>
                  <a:lnTo>
                    <a:pt x="9195854" y="911644"/>
                  </a:lnTo>
                  <a:lnTo>
                    <a:pt x="9192984" y="914514"/>
                  </a:lnTo>
                  <a:lnTo>
                    <a:pt x="9192984" y="970191"/>
                  </a:lnTo>
                  <a:lnTo>
                    <a:pt x="9250223" y="973150"/>
                  </a:lnTo>
                  <a:lnTo>
                    <a:pt x="9253093" y="914514"/>
                  </a:lnTo>
                  <a:close/>
                </a:path>
                <a:path w="10690225" h="6438900">
                  <a:moveTo>
                    <a:pt x="9355747" y="2737802"/>
                  </a:moveTo>
                  <a:lnTo>
                    <a:pt x="9298508" y="2734932"/>
                  </a:lnTo>
                  <a:lnTo>
                    <a:pt x="9295638" y="2737802"/>
                  </a:lnTo>
                  <a:lnTo>
                    <a:pt x="9295638" y="2793479"/>
                  </a:lnTo>
                  <a:lnTo>
                    <a:pt x="9352877" y="2796438"/>
                  </a:lnTo>
                  <a:lnTo>
                    <a:pt x="9355747" y="2737802"/>
                  </a:lnTo>
                  <a:close/>
                </a:path>
                <a:path w="10690225" h="6438900">
                  <a:moveTo>
                    <a:pt x="9355747" y="2646629"/>
                  </a:moveTo>
                  <a:lnTo>
                    <a:pt x="9298508" y="2643759"/>
                  </a:lnTo>
                  <a:lnTo>
                    <a:pt x="9295638" y="2646629"/>
                  </a:lnTo>
                  <a:lnTo>
                    <a:pt x="9295638" y="2702306"/>
                  </a:lnTo>
                  <a:lnTo>
                    <a:pt x="9352877" y="2705265"/>
                  </a:lnTo>
                  <a:lnTo>
                    <a:pt x="9355747" y="2646629"/>
                  </a:lnTo>
                  <a:close/>
                </a:path>
                <a:path w="10690225" h="6438900">
                  <a:moveTo>
                    <a:pt x="9355747" y="2555456"/>
                  </a:moveTo>
                  <a:lnTo>
                    <a:pt x="9298508" y="2552585"/>
                  </a:lnTo>
                  <a:lnTo>
                    <a:pt x="9295638" y="2555456"/>
                  </a:lnTo>
                  <a:lnTo>
                    <a:pt x="9295638" y="2611132"/>
                  </a:lnTo>
                  <a:lnTo>
                    <a:pt x="9352877" y="2614091"/>
                  </a:lnTo>
                  <a:lnTo>
                    <a:pt x="9355747" y="2555456"/>
                  </a:lnTo>
                  <a:close/>
                </a:path>
                <a:path w="10690225" h="6438900">
                  <a:moveTo>
                    <a:pt x="9355747" y="2464371"/>
                  </a:moveTo>
                  <a:lnTo>
                    <a:pt x="9298508" y="2461412"/>
                  </a:lnTo>
                  <a:lnTo>
                    <a:pt x="9295638" y="2464371"/>
                  </a:lnTo>
                  <a:lnTo>
                    <a:pt x="9295638" y="2519959"/>
                  </a:lnTo>
                  <a:lnTo>
                    <a:pt x="9352877" y="2522918"/>
                  </a:lnTo>
                  <a:lnTo>
                    <a:pt x="9355747" y="2464371"/>
                  </a:lnTo>
                  <a:close/>
                </a:path>
                <a:path w="10690225" h="6438900">
                  <a:moveTo>
                    <a:pt x="9355747" y="2373198"/>
                  </a:moveTo>
                  <a:lnTo>
                    <a:pt x="9298508" y="2370239"/>
                  </a:lnTo>
                  <a:lnTo>
                    <a:pt x="9295638" y="2373198"/>
                  </a:lnTo>
                  <a:lnTo>
                    <a:pt x="9295638" y="2428875"/>
                  </a:lnTo>
                  <a:lnTo>
                    <a:pt x="9352877" y="2431745"/>
                  </a:lnTo>
                  <a:lnTo>
                    <a:pt x="9355747" y="2373198"/>
                  </a:lnTo>
                  <a:close/>
                </a:path>
                <a:path w="10690225" h="6438900">
                  <a:moveTo>
                    <a:pt x="9355747" y="2282025"/>
                  </a:moveTo>
                  <a:lnTo>
                    <a:pt x="9298508" y="2279065"/>
                  </a:lnTo>
                  <a:lnTo>
                    <a:pt x="9295638" y="2282025"/>
                  </a:lnTo>
                  <a:lnTo>
                    <a:pt x="9295638" y="2337701"/>
                  </a:lnTo>
                  <a:lnTo>
                    <a:pt x="9352877" y="2340572"/>
                  </a:lnTo>
                  <a:lnTo>
                    <a:pt x="9355747" y="2282025"/>
                  </a:lnTo>
                  <a:close/>
                </a:path>
                <a:path w="10690225" h="6438900">
                  <a:moveTo>
                    <a:pt x="9355747" y="2190851"/>
                  </a:moveTo>
                  <a:lnTo>
                    <a:pt x="9298508" y="2187892"/>
                  </a:lnTo>
                  <a:lnTo>
                    <a:pt x="9295638" y="2190851"/>
                  </a:lnTo>
                  <a:lnTo>
                    <a:pt x="9295638" y="2246528"/>
                  </a:lnTo>
                  <a:lnTo>
                    <a:pt x="9352877" y="2249398"/>
                  </a:lnTo>
                  <a:lnTo>
                    <a:pt x="9355747" y="2190851"/>
                  </a:lnTo>
                  <a:close/>
                </a:path>
                <a:path w="10690225" h="6438900">
                  <a:moveTo>
                    <a:pt x="9355747" y="2099678"/>
                  </a:moveTo>
                  <a:lnTo>
                    <a:pt x="9298508" y="2096808"/>
                  </a:lnTo>
                  <a:lnTo>
                    <a:pt x="9295638" y="2099678"/>
                  </a:lnTo>
                  <a:lnTo>
                    <a:pt x="9295638" y="2155355"/>
                  </a:lnTo>
                  <a:lnTo>
                    <a:pt x="9352877" y="2158225"/>
                  </a:lnTo>
                  <a:lnTo>
                    <a:pt x="9355747" y="2099678"/>
                  </a:lnTo>
                  <a:close/>
                </a:path>
                <a:path w="10690225" h="6438900">
                  <a:moveTo>
                    <a:pt x="9355747" y="2008505"/>
                  </a:moveTo>
                  <a:lnTo>
                    <a:pt x="9298508" y="2005634"/>
                  </a:lnTo>
                  <a:lnTo>
                    <a:pt x="9295638" y="2008505"/>
                  </a:lnTo>
                  <a:lnTo>
                    <a:pt x="9295638" y="2064181"/>
                  </a:lnTo>
                  <a:lnTo>
                    <a:pt x="9352877" y="2067140"/>
                  </a:lnTo>
                  <a:lnTo>
                    <a:pt x="9355747" y="2008505"/>
                  </a:lnTo>
                  <a:close/>
                </a:path>
                <a:path w="10690225" h="6438900">
                  <a:moveTo>
                    <a:pt x="9355747" y="1917331"/>
                  </a:moveTo>
                  <a:lnTo>
                    <a:pt x="9298508" y="1914461"/>
                  </a:lnTo>
                  <a:lnTo>
                    <a:pt x="9295638" y="1917331"/>
                  </a:lnTo>
                  <a:lnTo>
                    <a:pt x="9295638" y="1973008"/>
                  </a:lnTo>
                  <a:lnTo>
                    <a:pt x="9352877" y="1975967"/>
                  </a:lnTo>
                  <a:lnTo>
                    <a:pt x="9355747" y="1917331"/>
                  </a:lnTo>
                  <a:close/>
                </a:path>
                <a:path w="10690225" h="6438900">
                  <a:moveTo>
                    <a:pt x="9355747" y="1826247"/>
                  </a:moveTo>
                  <a:lnTo>
                    <a:pt x="9298508" y="1823288"/>
                  </a:lnTo>
                  <a:lnTo>
                    <a:pt x="9295638" y="1826247"/>
                  </a:lnTo>
                  <a:lnTo>
                    <a:pt x="9295638" y="1881924"/>
                  </a:lnTo>
                  <a:lnTo>
                    <a:pt x="9352877" y="1884794"/>
                  </a:lnTo>
                  <a:lnTo>
                    <a:pt x="9355747" y="1826247"/>
                  </a:lnTo>
                  <a:close/>
                </a:path>
                <a:path w="10690225" h="6438900">
                  <a:moveTo>
                    <a:pt x="9355747" y="1734985"/>
                  </a:moveTo>
                  <a:lnTo>
                    <a:pt x="9298508" y="1732114"/>
                  </a:lnTo>
                  <a:lnTo>
                    <a:pt x="9295638" y="1734985"/>
                  </a:lnTo>
                  <a:lnTo>
                    <a:pt x="9295638" y="1790661"/>
                  </a:lnTo>
                  <a:lnTo>
                    <a:pt x="9352877" y="1793621"/>
                  </a:lnTo>
                  <a:lnTo>
                    <a:pt x="9355747" y="1734985"/>
                  </a:lnTo>
                  <a:close/>
                </a:path>
                <a:path w="10690225" h="6438900">
                  <a:moveTo>
                    <a:pt x="9355747" y="1643900"/>
                  </a:moveTo>
                  <a:lnTo>
                    <a:pt x="9298508" y="1640941"/>
                  </a:lnTo>
                  <a:lnTo>
                    <a:pt x="9295638" y="1643900"/>
                  </a:lnTo>
                  <a:lnTo>
                    <a:pt x="9295638" y="1699488"/>
                  </a:lnTo>
                  <a:lnTo>
                    <a:pt x="9352877" y="1702447"/>
                  </a:lnTo>
                  <a:lnTo>
                    <a:pt x="9355747" y="1643900"/>
                  </a:lnTo>
                  <a:close/>
                </a:path>
                <a:path w="10690225" h="6438900">
                  <a:moveTo>
                    <a:pt x="9355747" y="1552727"/>
                  </a:moveTo>
                  <a:lnTo>
                    <a:pt x="9298508" y="1549768"/>
                  </a:lnTo>
                  <a:lnTo>
                    <a:pt x="9295638" y="1552727"/>
                  </a:lnTo>
                  <a:lnTo>
                    <a:pt x="9295638" y="1608315"/>
                  </a:lnTo>
                  <a:lnTo>
                    <a:pt x="9352877" y="1611274"/>
                  </a:lnTo>
                  <a:lnTo>
                    <a:pt x="9355747" y="1552727"/>
                  </a:lnTo>
                  <a:close/>
                </a:path>
                <a:path w="10690225" h="6438900">
                  <a:moveTo>
                    <a:pt x="9355747" y="1461554"/>
                  </a:moveTo>
                  <a:lnTo>
                    <a:pt x="9298508" y="1458595"/>
                  </a:lnTo>
                  <a:lnTo>
                    <a:pt x="9295638" y="1461554"/>
                  </a:lnTo>
                  <a:lnTo>
                    <a:pt x="9295638" y="1517230"/>
                  </a:lnTo>
                  <a:lnTo>
                    <a:pt x="9352877" y="1520101"/>
                  </a:lnTo>
                  <a:lnTo>
                    <a:pt x="9355747" y="1461554"/>
                  </a:lnTo>
                  <a:close/>
                </a:path>
                <a:path w="10690225" h="6438900">
                  <a:moveTo>
                    <a:pt x="9355747" y="1370380"/>
                  </a:moveTo>
                  <a:lnTo>
                    <a:pt x="9298508" y="1367421"/>
                  </a:lnTo>
                  <a:lnTo>
                    <a:pt x="9295638" y="1370380"/>
                  </a:lnTo>
                  <a:lnTo>
                    <a:pt x="9295638" y="1426057"/>
                  </a:lnTo>
                  <a:lnTo>
                    <a:pt x="9352877" y="1428927"/>
                  </a:lnTo>
                  <a:lnTo>
                    <a:pt x="9355747" y="1370380"/>
                  </a:lnTo>
                  <a:close/>
                </a:path>
                <a:path w="10690225" h="6438900">
                  <a:moveTo>
                    <a:pt x="9355747" y="1279207"/>
                  </a:moveTo>
                  <a:lnTo>
                    <a:pt x="9298508" y="1276248"/>
                  </a:lnTo>
                  <a:lnTo>
                    <a:pt x="9295638" y="1279207"/>
                  </a:lnTo>
                  <a:lnTo>
                    <a:pt x="9295638" y="1334884"/>
                  </a:lnTo>
                  <a:lnTo>
                    <a:pt x="9352877" y="1337754"/>
                  </a:lnTo>
                  <a:lnTo>
                    <a:pt x="9355747" y="1279207"/>
                  </a:lnTo>
                  <a:close/>
                </a:path>
                <a:path w="10690225" h="6438900">
                  <a:moveTo>
                    <a:pt x="9355747" y="1188034"/>
                  </a:moveTo>
                  <a:lnTo>
                    <a:pt x="9298508" y="1185075"/>
                  </a:lnTo>
                  <a:lnTo>
                    <a:pt x="9295638" y="1188034"/>
                  </a:lnTo>
                  <a:lnTo>
                    <a:pt x="9295638" y="1243711"/>
                  </a:lnTo>
                  <a:lnTo>
                    <a:pt x="9352877" y="1246670"/>
                  </a:lnTo>
                  <a:lnTo>
                    <a:pt x="9355747" y="1188034"/>
                  </a:lnTo>
                  <a:close/>
                </a:path>
                <a:path w="10690225" h="6438900">
                  <a:moveTo>
                    <a:pt x="9355747" y="1096860"/>
                  </a:moveTo>
                  <a:lnTo>
                    <a:pt x="9298508" y="1093901"/>
                  </a:lnTo>
                  <a:lnTo>
                    <a:pt x="9295638" y="1096860"/>
                  </a:lnTo>
                  <a:lnTo>
                    <a:pt x="9295638" y="1152537"/>
                  </a:lnTo>
                  <a:lnTo>
                    <a:pt x="9352877" y="1155496"/>
                  </a:lnTo>
                  <a:lnTo>
                    <a:pt x="9355747" y="1096860"/>
                  </a:lnTo>
                  <a:close/>
                </a:path>
                <a:path w="10690225" h="6438900">
                  <a:moveTo>
                    <a:pt x="9355747" y="1005687"/>
                  </a:moveTo>
                  <a:lnTo>
                    <a:pt x="9298508" y="1002817"/>
                  </a:lnTo>
                  <a:lnTo>
                    <a:pt x="9295638" y="1005687"/>
                  </a:lnTo>
                  <a:lnTo>
                    <a:pt x="9295638" y="1061364"/>
                  </a:lnTo>
                  <a:lnTo>
                    <a:pt x="9352877" y="1064234"/>
                  </a:lnTo>
                  <a:lnTo>
                    <a:pt x="9355747" y="1005687"/>
                  </a:lnTo>
                  <a:close/>
                </a:path>
                <a:path w="10690225" h="6438900">
                  <a:moveTo>
                    <a:pt x="9355747" y="914514"/>
                  </a:moveTo>
                  <a:lnTo>
                    <a:pt x="9298508" y="911644"/>
                  </a:lnTo>
                  <a:lnTo>
                    <a:pt x="9295638" y="914514"/>
                  </a:lnTo>
                  <a:lnTo>
                    <a:pt x="9295638" y="970191"/>
                  </a:lnTo>
                  <a:lnTo>
                    <a:pt x="9352877" y="973150"/>
                  </a:lnTo>
                  <a:lnTo>
                    <a:pt x="9355747" y="914514"/>
                  </a:lnTo>
                  <a:close/>
                </a:path>
                <a:path w="10690225" h="6438900">
                  <a:moveTo>
                    <a:pt x="9355747" y="823341"/>
                  </a:moveTo>
                  <a:lnTo>
                    <a:pt x="9298508" y="820470"/>
                  </a:lnTo>
                  <a:lnTo>
                    <a:pt x="9295638" y="823341"/>
                  </a:lnTo>
                  <a:lnTo>
                    <a:pt x="9295638" y="879017"/>
                  </a:lnTo>
                  <a:lnTo>
                    <a:pt x="9352877" y="881976"/>
                  </a:lnTo>
                  <a:lnTo>
                    <a:pt x="9355747" y="823341"/>
                  </a:lnTo>
                  <a:close/>
                </a:path>
                <a:path w="10690225" h="6438900">
                  <a:moveTo>
                    <a:pt x="9458401" y="2737802"/>
                  </a:moveTo>
                  <a:lnTo>
                    <a:pt x="9401162" y="2734932"/>
                  </a:lnTo>
                  <a:lnTo>
                    <a:pt x="9398292" y="2737802"/>
                  </a:lnTo>
                  <a:lnTo>
                    <a:pt x="9398292" y="2793479"/>
                  </a:lnTo>
                  <a:lnTo>
                    <a:pt x="9455531" y="2796438"/>
                  </a:lnTo>
                  <a:lnTo>
                    <a:pt x="9458401" y="2737802"/>
                  </a:lnTo>
                  <a:close/>
                </a:path>
                <a:path w="10690225" h="6438900">
                  <a:moveTo>
                    <a:pt x="9458401" y="2646629"/>
                  </a:moveTo>
                  <a:lnTo>
                    <a:pt x="9401162" y="2643759"/>
                  </a:lnTo>
                  <a:lnTo>
                    <a:pt x="9398292" y="2646629"/>
                  </a:lnTo>
                  <a:lnTo>
                    <a:pt x="9398292" y="2702306"/>
                  </a:lnTo>
                  <a:lnTo>
                    <a:pt x="9455531" y="2705265"/>
                  </a:lnTo>
                  <a:lnTo>
                    <a:pt x="9458401" y="2646629"/>
                  </a:lnTo>
                  <a:close/>
                </a:path>
                <a:path w="10690225" h="6438900">
                  <a:moveTo>
                    <a:pt x="9458401" y="2555456"/>
                  </a:moveTo>
                  <a:lnTo>
                    <a:pt x="9401162" y="2552585"/>
                  </a:lnTo>
                  <a:lnTo>
                    <a:pt x="9398292" y="2555456"/>
                  </a:lnTo>
                  <a:lnTo>
                    <a:pt x="9398292" y="2611132"/>
                  </a:lnTo>
                  <a:lnTo>
                    <a:pt x="9455531" y="2614091"/>
                  </a:lnTo>
                  <a:lnTo>
                    <a:pt x="9458401" y="2555456"/>
                  </a:lnTo>
                  <a:close/>
                </a:path>
                <a:path w="10690225" h="6438900">
                  <a:moveTo>
                    <a:pt x="9458401" y="2464371"/>
                  </a:moveTo>
                  <a:lnTo>
                    <a:pt x="9401162" y="2461412"/>
                  </a:lnTo>
                  <a:lnTo>
                    <a:pt x="9398292" y="2464371"/>
                  </a:lnTo>
                  <a:lnTo>
                    <a:pt x="9398292" y="2519959"/>
                  </a:lnTo>
                  <a:lnTo>
                    <a:pt x="9455531" y="2522918"/>
                  </a:lnTo>
                  <a:lnTo>
                    <a:pt x="9458401" y="2464371"/>
                  </a:lnTo>
                  <a:close/>
                </a:path>
                <a:path w="10690225" h="6438900">
                  <a:moveTo>
                    <a:pt x="9458401" y="2373198"/>
                  </a:moveTo>
                  <a:lnTo>
                    <a:pt x="9401162" y="2370239"/>
                  </a:lnTo>
                  <a:lnTo>
                    <a:pt x="9398292" y="2373198"/>
                  </a:lnTo>
                  <a:lnTo>
                    <a:pt x="9398292" y="2428875"/>
                  </a:lnTo>
                  <a:lnTo>
                    <a:pt x="9455531" y="2431745"/>
                  </a:lnTo>
                  <a:lnTo>
                    <a:pt x="9458401" y="2373198"/>
                  </a:lnTo>
                  <a:close/>
                </a:path>
                <a:path w="10690225" h="6438900">
                  <a:moveTo>
                    <a:pt x="9458401" y="2282025"/>
                  </a:moveTo>
                  <a:lnTo>
                    <a:pt x="9401162" y="2279065"/>
                  </a:lnTo>
                  <a:lnTo>
                    <a:pt x="9398292" y="2282025"/>
                  </a:lnTo>
                  <a:lnTo>
                    <a:pt x="9398292" y="2337701"/>
                  </a:lnTo>
                  <a:lnTo>
                    <a:pt x="9455531" y="2340572"/>
                  </a:lnTo>
                  <a:lnTo>
                    <a:pt x="9458401" y="2282025"/>
                  </a:lnTo>
                  <a:close/>
                </a:path>
                <a:path w="10690225" h="6438900">
                  <a:moveTo>
                    <a:pt x="9458401" y="2190851"/>
                  </a:moveTo>
                  <a:lnTo>
                    <a:pt x="9401162" y="2187892"/>
                  </a:lnTo>
                  <a:lnTo>
                    <a:pt x="9398292" y="2190851"/>
                  </a:lnTo>
                  <a:lnTo>
                    <a:pt x="9398292" y="2246528"/>
                  </a:lnTo>
                  <a:lnTo>
                    <a:pt x="9455531" y="2249398"/>
                  </a:lnTo>
                  <a:lnTo>
                    <a:pt x="9458401" y="2190851"/>
                  </a:lnTo>
                  <a:close/>
                </a:path>
                <a:path w="10690225" h="6438900">
                  <a:moveTo>
                    <a:pt x="9458401" y="2099678"/>
                  </a:moveTo>
                  <a:lnTo>
                    <a:pt x="9401162" y="2096808"/>
                  </a:lnTo>
                  <a:lnTo>
                    <a:pt x="9398292" y="2099678"/>
                  </a:lnTo>
                  <a:lnTo>
                    <a:pt x="9398292" y="2155355"/>
                  </a:lnTo>
                  <a:lnTo>
                    <a:pt x="9455531" y="2158225"/>
                  </a:lnTo>
                  <a:lnTo>
                    <a:pt x="9458401" y="2099678"/>
                  </a:lnTo>
                  <a:close/>
                </a:path>
                <a:path w="10690225" h="6438900">
                  <a:moveTo>
                    <a:pt x="9458401" y="2008505"/>
                  </a:moveTo>
                  <a:lnTo>
                    <a:pt x="9401162" y="2005634"/>
                  </a:lnTo>
                  <a:lnTo>
                    <a:pt x="9398292" y="2008505"/>
                  </a:lnTo>
                  <a:lnTo>
                    <a:pt x="9398292" y="2064181"/>
                  </a:lnTo>
                  <a:lnTo>
                    <a:pt x="9455531" y="2067140"/>
                  </a:lnTo>
                  <a:lnTo>
                    <a:pt x="9458401" y="2008505"/>
                  </a:lnTo>
                  <a:close/>
                </a:path>
                <a:path w="10690225" h="6438900">
                  <a:moveTo>
                    <a:pt x="9458401" y="1917331"/>
                  </a:moveTo>
                  <a:lnTo>
                    <a:pt x="9401162" y="1914461"/>
                  </a:lnTo>
                  <a:lnTo>
                    <a:pt x="9398292" y="1917331"/>
                  </a:lnTo>
                  <a:lnTo>
                    <a:pt x="9398292" y="1973008"/>
                  </a:lnTo>
                  <a:lnTo>
                    <a:pt x="9455531" y="1975967"/>
                  </a:lnTo>
                  <a:lnTo>
                    <a:pt x="9458401" y="1917331"/>
                  </a:lnTo>
                  <a:close/>
                </a:path>
                <a:path w="10690225" h="6438900">
                  <a:moveTo>
                    <a:pt x="9458401" y="1826247"/>
                  </a:moveTo>
                  <a:lnTo>
                    <a:pt x="9401162" y="1823288"/>
                  </a:lnTo>
                  <a:lnTo>
                    <a:pt x="9398292" y="1826247"/>
                  </a:lnTo>
                  <a:lnTo>
                    <a:pt x="9398292" y="1881924"/>
                  </a:lnTo>
                  <a:lnTo>
                    <a:pt x="9455531" y="1884794"/>
                  </a:lnTo>
                  <a:lnTo>
                    <a:pt x="9458401" y="1826247"/>
                  </a:lnTo>
                  <a:close/>
                </a:path>
                <a:path w="10690225" h="6438900">
                  <a:moveTo>
                    <a:pt x="9458401" y="1734985"/>
                  </a:moveTo>
                  <a:lnTo>
                    <a:pt x="9401162" y="1732114"/>
                  </a:lnTo>
                  <a:lnTo>
                    <a:pt x="9398292" y="1734985"/>
                  </a:lnTo>
                  <a:lnTo>
                    <a:pt x="9398292" y="1790661"/>
                  </a:lnTo>
                  <a:lnTo>
                    <a:pt x="9455531" y="1793621"/>
                  </a:lnTo>
                  <a:lnTo>
                    <a:pt x="9458401" y="1734985"/>
                  </a:lnTo>
                  <a:close/>
                </a:path>
                <a:path w="10690225" h="6438900">
                  <a:moveTo>
                    <a:pt x="9458401" y="1643900"/>
                  </a:moveTo>
                  <a:lnTo>
                    <a:pt x="9401162" y="1640941"/>
                  </a:lnTo>
                  <a:lnTo>
                    <a:pt x="9398292" y="1643900"/>
                  </a:lnTo>
                  <a:lnTo>
                    <a:pt x="9398292" y="1699488"/>
                  </a:lnTo>
                  <a:lnTo>
                    <a:pt x="9455531" y="1702447"/>
                  </a:lnTo>
                  <a:lnTo>
                    <a:pt x="9458401" y="1643900"/>
                  </a:lnTo>
                  <a:close/>
                </a:path>
                <a:path w="10690225" h="6438900">
                  <a:moveTo>
                    <a:pt x="9458401" y="1552727"/>
                  </a:moveTo>
                  <a:lnTo>
                    <a:pt x="9401162" y="1549768"/>
                  </a:lnTo>
                  <a:lnTo>
                    <a:pt x="9398292" y="1552727"/>
                  </a:lnTo>
                  <a:lnTo>
                    <a:pt x="9398292" y="1608315"/>
                  </a:lnTo>
                  <a:lnTo>
                    <a:pt x="9455531" y="1611274"/>
                  </a:lnTo>
                  <a:lnTo>
                    <a:pt x="9458401" y="1552727"/>
                  </a:lnTo>
                  <a:close/>
                </a:path>
                <a:path w="10690225" h="6438900">
                  <a:moveTo>
                    <a:pt x="9458401" y="1461554"/>
                  </a:moveTo>
                  <a:lnTo>
                    <a:pt x="9401162" y="1458595"/>
                  </a:lnTo>
                  <a:lnTo>
                    <a:pt x="9398292" y="1461554"/>
                  </a:lnTo>
                  <a:lnTo>
                    <a:pt x="9398292" y="1517230"/>
                  </a:lnTo>
                  <a:lnTo>
                    <a:pt x="9455531" y="1520101"/>
                  </a:lnTo>
                  <a:lnTo>
                    <a:pt x="9458401" y="1461554"/>
                  </a:lnTo>
                  <a:close/>
                </a:path>
                <a:path w="10690225" h="6438900">
                  <a:moveTo>
                    <a:pt x="9458401" y="1370380"/>
                  </a:moveTo>
                  <a:lnTo>
                    <a:pt x="9401162" y="1367421"/>
                  </a:lnTo>
                  <a:lnTo>
                    <a:pt x="9398292" y="1370380"/>
                  </a:lnTo>
                  <a:lnTo>
                    <a:pt x="9398292" y="1426057"/>
                  </a:lnTo>
                  <a:lnTo>
                    <a:pt x="9455531" y="1428927"/>
                  </a:lnTo>
                  <a:lnTo>
                    <a:pt x="9458401" y="1370380"/>
                  </a:lnTo>
                  <a:close/>
                </a:path>
                <a:path w="10690225" h="6438900">
                  <a:moveTo>
                    <a:pt x="9458401" y="1279207"/>
                  </a:moveTo>
                  <a:lnTo>
                    <a:pt x="9401162" y="1276248"/>
                  </a:lnTo>
                  <a:lnTo>
                    <a:pt x="9398292" y="1279207"/>
                  </a:lnTo>
                  <a:lnTo>
                    <a:pt x="9398292" y="1334884"/>
                  </a:lnTo>
                  <a:lnTo>
                    <a:pt x="9455531" y="1337754"/>
                  </a:lnTo>
                  <a:lnTo>
                    <a:pt x="9458401" y="1279207"/>
                  </a:lnTo>
                  <a:close/>
                </a:path>
                <a:path w="10690225" h="6438900">
                  <a:moveTo>
                    <a:pt x="9458401" y="1188034"/>
                  </a:moveTo>
                  <a:lnTo>
                    <a:pt x="9401162" y="1185075"/>
                  </a:lnTo>
                  <a:lnTo>
                    <a:pt x="9398292" y="1188034"/>
                  </a:lnTo>
                  <a:lnTo>
                    <a:pt x="9398292" y="1243711"/>
                  </a:lnTo>
                  <a:lnTo>
                    <a:pt x="9455531" y="1246670"/>
                  </a:lnTo>
                  <a:lnTo>
                    <a:pt x="9458401" y="1188034"/>
                  </a:lnTo>
                  <a:close/>
                </a:path>
                <a:path w="10690225" h="6438900">
                  <a:moveTo>
                    <a:pt x="9458401" y="1096860"/>
                  </a:moveTo>
                  <a:lnTo>
                    <a:pt x="9401162" y="1093901"/>
                  </a:lnTo>
                  <a:lnTo>
                    <a:pt x="9398292" y="1096860"/>
                  </a:lnTo>
                  <a:lnTo>
                    <a:pt x="9398292" y="1152537"/>
                  </a:lnTo>
                  <a:lnTo>
                    <a:pt x="9455531" y="1155496"/>
                  </a:lnTo>
                  <a:lnTo>
                    <a:pt x="9458401" y="1096860"/>
                  </a:lnTo>
                  <a:close/>
                </a:path>
                <a:path w="10690225" h="6438900">
                  <a:moveTo>
                    <a:pt x="9458401" y="1005687"/>
                  </a:moveTo>
                  <a:lnTo>
                    <a:pt x="9401162" y="1002817"/>
                  </a:lnTo>
                  <a:lnTo>
                    <a:pt x="9398292" y="1005687"/>
                  </a:lnTo>
                  <a:lnTo>
                    <a:pt x="9398292" y="1061364"/>
                  </a:lnTo>
                  <a:lnTo>
                    <a:pt x="9455531" y="1064234"/>
                  </a:lnTo>
                  <a:lnTo>
                    <a:pt x="9458401" y="1005687"/>
                  </a:lnTo>
                  <a:close/>
                </a:path>
                <a:path w="10690225" h="6438900">
                  <a:moveTo>
                    <a:pt x="9458401" y="914514"/>
                  </a:moveTo>
                  <a:lnTo>
                    <a:pt x="9401162" y="911644"/>
                  </a:lnTo>
                  <a:lnTo>
                    <a:pt x="9398292" y="914514"/>
                  </a:lnTo>
                  <a:lnTo>
                    <a:pt x="9398292" y="970191"/>
                  </a:lnTo>
                  <a:lnTo>
                    <a:pt x="9455531" y="973150"/>
                  </a:lnTo>
                  <a:lnTo>
                    <a:pt x="9458401" y="914514"/>
                  </a:lnTo>
                  <a:close/>
                </a:path>
                <a:path w="10690225" h="6438900">
                  <a:moveTo>
                    <a:pt x="9458401" y="823341"/>
                  </a:moveTo>
                  <a:lnTo>
                    <a:pt x="9401162" y="820470"/>
                  </a:lnTo>
                  <a:lnTo>
                    <a:pt x="9398292" y="823341"/>
                  </a:lnTo>
                  <a:lnTo>
                    <a:pt x="9398292" y="879017"/>
                  </a:lnTo>
                  <a:lnTo>
                    <a:pt x="9455531" y="881976"/>
                  </a:lnTo>
                  <a:lnTo>
                    <a:pt x="9458401" y="823341"/>
                  </a:lnTo>
                  <a:close/>
                </a:path>
                <a:path w="10690225" h="6438900">
                  <a:moveTo>
                    <a:pt x="9458401" y="732256"/>
                  </a:moveTo>
                  <a:lnTo>
                    <a:pt x="9401162" y="729297"/>
                  </a:lnTo>
                  <a:lnTo>
                    <a:pt x="9398292" y="732256"/>
                  </a:lnTo>
                  <a:lnTo>
                    <a:pt x="9398292" y="787844"/>
                  </a:lnTo>
                  <a:lnTo>
                    <a:pt x="9455531" y="790803"/>
                  </a:lnTo>
                  <a:lnTo>
                    <a:pt x="9458401" y="732256"/>
                  </a:lnTo>
                  <a:close/>
                </a:path>
                <a:path w="10690225" h="6438900">
                  <a:moveTo>
                    <a:pt x="9561068" y="2737802"/>
                  </a:moveTo>
                  <a:lnTo>
                    <a:pt x="9503816" y="2734932"/>
                  </a:lnTo>
                  <a:lnTo>
                    <a:pt x="9500946" y="2737802"/>
                  </a:lnTo>
                  <a:lnTo>
                    <a:pt x="9500946" y="2793479"/>
                  </a:lnTo>
                  <a:lnTo>
                    <a:pt x="9558198" y="2796438"/>
                  </a:lnTo>
                  <a:lnTo>
                    <a:pt x="9561068" y="2737802"/>
                  </a:lnTo>
                  <a:close/>
                </a:path>
                <a:path w="10690225" h="6438900">
                  <a:moveTo>
                    <a:pt x="9561068" y="2646629"/>
                  </a:moveTo>
                  <a:lnTo>
                    <a:pt x="9503816" y="2643759"/>
                  </a:lnTo>
                  <a:lnTo>
                    <a:pt x="9500946" y="2646629"/>
                  </a:lnTo>
                  <a:lnTo>
                    <a:pt x="9500946" y="2702306"/>
                  </a:lnTo>
                  <a:lnTo>
                    <a:pt x="9558198" y="2705265"/>
                  </a:lnTo>
                  <a:lnTo>
                    <a:pt x="9561068" y="2646629"/>
                  </a:lnTo>
                  <a:close/>
                </a:path>
                <a:path w="10690225" h="6438900">
                  <a:moveTo>
                    <a:pt x="9561068" y="2555456"/>
                  </a:moveTo>
                  <a:lnTo>
                    <a:pt x="9503816" y="2552585"/>
                  </a:lnTo>
                  <a:lnTo>
                    <a:pt x="9500946" y="2555456"/>
                  </a:lnTo>
                  <a:lnTo>
                    <a:pt x="9500946" y="2611132"/>
                  </a:lnTo>
                  <a:lnTo>
                    <a:pt x="9558198" y="2614091"/>
                  </a:lnTo>
                  <a:lnTo>
                    <a:pt x="9561068" y="2555456"/>
                  </a:lnTo>
                  <a:close/>
                </a:path>
                <a:path w="10690225" h="6438900">
                  <a:moveTo>
                    <a:pt x="9561068" y="2464371"/>
                  </a:moveTo>
                  <a:lnTo>
                    <a:pt x="9503816" y="2461412"/>
                  </a:lnTo>
                  <a:lnTo>
                    <a:pt x="9500946" y="2464371"/>
                  </a:lnTo>
                  <a:lnTo>
                    <a:pt x="9500946" y="2519959"/>
                  </a:lnTo>
                  <a:lnTo>
                    <a:pt x="9558198" y="2522918"/>
                  </a:lnTo>
                  <a:lnTo>
                    <a:pt x="9561068" y="2464371"/>
                  </a:lnTo>
                  <a:close/>
                </a:path>
                <a:path w="10690225" h="6438900">
                  <a:moveTo>
                    <a:pt x="9561068" y="2373198"/>
                  </a:moveTo>
                  <a:lnTo>
                    <a:pt x="9503816" y="2370239"/>
                  </a:lnTo>
                  <a:lnTo>
                    <a:pt x="9500946" y="2373198"/>
                  </a:lnTo>
                  <a:lnTo>
                    <a:pt x="9500946" y="2428875"/>
                  </a:lnTo>
                  <a:lnTo>
                    <a:pt x="9558198" y="2431745"/>
                  </a:lnTo>
                  <a:lnTo>
                    <a:pt x="9561068" y="2373198"/>
                  </a:lnTo>
                  <a:close/>
                </a:path>
                <a:path w="10690225" h="6438900">
                  <a:moveTo>
                    <a:pt x="9561068" y="2282025"/>
                  </a:moveTo>
                  <a:lnTo>
                    <a:pt x="9503816" y="2279065"/>
                  </a:lnTo>
                  <a:lnTo>
                    <a:pt x="9500946" y="2282025"/>
                  </a:lnTo>
                  <a:lnTo>
                    <a:pt x="9500946" y="2337701"/>
                  </a:lnTo>
                  <a:lnTo>
                    <a:pt x="9558198" y="2340572"/>
                  </a:lnTo>
                  <a:lnTo>
                    <a:pt x="9561068" y="2282025"/>
                  </a:lnTo>
                  <a:close/>
                </a:path>
                <a:path w="10690225" h="6438900">
                  <a:moveTo>
                    <a:pt x="9561068" y="2190851"/>
                  </a:moveTo>
                  <a:lnTo>
                    <a:pt x="9503816" y="2187892"/>
                  </a:lnTo>
                  <a:lnTo>
                    <a:pt x="9500946" y="2190851"/>
                  </a:lnTo>
                  <a:lnTo>
                    <a:pt x="9500946" y="2246528"/>
                  </a:lnTo>
                  <a:lnTo>
                    <a:pt x="9558198" y="2249398"/>
                  </a:lnTo>
                  <a:lnTo>
                    <a:pt x="9561068" y="2190851"/>
                  </a:lnTo>
                  <a:close/>
                </a:path>
                <a:path w="10690225" h="6438900">
                  <a:moveTo>
                    <a:pt x="9561068" y="2099678"/>
                  </a:moveTo>
                  <a:lnTo>
                    <a:pt x="9503816" y="2096808"/>
                  </a:lnTo>
                  <a:lnTo>
                    <a:pt x="9500946" y="2099678"/>
                  </a:lnTo>
                  <a:lnTo>
                    <a:pt x="9500946" y="2155355"/>
                  </a:lnTo>
                  <a:lnTo>
                    <a:pt x="9558198" y="2158225"/>
                  </a:lnTo>
                  <a:lnTo>
                    <a:pt x="9561068" y="2099678"/>
                  </a:lnTo>
                  <a:close/>
                </a:path>
                <a:path w="10690225" h="6438900">
                  <a:moveTo>
                    <a:pt x="9561068" y="2008505"/>
                  </a:moveTo>
                  <a:lnTo>
                    <a:pt x="9503816" y="2005634"/>
                  </a:lnTo>
                  <a:lnTo>
                    <a:pt x="9500946" y="2008505"/>
                  </a:lnTo>
                  <a:lnTo>
                    <a:pt x="9500946" y="2064181"/>
                  </a:lnTo>
                  <a:lnTo>
                    <a:pt x="9558198" y="2067140"/>
                  </a:lnTo>
                  <a:lnTo>
                    <a:pt x="9561068" y="2008505"/>
                  </a:lnTo>
                  <a:close/>
                </a:path>
                <a:path w="10690225" h="6438900">
                  <a:moveTo>
                    <a:pt x="9561068" y="1917331"/>
                  </a:moveTo>
                  <a:lnTo>
                    <a:pt x="9503816" y="1914461"/>
                  </a:lnTo>
                  <a:lnTo>
                    <a:pt x="9500946" y="1917331"/>
                  </a:lnTo>
                  <a:lnTo>
                    <a:pt x="9500946" y="1973008"/>
                  </a:lnTo>
                  <a:lnTo>
                    <a:pt x="9558198" y="1975967"/>
                  </a:lnTo>
                  <a:lnTo>
                    <a:pt x="9561068" y="1917331"/>
                  </a:lnTo>
                  <a:close/>
                </a:path>
                <a:path w="10690225" h="6438900">
                  <a:moveTo>
                    <a:pt x="9561068" y="1826247"/>
                  </a:moveTo>
                  <a:lnTo>
                    <a:pt x="9503816" y="1823288"/>
                  </a:lnTo>
                  <a:lnTo>
                    <a:pt x="9500946" y="1826247"/>
                  </a:lnTo>
                  <a:lnTo>
                    <a:pt x="9500946" y="1881924"/>
                  </a:lnTo>
                  <a:lnTo>
                    <a:pt x="9558198" y="1884794"/>
                  </a:lnTo>
                  <a:lnTo>
                    <a:pt x="9561068" y="1826247"/>
                  </a:lnTo>
                  <a:close/>
                </a:path>
                <a:path w="10690225" h="6438900">
                  <a:moveTo>
                    <a:pt x="9561068" y="1734985"/>
                  </a:moveTo>
                  <a:lnTo>
                    <a:pt x="9503816" y="1732114"/>
                  </a:lnTo>
                  <a:lnTo>
                    <a:pt x="9500946" y="1734985"/>
                  </a:lnTo>
                  <a:lnTo>
                    <a:pt x="9500946" y="1790661"/>
                  </a:lnTo>
                  <a:lnTo>
                    <a:pt x="9558198" y="1793621"/>
                  </a:lnTo>
                  <a:lnTo>
                    <a:pt x="9561068" y="1734985"/>
                  </a:lnTo>
                  <a:close/>
                </a:path>
                <a:path w="10690225" h="6438900">
                  <a:moveTo>
                    <a:pt x="9561068" y="1643900"/>
                  </a:moveTo>
                  <a:lnTo>
                    <a:pt x="9503816" y="1640941"/>
                  </a:lnTo>
                  <a:lnTo>
                    <a:pt x="9500946" y="1643900"/>
                  </a:lnTo>
                  <a:lnTo>
                    <a:pt x="9500946" y="1699488"/>
                  </a:lnTo>
                  <a:lnTo>
                    <a:pt x="9558198" y="1702447"/>
                  </a:lnTo>
                  <a:lnTo>
                    <a:pt x="9561068" y="1643900"/>
                  </a:lnTo>
                  <a:close/>
                </a:path>
                <a:path w="10690225" h="6438900">
                  <a:moveTo>
                    <a:pt x="9561068" y="1552727"/>
                  </a:moveTo>
                  <a:lnTo>
                    <a:pt x="9503816" y="1549768"/>
                  </a:lnTo>
                  <a:lnTo>
                    <a:pt x="9500946" y="1552727"/>
                  </a:lnTo>
                  <a:lnTo>
                    <a:pt x="9500946" y="1608315"/>
                  </a:lnTo>
                  <a:lnTo>
                    <a:pt x="9558198" y="1611274"/>
                  </a:lnTo>
                  <a:lnTo>
                    <a:pt x="9561068" y="1552727"/>
                  </a:lnTo>
                  <a:close/>
                </a:path>
                <a:path w="10690225" h="6438900">
                  <a:moveTo>
                    <a:pt x="9561068" y="1461554"/>
                  </a:moveTo>
                  <a:lnTo>
                    <a:pt x="9503816" y="1458595"/>
                  </a:lnTo>
                  <a:lnTo>
                    <a:pt x="9500946" y="1461554"/>
                  </a:lnTo>
                  <a:lnTo>
                    <a:pt x="9500946" y="1517230"/>
                  </a:lnTo>
                  <a:lnTo>
                    <a:pt x="9558198" y="1520101"/>
                  </a:lnTo>
                  <a:lnTo>
                    <a:pt x="9561068" y="1461554"/>
                  </a:lnTo>
                  <a:close/>
                </a:path>
                <a:path w="10690225" h="6438900">
                  <a:moveTo>
                    <a:pt x="9561068" y="1370380"/>
                  </a:moveTo>
                  <a:lnTo>
                    <a:pt x="9503816" y="1367421"/>
                  </a:lnTo>
                  <a:lnTo>
                    <a:pt x="9500946" y="1370380"/>
                  </a:lnTo>
                  <a:lnTo>
                    <a:pt x="9500946" y="1426057"/>
                  </a:lnTo>
                  <a:lnTo>
                    <a:pt x="9558198" y="1428927"/>
                  </a:lnTo>
                  <a:lnTo>
                    <a:pt x="9561068" y="1370380"/>
                  </a:lnTo>
                  <a:close/>
                </a:path>
                <a:path w="10690225" h="6438900">
                  <a:moveTo>
                    <a:pt x="9561068" y="1279207"/>
                  </a:moveTo>
                  <a:lnTo>
                    <a:pt x="9503816" y="1276248"/>
                  </a:lnTo>
                  <a:lnTo>
                    <a:pt x="9500946" y="1279207"/>
                  </a:lnTo>
                  <a:lnTo>
                    <a:pt x="9500946" y="1334884"/>
                  </a:lnTo>
                  <a:lnTo>
                    <a:pt x="9558198" y="1337754"/>
                  </a:lnTo>
                  <a:lnTo>
                    <a:pt x="9561068" y="1279207"/>
                  </a:lnTo>
                  <a:close/>
                </a:path>
                <a:path w="10690225" h="6438900">
                  <a:moveTo>
                    <a:pt x="9561068" y="1188034"/>
                  </a:moveTo>
                  <a:lnTo>
                    <a:pt x="9503816" y="1185075"/>
                  </a:lnTo>
                  <a:lnTo>
                    <a:pt x="9500946" y="1188034"/>
                  </a:lnTo>
                  <a:lnTo>
                    <a:pt x="9500946" y="1243711"/>
                  </a:lnTo>
                  <a:lnTo>
                    <a:pt x="9558198" y="1246670"/>
                  </a:lnTo>
                  <a:lnTo>
                    <a:pt x="9561068" y="1188034"/>
                  </a:lnTo>
                  <a:close/>
                </a:path>
                <a:path w="10690225" h="6438900">
                  <a:moveTo>
                    <a:pt x="9561068" y="1096860"/>
                  </a:moveTo>
                  <a:lnTo>
                    <a:pt x="9503816" y="1093901"/>
                  </a:lnTo>
                  <a:lnTo>
                    <a:pt x="9500946" y="1096860"/>
                  </a:lnTo>
                  <a:lnTo>
                    <a:pt x="9500946" y="1152537"/>
                  </a:lnTo>
                  <a:lnTo>
                    <a:pt x="9558198" y="1155496"/>
                  </a:lnTo>
                  <a:lnTo>
                    <a:pt x="9561068" y="1096860"/>
                  </a:lnTo>
                  <a:close/>
                </a:path>
                <a:path w="10690225" h="6438900">
                  <a:moveTo>
                    <a:pt x="9561068" y="1005687"/>
                  </a:moveTo>
                  <a:lnTo>
                    <a:pt x="9503816" y="1002817"/>
                  </a:lnTo>
                  <a:lnTo>
                    <a:pt x="9500946" y="1005687"/>
                  </a:lnTo>
                  <a:lnTo>
                    <a:pt x="9500946" y="1061364"/>
                  </a:lnTo>
                  <a:lnTo>
                    <a:pt x="9558198" y="1064234"/>
                  </a:lnTo>
                  <a:lnTo>
                    <a:pt x="9561068" y="1005687"/>
                  </a:lnTo>
                  <a:close/>
                </a:path>
                <a:path w="10690225" h="6438900">
                  <a:moveTo>
                    <a:pt x="9561068" y="914514"/>
                  </a:moveTo>
                  <a:lnTo>
                    <a:pt x="9503816" y="911644"/>
                  </a:lnTo>
                  <a:lnTo>
                    <a:pt x="9500946" y="914514"/>
                  </a:lnTo>
                  <a:lnTo>
                    <a:pt x="9500946" y="970191"/>
                  </a:lnTo>
                  <a:lnTo>
                    <a:pt x="9558198" y="973150"/>
                  </a:lnTo>
                  <a:lnTo>
                    <a:pt x="9561068" y="914514"/>
                  </a:lnTo>
                  <a:close/>
                </a:path>
                <a:path w="10690225" h="6438900">
                  <a:moveTo>
                    <a:pt x="9561068" y="823341"/>
                  </a:moveTo>
                  <a:lnTo>
                    <a:pt x="9503816" y="820470"/>
                  </a:lnTo>
                  <a:lnTo>
                    <a:pt x="9500946" y="823341"/>
                  </a:lnTo>
                  <a:lnTo>
                    <a:pt x="9500946" y="879017"/>
                  </a:lnTo>
                  <a:lnTo>
                    <a:pt x="9558198" y="881976"/>
                  </a:lnTo>
                  <a:lnTo>
                    <a:pt x="9561068" y="823341"/>
                  </a:lnTo>
                  <a:close/>
                </a:path>
                <a:path w="10690225" h="6438900">
                  <a:moveTo>
                    <a:pt x="9561068" y="732256"/>
                  </a:moveTo>
                  <a:lnTo>
                    <a:pt x="9503816" y="729297"/>
                  </a:lnTo>
                  <a:lnTo>
                    <a:pt x="9500946" y="732256"/>
                  </a:lnTo>
                  <a:lnTo>
                    <a:pt x="9500946" y="787844"/>
                  </a:lnTo>
                  <a:lnTo>
                    <a:pt x="9558198" y="790803"/>
                  </a:lnTo>
                  <a:lnTo>
                    <a:pt x="9561068" y="732256"/>
                  </a:lnTo>
                  <a:close/>
                </a:path>
                <a:path w="10690225" h="6438900">
                  <a:moveTo>
                    <a:pt x="9561068" y="640994"/>
                  </a:moveTo>
                  <a:lnTo>
                    <a:pt x="9503816" y="638124"/>
                  </a:lnTo>
                  <a:lnTo>
                    <a:pt x="9500946" y="640994"/>
                  </a:lnTo>
                  <a:lnTo>
                    <a:pt x="9500946" y="696671"/>
                  </a:lnTo>
                  <a:lnTo>
                    <a:pt x="9558198" y="699630"/>
                  </a:lnTo>
                  <a:lnTo>
                    <a:pt x="9561068" y="640994"/>
                  </a:lnTo>
                  <a:close/>
                </a:path>
                <a:path w="10690225" h="6438900">
                  <a:moveTo>
                    <a:pt x="9663722" y="2737802"/>
                  </a:moveTo>
                  <a:lnTo>
                    <a:pt x="9606470" y="2734932"/>
                  </a:lnTo>
                  <a:lnTo>
                    <a:pt x="9603600" y="2737802"/>
                  </a:lnTo>
                  <a:lnTo>
                    <a:pt x="9603600" y="2793479"/>
                  </a:lnTo>
                  <a:lnTo>
                    <a:pt x="9660852" y="2796438"/>
                  </a:lnTo>
                  <a:lnTo>
                    <a:pt x="9663722" y="2737802"/>
                  </a:lnTo>
                  <a:close/>
                </a:path>
                <a:path w="10690225" h="6438900">
                  <a:moveTo>
                    <a:pt x="9663722" y="2646629"/>
                  </a:moveTo>
                  <a:lnTo>
                    <a:pt x="9606470" y="2643759"/>
                  </a:lnTo>
                  <a:lnTo>
                    <a:pt x="9603600" y="2646629"/>
                  </a:lnTo>
                  <a:lnTo>
                    <a:pt x="9603600" y="2702306"/>
                  </a:lnTo>
                  <a:lnTo>
                    <a:pt x="9660852" y="2705265"/>
                  </a:lnTo>
                  <a:lnTo>
                    <a:pt x="9663722" y="2646629"/>
                  </a:lnTo>
                  <a:close/>
                </a:path>
                <a:path w="10690225" h="6438900">
                  <a:moveTo>
                    <a:pt x="9663722" y="2555456"/>
                  </a:moveTo>
                  <a:lnTo>
                    <a:pt x="9606470" y="2552585"/>
                  </a:lnTo>
                  <a:lnTo>
                    <a:pt x="9603600" y="2555456"/>
                  </a:lnTo>
                  <a:lnTo>
                    <a:pt x="9603600" y="2611132"/>
                  </a:lnTo>
                  <a:lnTo>
                    <a:pt x="9660852" y="2614091"/>
                  </a:lnTo>
                  <a:lnTo>
                    <a:pt x="9663722" y="2555456"/>
                  </a:lnTo>
                  <a:close/>
                </a:path>
                <a:path w="10690225" h="6438900">
                  <a:moveTo>
                    <a:pt x="9663722" y="2464371"/>
                  </a:moveTo>
                  <a:lnTo>
                    <a:pt x="9606470" y="2461412"/>
                  </a:lnTo>
                  <a:lnTo>
                    <a:pt x="9603600" y="2464371"/>
                  </a:lnTo>
                  <a:lnTo>
                    <a:pt x="9603600" y="2519959"/>
                  </a:lnTo>
                  <a:lnTo>
                    <a:pt x="9660852" y="2522918"/>
                  </a:lnTo>
                  <a:lnTo>
                    <a:pt x="9663722" y="2464371"/>
                  </a:lnTo>
                  <a:close/>
                </a:path>
                <a:path w="10690225" h="6438900">
                  <a:moveTo>
                    <a:pt x="9663722" y="2373198"/>
                  </a:moveTo>
                  <a:lnTo>
                    <a:pt x="9606470" y="2370239"/>
                  </a:lnTo>
                  <a:lnTo>
                    <a:pt x="9603600" y="2373198"/>
                  </a:lnTo>
                  <a:lnTo>
                    <a:pt x="9603600" y="2428875"/>
                  </a:lnTo>
                  <a:lnTo>
                    <a:pt x="9660852" y="2431745"/>
                  </a:lnTo>
                  <a:lnTo>
                    <a:pt x="9663722" y="2373198"/>
                  </a:lnTo>
                  <a:close/>
                </a:path>
                <a:path w="10690225" h="6438900">
                  <a:moveTo>
                    <a:pt x="9663722" y="2282025"/>
                  </a:moveTo>
                  <a:lnTo>
                    <a:pt x="9606470" y="2279065"/>
                  </a:lnTo>
                  <a:lnTo>
                    <a:pt x="9603600" y="2282025"/>
                  </a:lnTo>
                  <a:lnTo>
                    <a:pt x="9603600" y="2337701"/>
                  </a:lnTo>
                  <a:lnTo>
                    <a:pt x="9660852" y="2340572"/>
                  </a:lnTo>
                  <a:lnTo>
                    <a:pt x="9663722" y="2282025"/>
                  </a:lnTo>
                  <a:close/>
                </a:path>
                <a:path w="10690225" h="6438900">
                  <a:moveTo>
                    <a:pt x="9663722" y="2190851"/>
                  </a:moveTo>
                  <a:lnTo>
                    <a:pt x="9606470" y="2187892"/>
                  </a:lnTo>
                  <a:lnTo>
                    <a:pt x="9603600" y="2190851"/>
                  </a:lnTo>
                  <a:lnTo>
                    <a:pt x="9603600" y="2246528"/>
                  </a:lnTo>
                  <a:lnTo>
                    <a:pt x="9660852" y="2249398"/>
                  </a:lnTo>
                  <a:lnTo>
                    <a:pt x="9663722" y="2190851"/>
                  </a:lnTo>
                  <a:close/>
                </a:path>
                <a:path w="10690225" h="6438900">
                  <a:moveTo>
                    <a:pt x="9663722" y="2099678"/>
                  </a:moveTo>
                  <a:lnTo>
                    <a:pt x="9606470" y="2096808"/>
                  </a:lnTo>
                  <a:lnTo>
                    <a:pt x="9603600" y="2099678"/>
                  </a:lnTo>
                  <a:lnTo>
                    <a:pt x="9603600" y="2155355"/>
                  </a:lnTo>
                  <a:lnTo>
                    <a:pt x="9660852" y="2158225"/>
                  </a:lnTo>
                  <a:lnTo>
                    <a:pt x="9663722" y="2099678"/>
                  </a:lnTo>
                  <a:close/>
                </a:path>
                <a:path w="10690225" h="6438900">
                  <a:moveTo>
                    <a:pt x="9663722" y="2008505"/>
                  </a:moveTo>
                  <a:lnTo>
                    <a:pt x="9606470" y="2005634"/>
                  </a:lnTo>
                  <a:lnTo>
                    <a:pt x="9603600" y="2008505"/>
                  </a:lnTo>
                  <a:lnTo>
                    <a:pt x="9603600" y="2064181"/>
                  </a:lnTo>
                  <a:lnTo>
                    <a:pt x="9660852" y="2067140"/>
                  </a:lnTo>
                  <a:lnTo>
                    <a:pt x="9663722" y="2008505"/>
                  </a:lnTo>
                  <a:close/>
                </a:path>
                <a:path w="10690225" h="6438900">
                  <a:moveTo>
                    <a:pt x="9663722" y="1917331"/>
                  </a:moveTo>
                  <a:lnTo>
                    <a:pt x="9606470" y="1914461"/>
                  </a:lnTo>
                  <a:lnTo>
                    <a:pt x="9603600" y="1917331"/>
                  </a:lnTo>
                  <a:lnTo>
                    <a:pt x="9603600" y="1973008"/>
                  </a:lnTo>
                  <a:lnTo>
                    <a:pt x="9660852" y="1975967"/>
                  </a:lnTo>
                  <a:lnTo>
                    <a:pt x="9663722" y="1917331"/>
                  </a:lnTo>
                  <a:close/>
                </a:path>
                <a:path w="10690225" h="6438900">
                  <a:moveTo>
                    <a:pt x="9663722" y="1826247"/>
                  </a:moveTo>
                  <a:lnTo>
                    <a:pt x="9606470" y="1823288"/>
                  </a:lnTo>
                  <a:lnTo>
                    <a:pt x="9603600" y="1826247"/>
                  </a:lnTo>
                  <a:lnTo>
                    <a:pt x="9603600" y="1881924"/>
                  </a:lnTo>
                  <a:lnTo>
                    <a:pt x="9660852" y="1884794"/>
                  </a:lnTo>
                  <a:lnTo>
                    <a:pt x="9663722" y="1826247"/>
                  </a:lnTo>
                  <a:close/>
                </a:path>
                <a:path w="10690225" h="6438900">
                  <a:moveTo>
                    <a:pt x="9663722" y="1734985"/>
                  </a:moveTo>
                  <a:lnTo>
                    <a:pt x="9606470" y="1732114"/>
                  </a:lnTo>
                  <a:lnTo>
                    <a:pt x="9603600" y="1734985"/>
                  </a:lnTo>
                  <a:lnTo>
                    <a:pt x="9603600" y="1790661"/>
                  </a:lnTo>
                  <a:lnTo>
                    <a:pt x="9660852" y="1793621"/>
                  </a:lnTo>
                  <a:lnTo>
                    <a:pt x="9663722" y="1734985"/>
                  </a:lnTo>
                  <a:close/>
                </a:path>
                <a:path w="10690225" h="6438900">
                  <a:moveTo>
                    <a:pt x="9663722" y="1643900"/>
                  </a:moveTo>
                  <a:lnTo>
                    <a:pt x="9606470" y="1640941"/>
                  </a:lnTo>
                  <a:lnTo>
                    <a:pt x="9603600" y="1643900"/>
                  </a:lnTo>
                  <a:lnTo>
                    <a:pt x="9603600" y="1699488"/>
                  </a:lnTo>
                  <a:lnTo>
                    <a:pt x="9660852" y="1702447"/>
                  </a:lnTo>
                  <a:lnTo>
                    <a:pt x="9663722" y="1643900"/>
                  </a:lnTo>
                  <a:close/>
                </a:path>
                <a:path w="10690225" h="6438900">
                  <a:moveTo>
                    <a:pt x="9663722" y="1552727"/>
                  </a:moveTo>
                  <a:lnTo>
                    <a:pt x="9606470" y="1549768"/>
                  </a:lnTo>
                  <a:lnTo>
                    <a:pt x="9603600" y="1552727"/>
                  </a:lnTo>
                  <a:lnTo>
                    <a:pt x="9603600" y="1608315"/>
                  </a:lnTo>
                  <a:lnTo>
                    <a:pt x="9660852" y="1611274"/>
                  </a:lnTo>
                  <a:lnTo>
                    <a:pt x="9663722" y="1552727"/>
                  </a:lnTo>
                  <a:close/>
                </a:path>
                <a:path w="10690225" h="6438900">
                  <a:moveTo>
                    <a:pt x="9663722" y="1461554"/>
                  </a:moveTo>
                  <a:lnTo>
                    <a:pt x="9606470" y="1458595"/>
                  </a:lnTo>
                  <a:lnTo>
                    <a:pt x="9603600" y="1461554"/>
                  </a:lnTo>
                  <a:lnTo>
                    <a:pt x="9603600" y="1517230"/>
                  </a:lnTo>
                  <a:lnTo>
                    <a:pt x="9660852" y="1520101"/>
                  </a:lnTo>
                  <a:lnTo>
                    <a:pt x="9663722" y="1461554"/>
                  </a:lnTo>
                  <a:close/>
                </a:path>
                <a:path w="10690225" h="6438900">
                  <a:moveTo>
                    <a:pt x="9663722" y="1370380"/>
                  </a:moveTo>
                  <a:lnTo>
                    <a:pt x="9606470" y="1367421"/>
                  </a:lnTo>
                  <a:lnTo>
                    <a:pt x="9603600" y="1370380"/>
                  </a:lnTo>
                  <a:lnTo>
                    <a:pt x="9603600" y="1426057"/>
                  </a:lnTo>
                  <a:lnTo>
                    <a:pt x="9660852" y="1428927"/>
                  </a:lnTo>
                  <a:lnTo>
                    <a:pt x="9663722" y="1370380"/>
                  </a:lnTo>
                  <a:close/>
                </a:path>
                <a:path w="10690225" h="6438900">
                  <a:moveTo>
                    <a:pt x="9663722" y="1279207"/>
                  </a:moveTo>
                  <a:lnTo>
                    <a:pt x="9606470" y="1276248"/>
                  </a:lnTo>
                  <a:lnTo>
                    <a:pt x="9603600" y="1279207"/>
                  </a:lnTo>
                  <a:lnTo>
                    <a:pt x="9603600" y="1334884"/>
                  </a:lnTo>
                  <a:lnTo>
                    <a:pt x="9660852" y="1337754"/>
                  </a:lnTo>
                  <a:lnTo>
                    <a:pt x="9663722" y="1279207"/>
                  </a:lnTo>
                  <a:close/>
                </a:path>
                <a:path w="10690225" h="6438900">
                  <a:moveTo>
                    <a:pt x="9663722" y="1188034"/>
                  </a:moveTo>
                  <a:lnTo>
                    <a:pt x="9606470" y="1185075"/>
                  </a:lnTo>
                  <a:lnTo>
                    <a:pt x="9603600" y="1188034"/>
                  </a:lnTo>
                  <a:lnTo>
                    <a:pt x="9603600" y="1243711"/>
                  </a:lnTo>
                  <a:lnTo>
                    <a:pt x="9660852" y="1246670"/>
                  </a:lnTo>
                  <a:lnTo>
                    <a:pt x="9663722" y="1188034"/>
                  </a:lnTo>
                  <a:close/>
                </a:path>
                <a:path w="10690225" h="6438900">
                  <a:moveTo>
                    <a:pt x="9663722" y="1096860"/>
                  </a:moveTo>
                  <a:lnTo>
                    <a:pt x="9606470" y="1093901"/>
                  </a:lnTo>
                  <a:lnTo>
                    <a:pt x="9603600" y="1096860"/>
                  </a:lnTo>
                  <a:lnTo>
                    <a:pt x="9603600" y="1152537"/>
                  </a:lnTo>
                  <a:lnTo>
                    <a:pt x="9660852" y="1155496"/>
                  </a:lnTo>
                  <a:lnTo>
                    <a:pt x="9663722" y="1096860"/>
                  </a:lnTo>
                  <a:close/>
                </a:path>
                <a:path w="10690225" h="6438900">
                  <a:moveTo>
                    <a:pt x="9663722" y="1005687"/>
                  </a:moveTo>
                  <a:lnTo>
                    <a:pt x="9606470" y="1002817"/>
                  </a:lnTo>
                  <a:lnTo>
                    <a:pt x="9603600" y="1005687"/>
                  </a:lnTo>
                  <a:lnTo>
                    <a:pt x="9603600" y="1061364"/>
                  </a:lnTo>
                  <a:lnTo>
                    <a:pt x="9660852" y="1064234"/>
                  </a:lnTo>
                  <a:lnTo>
                    <a:pt x="9663722" y="1005687"/>
                  </a:lnTo>
                  <a:close/>
                </a:path>
                <a:path w="10690225" h="6438900">
                  <a:moveTo>
                    <a:pt x="9663722" y="914514"/>
                  </a:moveTo>
                  <a:lnTo>
                    <a:pt x="9606470" y="911644"/>
                  </a:lnTo>
                  <a:lnTo>
                    <a:pt x="9603600" y="914514"/>
                  </a:lnTo>
                  <a:lnTo>
                    <a:pt x="9603600" y="970191"/>
                  </a:lnTo>
                  <a:lnTo>
                    <a:pt x="9660852" y="973150"/>
                  </a:lnTo>
                  <a:lnTo>
                    <a:pt x="9663722" y="914514"/>
                  </a:lnTo>
                  <a:close/>
                </a:path>
                <a:path w="10690225" h="6438900">
                  <a:moveTo>
                    <a:pt x="9663722" y="823341"/>
                  </a:moveTo>
                  <a:lnTo>
                    <a:pt x="9606470" y="820470"/>
                  </a:lnTo>
                  <a:lnTo>
                    <a:pt x="9603600" y="823341"/>
                  </a:lnTo>
                  <a:lnTo>
                    <a:pt x="9603600" y="879017"/>
                  </a:lnTo>
                  <a:lnTo>
                    <a:pt x="9660852" y="881976"/>
                  </a:lnTo>
                  <a:lnTo>
                    <a:pt x="9663722" y="823341"/>
                  </a:lnTo>
                  <a:close/>
                </a:path>
                <a:path w="10690225" h="6438900">
                  <a:moveTo>
                    <a:pt x="9663722" y="732256"/>
                  </a:moveTo>
                  <a:lnTo>
                    <a:pt x="9606470" y="729297"/>
                  </a:lnTo>
                  <a:lnTo>
                    <a:pt x="9603600" y="732256"/>
                  </a:lnTo>
                  <a:lnTo>
                    <a:pt x="9603600" y="787844"/>
                  </a:lnTo>
                  <a:lnTo>
                    <a:pt x="9660852" y="790803"/>
                  </a:lnTo>
                  <a:lnTo>
                    <a:pt x="9663722" y="732256"/>
                  </a:lnTo>
                  <a:close/>
                </a:path>
                <a:path w="10690225" h="6438900">
                  <a:moveTo>
                    <a:pt x="9663722" y="640994"/>
                  </a:moveTo>
                  <a:lnTo>
                    <a:pt x="9606470" y="638124"/>
                  </a:lnTo>
                  <a:lnTo>
                    <a:pt x="9603600" y="640994"/>
                  </a:lnTo>
                  <a:lnTo>
                    <a:pt x="9603600" y="696671"/>
                  </a:lnTo>
                  <a:lnTo>
                    <a:pt x="9660852" y="699630"/>
                  </a:lnTo>
                  <a:lnTo>
                    <a:pt x="9663722" y="640994"/>
                  </a:lnTo>
                  <a:close/>
                </a:path>
                <a:path w="10690225" h="6438900">
                  <a:moveTo>
                    <a:pt x="9663722" y="549910"/>
                  </a:moveTo>
                  <a:lnTo>
                    <a:pt x="9606470" y="546950"/>
                  </a:lnTo>
                  <a:lnTo>
                    <a:pt x="9603600" y="549910"/>
                  </a:lnTo>
                  <a:lnTo>
                    <a:pt x="9603600" y="605586"/>
                  </a:lnTo>
                  <a:lnTo>
                    <a:pt x="9660852" y="608457"/>
                  </a:lnTo>
                  <a:lnTo>
                    <a:pt x="9663722" y="549910"/>
                  </a:lnTo>
                  <a:close/>
                </a:path>
                <a:path w="10690225" h="6438900">
                  <a:moveTo>
                    <a:pt x="9766287" y="2646629"/>
                  </a:moveTo>
                  <a:lnTo>
                    <a:pt x="9709137" y="2643759"/>
                  </a:lnTo>
                  <a:lnTo>
                    <a:pt x="9706267" y="2646629"/>
                  </a:lnTo>
                  <a:lnTo>
                    <a:pt x="9706267" y="2702306"/>
                  </a:lnTo>
                  <a:lnTo>
                    <a:pt x="9763506" y="2705265"/>
                  </a:lnTo>
                  <a:lnTo>
                    <a:pt x="9766287" y="2646629"/>
                  </a:lnTo>
                  <a:close/>
                </a:path>
                <a:path w="10690225" h="6438900">
                  <a:moveTo>
                    <a:pt x="9766287" y="2555456"/>
                  </a:moveTo>
                  <a:lnTo>
                    <a:pt x="9709137" y="2552585"/>
                  </a:lnTo>
                  <a:lnTo>
                    <a:pt x="9706267" y="2555456"/>
                  </a:lnTo>
                  <a:lnTo>
                    <a:pt x="9706267" y="2611132"/>
                  </a:lnTo>
                  <a:lnTo>
                    <a:pt x="9763506" y="2614091"/>
                  </a:lnTo>
                  <a:lnTo>
                    <a:pt x="9766287" y="2555456"/>
                  </a:lnTo>
                  <a:close/>
                </a:path>
                <a:path w="10690225" h="6438900">
                  <a:moveTo>
                    <a:pt x="9766287" y="2464371"/>
                  </a:moveTo>
                  <a:lnTo>
                    <a:pt x="9709137" y="2461412"/>
                  </a:lnTo>
                  <a:lnTo>
                    <a:pt x="9706267" y="2464371"/>
                  </a:lnTo>
                  <a:lnTo>
                    <a:pt x="9706267" y="2519959"/>
                  </a:lnTo>
                  <a:lnTo>
                    <a:pt x="9763506" y="2522918"/>
                  </a:lnTo>
                  <a:lnTo>
                    <a:pt x="9766287" y="2464371"/>
                  </a:lnTo>
                  <a:close/>
                </a:path>
                <a:path w="10690225" h="6438900">
                  <a:moveTo>
                    <a:pt x="9766287" y="2373198"/>
                  </a:moveTo>
                  <a:lnTo>
                    <a:pt x="9709137" y="2370239"/>
                  </a:lnTo>
                  <a:lnTo>
                    <a:pt x="9706267" y="2373198"/>
                  </a:lnTo>
                  <a:lnTo>
                    <a:pt x="9706267" y="2428875"/>
                  </a:lnTo>
                  <a:lnTo>
                    <a:pt x="9763506" y="2431745"/>
                  </a:lnTo>
                  <a:lnTo>
                    <a:pt x="9766287" y="2373198"/>
                  </a:lnTo>
                  <a:close/>
                </a:path>
                <a:path w="10690225" h="6438900">
                  <a:moveTo>
                    <a:pt x="9766287" y="2282025"/>
                  </a:moveTo>
                  <a:lnTo>
                    <a:pt x="9709137" y="2279065"/>
                  </a:lnTo>
                  <a:lnTo>
                    <a:pt x="9706267" y="2282025"/>
                  </a:lnTo>
                  <a:lnTo>
                    <a:pt x="9706267" y="2337701"/>
                  </a:lnTo>
                  <a:lnTo>
                    <a:pt x="9763506" y="2340572"/>
                  </a:lnTo>
                  <a:lnTo>
                    <a:pt x="9766287" y="2282025"/>
                  </a:lnTo>
                  <a:close/>
                </a:path>
                <a:path w="10690225" h="6438900">
                  <a:moveTo>
                    <a:pt x="9766287" y="2190851"/>
                  </a:moveTo>
                  <a:lnTo>
                    <a:pt x="9709137" y="2187892"/>
                  </a:lnTo>
                  <a:lnTo>
                    <a:pt x="9706267" y="2190851"/>
                  </a:lnTo>
                  <a:lnTo>
                    <a:pt x="9706267" y="2246528"/>
                  </a:lnTo>
                  <a:lnTo>
                    <a:pt x="9763506" y="2249398"/>
                  </a:lnTo>
                  <a:lnTo>
                    <a:pt x="9766287" y="2190851"/>
                  </a:lnTo>
                  <a:close/>
                </a:path>
                <a:path w="10690225" h="6438900">
                  <a:moveTo>
                    <a:pt x="9766287" y="2099678"/>
                  </a:moveTo>
                  <a:lnTo>
                    <a:pt x="9709137" y="2096808"/>
                  </a:lnTo>
                  <a:lnTo>
                    <a:pt x="9706267" y="2099678"/>
                  </a:lnTo>
                  <a:lnTo>
                    <a:pt x="9706267" y="2155355"/>
                  </a:lnTo>
                  <a:lnTo>
                    <a:pt x="9763506" y="2158225"/>
                  </a:lnTo>
                  <a:lnTo>
                    <a:pt x="9766287" y="2099678"/>
                  </a:lnTo>
                  <a:close/>
                </a:path>
                <a:path w="10690225" h="6438900">
                  <a:moveTo>
                    <a:pt x="9766287" y="2008505"/>
                  </a:moveTo>
                  <a:lnTo>
                    <a:pt x="9709137" y="2005634"/>
                  </a:lnTo>
                  <a:lnTo>
                    <a:pt x="9706267" y="2008505"/>
                  </a:lnTo>
                  <a:lnTo>
                    <a:pt x="9706267" y="2064181"/>
                  </a:lnTo>
                  <a:lnTo>
                    <a:pt x="9763506" y="2067140"/>
                  </a:lnTo>
                  <a:lnTo>
                    <a:pt x="9766287" y="2008505"/>
                  </a:lnTo>
                  <a:close/>
                </a:path>
                <a:path w="10690225" h="6438900">
                  <a:moveTo>
                    <a:pt x="9766287" y="1917331"/>
                  </a:moveTo>
                  <a:lnTo>
                    <a:pt x="9709137" y="1914461"/>
                  </a:lnTo>
                  <a:lnTo>
                    <a:pt x="9706267" y="1917331"/>
                  </a:lnTo>
                  <a:lnTo>
                    <a:pt x="9706267" y="1973008"/>
                  </a:lnTo>
                  <a:lnTo>
                    <a:pt x="9763506" y="1975967"/>
                  </a:lnTo>
                  <a:lnTo>
                    <a:pt x="9766287" y="1917331"/>
                  </a:lnTo>
                  <a:close/>
                </a:path>
                <a:path w="10690225" h="6438900">
                  <a:moveTo>
                    <a:pt x="9766287" y="1826247"/>
                  </a:moveTo>
                  <a:lnTo>
                    <a:pt x="9709137" y="1823288"/>
                  </a:lnTo>
                  <a:lnTo>
                    <a:pt x="9706267" y="1826247"/>
                  </a:lnTo>
                  <a:lnTo>
                    <a:pt x="9706267" y="1881924"/>
                  </a:lnTo>
                  <a:lnTo>
                    <a:pt x="9763506" y="1884794"/>
                  </a:lnTo>
                  <a:lnTo>
                    <a:pt x="9766287" y="1826247"/>
                  </a:lnTo>
                  <a:close/>
                </a:path>
                <a:path w="10690225" h="6438900">
                  <a:moveTo>
                    <a:pt x="9766287" y="1734985"/>
                  </a:moveTo>
                  <a:lnTo>
                    <a:pt x="9709137" y="1732114"/>
                  </a:lnTo>
                  <a:lnTo>
                    <a:pt x="9706267" y="1734985"/>
                  </a:lnTo>
                  <a:lnTo>
                    <a:pt x="9706267" y="1790661"/>
                  </a:lnTo>
                  <a:lnTo>
                    <a:pt x="9763506" y="1793621"/>
                  </a:lnTo>
                  <a:lnTo>
                    <a:pt x="9766287" y="1734985"/>
                  </a:lnTo>
                  <a:close/>
                </a:path>
                <a:path w="10690225" h="6438900">
                  <a:moveTo>
                    <a:pt x="9766287" y="1643900"/>
                  </a:moveTo>
                  <a:lnTo>
                    <a:pt x="9709137" y="1640941"/>
                  </a:lnTo>
                  <a:lnTo>
                    <a:pt x="9706267" y="1643900"/>
                  </a:lnTo>
                  <a:lnTo>
                    <a:pt x="9706267" y="1699488"/>
                  </a:lnTo>
                  <a:lnTo>
                    <a:pt x="9763506" y="1702447"/>
                  </a:lnTo>
                  <a:lnTo>
                    <a:pt x="9766287" y="1643900"/>
                  </a:lnTo>
                  <a:close/>
                </a:path>
                <a:path w="10690225" h="6438900">
                  <a:moveTo>
                    <a:pt x="9766287" y="1552727"/>
                  </a:moveTo>
                  <a:lnTo>
                    <a:pt x="9709137" y="1549768"/>
                  </a:lnTo>
                  <a:lnTo>
                    <a:pt x="9706267" y="1552727"/>
                  </a:lnTo>
                  <a:lnTo>
                    <a:pt x="9706267" y="1608315"/>
                  </a:lnTo>
                  <a:lnTo>
                    <a:pt x="9763506" y="1611274"/>
                  </a:lnTo>
                  <a:lnTo>
                    <a:pt x="9766287" y="1552727"/>
                  </a:lnTo>
                  <a:close/>
                </a:path>
                <a:path w="10690225" h="6438900">
                  <a:moveTo>
                    <a:pt x="9766287" y="1461554"/>
                  </a:moveTo>
                  <a:lnTo>
                    <a:pt x="9709137" y="1458595"/>
                  </a:lnTo>
                  <a:lnTo>
                    <a:pt x="9706267" y="1461554"/>
                  </a:lnTo>
                  <a:lnTo>
                    <a:pt x="9706267" y="1517230"/>
                  </a:lnTo>
                  <a:lnTo>
                    <a:pt x="9763506" y="1520101"/>
                  </a:lnTo>
                  <a:lnTo>
                    <a:pt x="9766287" y="1461554"/>
                  </a:lnTo>
                  <a:close/>
                </a:path>
                <a:path w="10690225" h="6438900">
                  <a:moveTo>
                    <a:pt x="9766287" y="1370380"/>
                  </a:moveTo>
                  <a:lnTo>
                    <a:pt x="9709137" y="1367421"/>
                  </a:lnTo>
                  <a:lnTo>
                    <a:pt x="9706267" y="1370380"/>
                  </a:lnTo>
                  <a:lnTo>
                    <a:pt x="9706267" y="1426057"/>
                  </a:lnTo>
                  <a:lnTo>
                    <a:pt x="9763506" y="1428927"/>
                  </a:lnTo>
                  <a:lnTo>
                    <a:pt x="9766287" y="1370380"/>
                  </a:lnTo>
                  <a:close/>
                </a:path>
                <a:path w="10690225" h="6438900">
                  <a:moveTo>
                    <a:pt x="9766287" y="1279207"/>
                  </a:moveTo>
                  <a:lnTo>
                    <a:pt x="9709137" y="1276248"/>
                  </a:lnTo>
                  <a:lnTo>
                    <a:pt x="9706267" y="1279207"/>
                  </a:lnTo>
                  <a:lnTo>
                    <a:pt x="9706267" y="1334884"/>
                  </a:lnTo>
                  <a:lnTo>
                    <a:pt x="9763506" y="1337754"/>
                  </a:lnTo>
                  <a:lnTo>
                    <a:pt x="9766287" y="1279207"/>
                  </a:lnTo>
                  <a:close/>
                </a:path>
                <a:path w="10690225" h="6438900">
                  <a:moveTo>
                    <a:pt x="9766287" y="1188034"/>
                  </a:moveTo>
                  <a:lnTo>
                    <a:pt x="9709137" y="1185075"/>
                  </a:lnTo>
                  <a:lnTo>
                    <a:pt x="9706267" y="1188034"/>
                  </a:lnTo>
                  <a:lnTo>
                    <a:pt x="9706267" y="1243711"/>
                  </a:lnTo>
                  <a:lnTo>
                    <a:pt x="9763506" y="1246670"/>
                  </a:lnTo>
                  <a:lnTo>
                    <a:pt x="9766287" y="1188034"/>
                  </a:lnTo>
                  <a:close/>
                </a:path>
                <a:path w="10690225" h="6438900">
                  <a:moveTo>
                    <a:pt x="9766287" y="1096860"/>
                  </a:moveTo>
                  <a:lnTo>
                    <a:pt x="9709137" y="1093901"/>
                  </a:lnTo>
                  <a:lnTo>
                    <a:pt x="9706267" y="1096860"/>
                  </a:lnTo>
                  <a:lnTo>
                    <a:pt x="9706267" y="1152537"/>
                  </a:lnTo>
                  <a:lnTo>
                    <a:pt x="9763506" y="1155496"/>
                  </a:lnTo>
                  <a:lnTo>
                    <a:pt x="9766287" y="1096860"/>
                  </a:lnTo>
                  <a:close/>
                </a:path>
                <a:path w="10690225" h="6438900">
                  <a:moveTo>
                    <a:pt x="9766287" y="1005687"/>
                  </a:moveTo>
                  <a:lnTo>
                    <a:pt x="9709137" y="1002817"/>
                  </a:lnTo>
                  <a:lnTo>
                    <a:pt x="9706267" y="1005687"/>
                  </a:lnTo>
                  <a:lnTo>
                    <a:pt x="9706267" y="1061364"/>
                  </a:lnTo>
                  <a:lnTo>
                    <a:pt x="9763506" y="1064234"/>
                  </a:lnTo>
                  <a:lnTo>
                    <a:pt x="9766287" y="1005687"/>
                  </a:lnTo>
                  <a:close/>
                </a:path>
                <a:path w="10690225" h="6438900">
                  <a:moveTo>
                    <a:pt x="9766287" y="914514"/>
                  </a:moveTo>
                  <a:lnTo>
                    <a:pt x="9709137" y="911644"/>
                  </a:lnTo>
                  <a:lnTo>
                    <a:pt x="9706267" y="914514"/>
                  </a:lnTo>
                  <a:lnTo>
                    <a:pt x="9706267" y="970191"/>
                  </a:lnTo>
                  <a:lnTo>
                    <a:pt x="9763506" y="973150"/>
                  </a:lnTo>
                  <a:lnTo>
                    <a:pt x="9766287" y="914514"/>
                  </a:lnTo>
                  <a:close/>
                </a:path>
                <a:path w="10690225" h="6438900">
                  <a:moveTo>
                    <a:pt x="9766287" y="823341"/>
                  </a:moveTo>
                  <a:lnTo>
                    <a:pt x="9709137" y="820470"/>
                  </a:lnTo>
                  <a:lnTo>
                    <a:pt x="9706267" y="823341"/>
                  </a:lnTo>
                  <a:lnTo>
                    <a:pt x="9706267" y="879017"/>
                  </a:lnTo>
                  <a:lnTo>
                    <a:pt x="9763506" y="881976"/>
                  </a:lnTo>
                  <a:lnTo>
                    <a:pt x="9766287" y="823341"/>
                  </a:lnTo>
                  <a:close/>
                </a:path>
                <a:path w="10690225" h="6438900">
                  <a:moveTo>
                    <a:pt x="9766287" y="732256"/>
                  </a:moveTo>
                  <a:lnTo>
                    <a:pt x="9709137" y="729297"/>
                  </a:lnTo>
                  <a:lnTo>
                    <a:pt x="9706267" y="732256"/>
                  </a:lnTo>
                  <a:lnTo>
                    <a:pt x="9706267" y="787844"/>
                  </a:lnTo>
                  <a:lnTo>
                    <a:pt x="9763506" y="790803"/>
                  </a:lnTo>
                  <a:lnTo>
                    <a:pt x="9766287" y="732256"/>
                  </a:lnTo>
                  <a:close/>
                </a:path>
                <a:path w="10690225" h="6438900">
                  <a:moveTo>
                    <a:pt x="9766287" y="640994"/>
                  </a:moveTo>
                  <a:lnTo>
                    <a:pt x="9709137" y="638124"/>
                  </a:lnTo>
                  <a:lnTo>
                    <a:pt x="9706267" y="640994"/>
                  </a:lnTo>
                  <a:lnTo>
                    <a:pt x="9706267" y="696671"/>
                  </a:lnTo>
                  <a:lnTo>
                    <a:pt x="9763506" y="699630"/>
                  </a:lnTo>
                  <a:lnTo>
                    <a:pt x="9766287" y="640994"/>
                  </a:lnTo>
                  <a:close/>
                </a:path>
                <a:path w="10690225" h="6438900">
                  <a:moveTo>
                    <a:pt x="9766287" y="549910"/>
                  </a:moveTo>
                  <a:lnTo>
                    <a:pt x="9709137" y="546950"/>
                  </a:lnTo>
                  <a:lnTo>
                    <a:pt x="9706267" y="549910"/>
                  </a:lnTo>
                  <a:lnTo>
                    <a:pt x="9706267" y="605586"/>
                  </a:lnTo>
                  <a:lnTo>
                    <a:pt x="9763506" y="608457"/>
                  </a:lnTo>
                  <a:lnTo>
                    <a:pt x="9766287" y="549910"/>
                  </a:lnTo>
                  <a:close/>
                </a:path>
                <a:path w="10690225" h="6438900">
                  <a:moveTo>
                    <a:pt x="9868941" y="2555456"/>
                  </a:moveTo>
                  <a:lnTo>
                    <a:pt x="9811702" y="2552585"/>
                  </a:lnTo>
                  <a:lnTo>
                    <a:pt x="9808921" y="2555456"/>
                  </a:lnTo>
                  <a:lnTo>
                    <a:pt x="9808921" y="2611132"/>
                  </a:lnTo>
                  <a:lnTo>
                    <a:pt x="9866160" y="2614091"/>
                  </a:lnTo>
                  <a:lnTo>
                    <a:pt x="9868941" y="2555456"/>
                  </a:lnTo>
                  <a:close/>
                </a:path>
                <a:path w="10690225" h="6438900">
                  <a:moveTo>
                    <a:pt x="9868941" y="2464371"/>
                  </a:moveTo>
                  <a:lnTo>
                    <a:pt x="9811702" y="2461412"/>
                  </a:lnTo>
                  <a:lnTo>
                    <a:pt x="9808921" y="2464371"/>
                  </a:lnTo>
                  <a:lnTo>
                    <a:pt x="9808921" y="2519959"/>
                  </a:lnTo>
                  <a:lnTo>
                    <a:pt x="9866160" y="2522918"/>
                  </a:lnTo>
                  <a:lnTo>
                    <a:pt x="9868941" y="2464371"/>
                  </a:lnTo>
                  <a:close/>
                </a:path>
                <a:path w="10690225" h="6438900">
                  <a:moveTo>
                    <a:pt x="9868941" y="2373198"/>
                  </a:moveTo>
                  <a:lnTo>
                    <a:pt x="9811702" y="2370239"/>
                  </a:lnTo>
                  <a:lnTo>
                    <a:pt x="9808921" y="2373198"/>
                  </a:lnTo>
                  <a:lnTo>
                    <a:pt x="9808921" y="2428875"/>
                  </a:lnTo>
                  <a:lnTo>
                    <a:pt x="9866160" y="2431745"/>
                  </a:lnTo>
                  <a:lnTo>
                    <a:pt x="9868941" y="2373198"/>
                  </a:lnTo>
                  <a:close/>
                </a:path>
                <a:path w="10690225" h="6438900">
                  <a:moveTo>
                    <a:pt x="9868941" y="2282025"/>
                  </a:moveTo>
                  <a:lnTo>
                    <a:pt x="9811702" y="2279065"/>
                  </a:lnTo>
                  <a:lnTo>
                    <a:pt x="9808921" y="2282025"/>
                  </a:lnTo>
                  <a:lnTo>
                    <a:pt x="9808921" y="2337701"/>
                  </a:lnTo>
                  <a:lnTo>
                    <a:pt x="9866160" y="2340572"/>
                  </a:lnTo>
                  <a:lnTo>
                    <a:pt x="9868941" y="2282025"/>
                  </a:lnTo>
                  <a:close/>
                </a:path>
                <a:path w="10690225" h="6438900">
                  <a:moveTo>
                    <a:pt x="9868941" y="2190851"/>
                  </a:moveTo>
                  <a:lnTo>
                    <a:pt x="9811702" y="2187892"/>
                  </a:lnTo>
                  <a:lnTo>
                    <a:pt x="9808921" y="2190851"/>
                  </a:lnTo>
                  <a:lnTo>
                    <a:pt x="9808921" y="2246528"/>
                  </a:lnTo>
                  <a:lnTo>
                    <a:pt x="9866160" y="2249398"/>
                  </a:lnTo>
                  <a:lnTo>
                    <a:pt x="9868941" y="2190851"/>
                  </a:lnTo>
                  <a:close/>
                </a:path>
                <a:path w="10690225" h="6438900">
                  <a:moveTo>
                    <a:pt x="9868941" y="2099678"/>
                  </a:moveTo>
                  <a:lnTo>
                    <a:pt x="9811702" y="2096808"/>
                  </a:lnTo>
                  <a:lnTo>
                    <a:pt x="9808921" y="2099678"/>
                  </a:lnTo>
                  <a:lnTo>
                    <a:pt x="9808921" y="2155355"/>
                  </a:lnTo>
                  <a:lnTo>
                    <a:pt x="9866160" y="2158225"/>
                  </a:lnTo>
                  <a:lnTo>
                    <a:pt x="9868941" y="2099678"/>
                  </a:lnTo>
                  <a:close/>
                </a:path>
                <a:path w="10690225" h="6438900">
                  <a:moveTo>
                    <a:pt x="9868941" y="2008505"/>
                  </a:moveTo>
                  <a:lnTo>
                    <a:pt x="9811702" y="2005634"/>
                  </a:lnTo>
                  <a:lnTo>
                    <a:pt x="9808921" y="2008505"/>
                  </a:lnTo>
                  <a:lnTo>
                    <a:pt x="9808921" y="2064181"/>
                  </a:lnTo>
                  <a:lnTo>
                    <a:pt x="9866160" y="2067140"/>
                  </a:lnTo>
                  <a:lnTo>
                    <a:pt x="9868941" y="2008505"/>
                  </a:lnTo>
                  <a:close/>
                </a:path>
                <a:path w="10690225" h="6438900">
                  <a:moveTo>
                    <a:pt x="9868941" y="1917331"/>
                  </a:moveTo>
                  <a:lnTo>
                    <a:pt x="9811702" y="1914461"/>
                  </a:lnTo>
                  <a:lnTo>
                    <a:pt x="9808921" y="1917331"/>
                  </a:lnTo>
                  <a:lnTo>
                    <a:pt x="9808921" y="1973008"/>
                  </a:lnTo>
                  <a:lnTo>
                    <a:pt x="9866160" y="1975967"/>
                  </a:lnTo>
                  <a:lnTo>
                    <a:pt x="9868941" y="1917331"/>
                  </a:lnTo>
                  <a:close/>
                </a:path>
                <a:path w="10690225" h="6438900">
                  <a:moveTo>
                    <a:pt x="9868941" y="1826247"/>
                  </a:moveTo>
                  <a:lnTo>
                    <a:pt x="9811702" y="1823288"/>
                  </a:lnTo>
                  <a:lnTo>
                    <a:pt x="9808921" y="1826247"/>
                  </a:lnTo>
                  <a:lnTo>
                    <a:pt x="9808921" y="1881924"/>
                  </a:lnTo>
                  <a:lnTo>
                    <a:pt x="9866160" y="1884794"/>
                  </a:lnTo>
                  <a:lnTo>
                    <a:pt x="9868941" y="1826247"/>
                  </a:lnTo>
                  <a:close/>
                </a:path>
                <a:path w="10690225" h="6438900">
                  <a:moveTo>
                    <a:pt x="9868941" y="1734985"/>
                  </a:moveTo>
                  <a:lnTo>
                    <a:pt x="9811702" y="1732114"/>
                  </a:lnTo>
                  <a:lnTo>
                    <a:pt x="9808921" y="1734985"/>
                  </a:lnTo>
                  <a:lnTo>
                    <a:pt x="9808921" y="1790661"/>
                  </a:lnTo>
                  <a:lnTo>
                    <a:pt x="9866160" y="1793621"/>
                  </a:lnTo>
                  <a:lnTo>
                    <a:pt x="9868941" y="1734985"/>
                  </a:lnTo>
                  <a:close/>
                </a:path>
                <a:path w="10690225" h="6438900">
                  <a:moveTo>
                    <a:pt x="9868941" y="1643900"/>
                  </a:moveTo>
                  <a:lnTo>
                    <a:pt x="9811702" y="1640941"/>
                  </a:lnTo>
                  <a:lnTo>
                    <a:pt x="9808921" y="1643900"/>
                  </a:lnTo>
                  <a:lnTo>
                    <a:pt x="9808921" y="1699488"/>
                  </a:lnTo>
                  <a:lnTo>
                    <a:pt x="9866160" y="1702447"/>
                  </a:lnTo>
                  <a:lnTo>
                    <a:pt x="9868941" y="1643900"/>
                  </a:lnTo>
                  <a:close/>
                </a:path>
                <a:path w="10690225" h="6438900">
                  <a:moveTo>
                    <a:pt x="9868941" y="1370380"/>
                  </a:moveTo>
                  <a:lnTo>
                    <a:pt x="9811702" y="1367421"/>
                  </a:lnTo>
                  <a:lnTo>
                    <a:pt x="9808921" y="1370380"/>
                  </a:lnTo>
                  <a:lnTo>
                    <a:pt x="9808921" y="1426057"/>
                  </a:lnTo>
                  <a:lnTo>
                    <a:pt x="9866160" y="1428927"/>
                  </a:lnTo>
                  <a:lnTo>
                    <a:pt x="9868941" y="1370380"/>
                  </a:lnTo>
                  <a:close/>
                </a:path>
                <a:path w="10690225" h="6438900">
                  <a:moveTo>
                    <a:pt x="9868941" y="1279207"/>
                  </a:moveTo>
                  <a:lnTo>
                    <a:pt x="9811702" y="1276248"/>
                  </a:lnTo>
                  <a:lnTo>
                    <a:pt x="9808921" y="1279207"/>
                  </a:lnTo>
                  <a:lnTo>
                    <a:pt x="9808921" y="1334884"/>
                  </a:lnTo>
                  <a:lnTo>
                    <a:pt x="9866160" y="1337754"/>
                  </a:lnTo>
                  <a:lnTo>
                    <a:pt x="9868941" y="1279207"/>
                  </a:lnTo>
                  <a:close/>
                </a:path>
                <a:path w="10690225" h="6438900">
                  <a:moveTo>
                    <a:pt x="9868941" y="1188034"/>
                  </a:moveTo>
                  <a:lnTo>
                    <a:pt x="9811702" y="1185075"/>
                  </a:lnTo>
                  <a:lnTo>
                    <a:pt x="9808921" y="1188034"/>
                  </a:lnTo>
                  <a:lnTo>
                    <a:pt x="9808921" y="1243711"/>
                  </a:lnTo>
                  <a:lnTo>
                    <a:pt x="9866160" y="1246670"/>
                  </a:lnTo>
                  <a:lnTo>
                    <a:pt x="9868941" y="1188034"/>
                  </a:lnTo>
                  <a:close/>
                </a:path>
                <a:path w="10690225" h="6438900">
                  <a:moveTo>
                    <a:pt x="9868941" y="1096860"/>
                  </a:moveTo>
                  <a:lnTo>
                    <a:pt x="9811702" y="1093901"/>
                  </a:lnTo>
                  <a:lnTo>
                    <a:pt x="9808921" y="1096860"/>
                  </a:lnTo>
                  <a:lnTo>
                    <a:pt x="9808921" y="1152537"/>
                  </a:lnTo>
                  <a:lnTo>
                    <a:pt x="9866160" y="1155496"/>
                  </a:lnTo>
                  <a:lnTo>
                    <a:pt x="9868941" y="1096860"/>
                  </a:lnTo>
                  <a:close/>
                </a:path>
                <a:path w="10690225" h="6438900">
                  <a:moveTo>
                    <a:pt x="9868941" y="1005687"/>
                  </a:moveTo>
                  <a:lnTo>
                    <a:pt x="9811702" y="1002817"/>
                  </a:lnTo>
                  <a:lnTo>
                    <a:pt x="9808921" y="1005687"/>
                  </a:lnTo>
                  <a:lnTo>
                    <a:pt x="9808921" y="1061364"/>
                  </a:lnTo>
                  <a:lnTo>
                    <a:pt x="9866160" y="1064234"/>
                  </a:lnTo>
                  <a:lnTo>
                    <a:pt x="9868941" y="1005687"/>
                  </a:lnTo>
                  <a:close/>
                </a:path>
                <a:path w="10690225" h="6438900">
                  <a:moveTo>
                    <a:pt x="9868941" y="914514"/>
                  </a:moveTo>
                  <a:lnTo>
                    <a:pt x="9811702" y="911644"/>
                  </a:lnTo>
                  <a:lnTo>
                    <a:pt x="9808921" y="914514"/>
                  </a:lnTo>
                  <a:lnTo>
                    <a:pt x="9808921" y="970191"/>
                  </a:lnTo>
                  <a:lnTo>
                    <a:pt x="9866160" y="973150"/>
                  </a:lnTo>
                  <a:lnTo>
                    <a:pt x="9868941" y="914514"/>
                  </a:lnTo>
                  <a:close/>
                </a:path>
                <a:path w="10690225" h="6438900">
                  <a:moveTo>
                    <a:pt x="9868941" y="823341"/>
                  </a:moveTo>
                  <a:lnTo>
                    <a:pt x="9811702" y="820470"/>
                  </a:lnTo>
                  <a:lnTo>
                    <a:pt x="9808921" y="823341"/>
                  </a:lnTo>
                  <a:lnTo>
                    <a:pt x="9808921" y="879017"/>
                  </a:lnTo>
                  <a:lnTo>
                    <a:pt x="9866160" y="881976"/>
                  </a:lnTo>
                  <a:lnTo>
                    <a:pt x="9868941" y="823341"/>
                  </a:lnTo>
                  <a:close/>
                </a:path>
                <a:path w="10690225" h="6438900">
                  <a:moveTo>
                    <a:pt x="9868941" y="732256"/>
                  </a:moveTo>
                  <a:lnTo>
                    <a:pt x="9811702" y="729297"/>
                  </a:lnTo>
                  <a:lnTo>
                    <a:pt x="9808921" y="732256"/>
                  </a:lnTo>
                  <a:lnTo>
                    <a:pt x="9808921" y="787844"/>
                  </a:lnTo>
                  <a:lnTo>
                    <a:pt x="9866160" y="790803"/>
                  </a:lnTo>
                  <a:lnTo>
                    <a:pt x="9868941" y="732256"/>
                  </a:lnTo>
                  <a:close/>
                </a:path>
                <a:path w="10690225" h="6438900">
                  <a:moveTo>
                    <a:pt x="9868941" y="640994"/>
                  </a:moveTo>
                  <a:lnTo>
                    <a:pt x="9811702" y="638124"/>
                  </a:lnTo>
                  <a:lnTo>
                    <a:pt x="9808921" y="640994"/>
                  </a:lnTo>
                  <a:lnTo>
                    <a:pt x="9808921" y="696671"/>
                  </a:lnTo>
                  <a:lnTo>
                    <a:pt x="9866160" y="699630"/>
                  </a:lnTo>
                  <a:lnTo>
                    <a:pt x="9868941" y="640994"/>
                  </a:lnTo>
                  <a:close/>
                </a:path>
                <a:path w="10690225" h="6438900">
                  <a:moveTo>
                    <a:pt x="9868941" y="549910"/>
                  </a:moveTo>
                  <a:lnTo>
                    <a:pt x="9811702" y="546950"/>
                  </a:lnTo>
                  <a:lnTo>
                    <a:pt x="9808921" y="549910"/>
                  </a:lnTo>
                  <a:lnTo>
                    <a:pt x="9808921" y="605586"/>
                  </a:lnTo>
                  <a:lnTo>
                    <a:pt x="9866160" y="608457"/>
                  </a:lnTo>
                  <a:lnTo>
                    <a:pt x="9868941" y="549910"/>
                  </a:lnTo>
                  <a:close/>
                </a:path>
                <a:path w="10690225" h="6438900">
                  <a:moveTo>
                    <a:pt x="9971608" y="2555456"/>
                  </a:moveTo>
                  <a:lnTo>
                    <a:pt x="9914357" y="2552585"/>
                  </a:lnTo>
                  <a:lnTo>
                    <a:pt x="9911575" y="2555456"/>
                  </a:lnTo>
                  <a:lnTo>
                    <a:pt x="9911575" y="2611132"/>
                  </a:lnTo>
                  <a:lnTo>
                    <a:pt x="9968814" y="2614091"/>
                  </a:lnTo>
                  <a:lnTo>
                    <a:pt x="9971608" y="2555456"/>
                  </a:lnTo>
                  <a:close/>
                </a:path>
                <a:path w="10690225" h="6438900">
                  <a:moveTo>
                    <a:pt x="9971608" y="2464371"/>
                  </a:moveTo>
                  <a:lnTo>
                    <a:pt x="9914357" y="2461412"/>
                  </a:lnTo>
                  <a:lnTo>
                    <a:pt x="9911575" y="2464371"/>
                  </a:lnTo>
                  <a:lnTo>
                    <a:pt x="9911575" y="2519959"/>
                  </a:lnTo>
                  <a:lnTo>
                    <a:pt x="9968814" y="2522918"/>
                  </a:lnTo>
                  <a:lnTo>
                    <a:pt x="9971608" y="2464371"/>
                  </a:lnTo>
                  <a:close/>
                </a:path>
                <a:path w="10690225" h="6438900">
                  <a:moveTo>
                    <a:pt x="9971608" y="2373198"/>
                  </a:moveTo>
                  <a:lnTo>
                    <a:pt x="9914357" y="2370239"/>
                  </a:lnTo>
                  <a:lnTo>
                    <a:pt x="9911575" y="2373198"/>
                  </a:lnTo>
                  <a:lnTo>
                    <a:pt x="9911575" y="2428875"/>
                  </a:lnTo>
                  <a:lnTo>
                    <a:pt x="9968814" y="2431745"/>
                  </a:lnTo>
                  <a:lnTo>
                    <a:pt x="9971608" y="2373198"/>
                  </a:lnTo>
                  <a:close/>
                </a:path>
                <a:path w="10690225" h="6438900">
                  <a:moveTo>
                    <a:pt x="9971608" y="2282025"/>
                  </a:moveTo>
                  <a:lnTo>
                    <a:pt x="9914357" y="2279065"/>
                  </a:lnTo>
                  <a:lnTo>
                    <a:pt x="9911575" y="2282025"/>
                  </a:lnTo>
                  <a:lnTo>
                    <a:pt x="9911575" y="2337701"/>
                  </a:lnTo>
                  <a:lnTo>
                    <a:pt x="9968814" y="2340572"/>
                  </a:lnTo>
                  <a:lnTo>
                    <a:pt x="9971608" y="2282025"/>
                  </a:lnTo>
                  <a:close/>
                </a:path>
                <a:path w="10690225" h="6438900">
                  <a:moveTo>
                    <a:pt x="9971608" y="2190851"/>
                  </a:moveTo>
                  <a:lnTo>
                    <a:pt x="9914357" y="2187892"/>
                  </a:lnTo>
                  <a:lnTo>
                    <a:pt x="9911575" y="2190851"/>
                  </a:lnTo>
                  <a:lnTo>
                    <a:pt x="9911575" y="2246528"/>
                  </a:lnTo>
                  <a:lnTo>
                    <a:pt x="9968814" y="2249398"/>
                  </a:lnTo>
                  <a:lnTo>
                    <a:pt x="9971608" y="2190851"/>
                  </a:lnTo>
                  <a:close/>
                </a:path>
                <a:path w="10690225" h="6438900">
                  <a:moveTo>
                    <a:pt x="9971608" y="2099678"/>
                  </a:moveTo>
                  <a:lnTo>
                    <a:pt x="9914357" y="2096808"/>
                  </a:lnTo>
                  <a:lnTo>
                    <a:pt x="9911575" y="2099678"/>
                  </a:lnTo>
                  <a:lnTo>
                    <a:pt x="9911575" y="2155355"/>
                  </a:lnTo>
                  <a:lnTo>
                    <a:pt x="9968814" y="2158225"/>
                  </a:lnTo>
                  <a:lnTo>
                    <a:pt x="9971608" y="2099678"/>
                  </a:lnTo>
                  <a:close/>
                </a:path>
                <a:path w="10690225" h="6438900">
                  <a:moveTo>
                    <a:pt x="9971608" y="2008505"/>
                  </a:moveTo>
                  <a:lnTo>
                    <a:pt x="9914357" y="2005634"/>
                  </a:lnTo>
                  <a:lnTo>
                    <a:pt x="9911575" y="2008505"/>
                  </a:lnTo>
                  <a:lnTo>
                    <a:pt x="9911575" y="2064181"/>
                  </a:lnTo>
                  <a:lnTo>
                    <a:pt x="9968814" y="2067140"/>
                  </a:lnTo>
                  <a:lnTo>
                    <a:pt x="9971608" y="2008505"/>
                  </a:lnTo>
                  <a:close/>
                </a:path>
                <a:path w="10690225" h="6438900">
                  <a:moveTo>
                    <a:pt x="9971608" y="1917331"/>
                  </a:moveTo>
                  <a:lnTo>
                    <a:pt x="9914357" y="1914461"/>
                  </a:lnTo>
                  <a:lnTo>
                    <a:pt x="9911575" y="1917331"/>
                  </a:lnTo>
                  <a:lnTo>
                    <a:pt x="9911575" y="1973008"/>
                  </a:lnTo>
                  <a:lnTo>
                    <a:pt x="9968814" y="1975967"/>
                  </a:lnTo>
                  <a:lnTo>
                    <a:pt x="9971608" y="1917331"/>
                  </a:lnTo>
                  <a:close/>
                </a:path>
                <a:path w="10690225" h="6438900">
                  <a:moveTo>
                    <a:pt x="9971608" y="1826247"/>
                  </a:moveTo>
                  <a:lnTo>
                    <a:pt x="9914357" y="1823288"/>
                  </a:lnTo>
                  <a:lnTo>
                    <a:pt x="9911575" y="1826247"/>
                  </a:lnTo>
                  <a:lnTo>
                    <a:pt x="9911575" y="1881924"/>
                  </a:lnTo>
                  <a:lnTo>
                    <a:pt x="9968814" y="1884794"/>
                  </a:lnTo>
                  <a:lnTo>
                    <a:pt x="9971608" y="1826247"/>
                  </a:lnTo>
                  <a:close/>
                </a:path>
                <a:path w="10690225" h="6438900">
                  <a:moveTo>
                    <a:pt x="9971608" y="1734985"/>
                  </a:moveTo>
                  <a:lnTo>
                    <a:pt x="9914357" y="1732114"/>
                  </a:lnTo>
                  <a:lnTo>
                    <a:pt x="9911575" y="1734985"/>
                  </a:lnTo>
                  <a:lnTo>
                    <a:pt x="9911575" y="1790661"/>
                  </a:lnTo>
                  <a:lnTo>
                    <a:pt x="9968814" y="1793621"/>
                  </a:lnTo>
                  <a:lnTo>
                    <a:pt x="9971608" y="1734985"/>
                  </a:lnTo>
                  <a:close/>
                </a:path>
                <a:path w="10690225" h="6438900">
                  <a:moveTo>
                    <a:pt x="9971608" y="1461554"/>
                  </a:moveTo>
                  <a:lnTo>
                    <a:pt x="9914357" y="1458595"/>
                  </a:lnTo>
                  <a:lnTo>
                    <a:pt x="9911575" y="1461554"/>
                  </a:lnTo>
                  <a:lnTo>
                    <a:pt x="9911575" y="1517230"/>
                  </a:lnTo>
                  <a:lnTo>
                    <a:pt x="9968814" y="1520101"/>
                  </a:lnTo>
                  <a:lnTo>
                    <a:pt x="9971608" y="1461554"/>
                  </a:lnTo>
                  <a:close/>
                </a:path>
                <a:path w="10690225" h="6438900">
                  <a:moveTo>
                    <a:pt x="9971608" y="1370380"/>
                  </a:moveTo>
                  <a:lnTo>
                    <a:pt x="9914357" y="1367421"/>
                  </a:lnTo>
                  <a:lnTo>
                    <a:pt x="9911575" y="1370380"/>
                  </a:lnTo>
                  <a:lnTo>
                    <a:pt x="9911575" y="1426057"/>
                  </a:lnTo>
                  <a:lnTo>
                    <a:pt x="9968814" y="1428927"/>
                  </a:lnTo>
                  <a:lnTo>
                    <a:pt x="9971608" y="1370380"/>
                  </a:lnTo>
                  <a:close/>
                </a:path>
                <a:path w="10690225" h="6438900">
                  <a:moveTo>
                    <a:pt x="9971608" y="1279207"/>
                  </a:moveTo>
                  <a:lnTo>
                    <a:pt x="9914357" y="1276248"/>
                  </a:lnTo>
                  <a:lnTo>
                    <a:pt x="9911575" y="1279207"/>
                  </a:lnTo>
                  <a:lnTo>
                    <a:pt x="9911575" y="1334884"/>
                  </a:lnTo>
                  <a:lnTo>
                    <a:pt x="9968814" y="1337754"/>
                  </a:lnTo>
                  <a:lnTo>
                    <a:pt x="9971608" y="1279207"/>
                  </a:lnTo>
                  <a:close/>
                </a:path>
                <a:path w="10690225" h="6438900">
                  <a:moveTo>
                    <a:pt x="9971608" y="1188034"/>
                  </a:moveTo>
                  <a:lnTo>
                    <a:pt x="9914357" y="1185075"/>
                  </a:lnTo>
                  <a:lnTo>
                    <a:pt x="9911575" y="1188034"/>
                  </a:lnTo>
                  <a:lnTo>
                    <a:pt x="9911575" y="1243711"/>
                  </a:lnTo>
                  <a:lnTo>
                    <a:pt x="9968814" y="1246670"/>
                  </a:lnTo>
                  <a:lnTo>
                    <a:pt x="9971608" y="1188034"/>
                  </a:lnTo>
                  <a:close/>
                </a:path>
                <a:path w="10690225" h="6438900">
                  <a:moveTo>
                    <a:pt x="9971608" y="1096860"/>
                  </a:moveTo>
                  <a:lnTo>
                    <a:pt x="9914357" y="1093901"/>
                  </a:lnTo>
                  <a:lnTo>
                    <a:pt x="9911575" y="1096860"/>
                  </a:lnTo>
                  <a:lnTo>
                    <a:pt x="9911575" y="1152537"/>
                  </a:lnTo>
                  <a:lnTo>
                    <a:pt x="9968814" y="1155496"/>
                  </a:lnTo>
                  <a:lnTo>
                    <a:pt x="9971608" y="1096860"/>
                  </a:lnTo>
                  <a:close/>
                </a:path>
                <a:path w="10690225" h="6438900">
                  <a:moveTo>
                    <a:pt x="9971608" y="1005687"/>
                  </a:moveTo>
                  <a:lnTo>
                    <a:pt x="9914357" y="1002817"/>
                  </a:lnTo>
                  <a:lnTo>
                    <a:pt x="9911575" y="1005687"/>
                  </a:lnTo>
                  <a:lnTo>
                    <a:pt x="9911575" y="1061364"/>
                  </a:lnTo>
                  <a:lnTo>
                    <a:pt x="9968814" y="1064234"/>
                  </a:lnTo>
                  <a:lnTo>
                    <a:pt x="9971608" y="1005687"/>
                  </a:lnTo>
                  <a:close/>
                </a:path>
                <a:path w="10690225" h="6438900">
                  <a:moveTo>
                    <a:pt x="9971608" y="914514"/>
                  </a:moveTo>
                  <a:lnTo>
                    <a:pt x="9914357" y="911644"/>
                  </a:lnTo>
                  <a:lnTo>
                    <a:pt x="9911575" y="914514"/>
                  </a:lnTo>
                  <a:lnTo>
                    <a:pt x="9911575" y="970191"/>
                  </a:lnTo>
                  <a:lnTo>
                    <a:pt x="9968814" y="973150"/>
                  </a:lnTo>
                  <a:lnTo>
                    <a:pt x="9971608" y="914514"/>
                  </a:lnTo>
                  <a:close/>
                </a:path>
                <a:path w="10690225" h="6438900">
                  <a:moveTo>
                    <a:pt x="9971608" y="823341"/>
                  </a:moveTo>
                  <a:lnTo>
                    <a:pt x="9914357" y="820470"/>
                  </a:lnTo>
                  <a:lnTo>
                    <a:pt x="9911575" y="823341"/>
                  </a:lnTo>
                  <a:lnTo>
                    <a:pt x="9911575" y="879017"/>
                  </a:lnTo>
                  <a:lnTo>
                    <a:pt x="9968814" y="881976"/>
                  </a:lnTo>
                  <a:lnTo>
                    <a:pt x="9971608" y="823341"/>
                  </a:lnTo>
                  <a:close/>
                </a:path>
                <a:path w="10690225" h="6438900">
                  <a:moveTo>
                    <a:pt x="9971608" y="732256"/>
                  </a:moveTo>
                  <a:lnTo>
                    <a:pt x="9914357" y="729297"/>
                  </a:lnTo>
                  <a:lnTo>
                    <a:pt x="9911575" y="732256"/>
                  </a:lnTo>
                  <a:lnTo>
                    <a:pt x="9911575" y="787844"/>
                  </a:lnTo>
                  <a:lnTo>
                    <a:pt x="9968814" y="790803"/>
                  </a:lnTo>
                  <a:lnTo>
                    <a:pt x="9971608" y="732256"/>
                  </a:lnTo>
                  <a:close/>
                </a:path>
                <a:path w="10690225" h="6438900">
                  <a:moveTo>
                    <a:pt x="9971608" y="640994"/>
                  </a:moveTo>
                  <a:lnTo>
                    <a:pt x="9914357" y="638124"/>
                  </a:lnTo>
                  <a:lnTo>
                    <a:pt x="9911575" y="640994"/>
                  </a:lnTo>
                  <a:lnTo>
                    <a:pt x="9911575" y="696671"/>
                  </a:lnTo>
                  <a:lnTo>
                    <a:pt x="9968814" y="699630"/>
                  </a:lnTo>
                  <a:lnTo>
                    <a:pt x="9971608" y="640994"/>
                  </a:lnTo>
                  <a:close/>
                </a:path>
                <a:path w="10690225" h="6438900">
                  <a:moveTo>
                    <a:pt x="10074262" y="2464371"/>
                  </a:moveTo>
                  <a:lnTo>
                    <a:pt x="10017011" y="2461412"/>
                  </a:lnTo>
                  <a:lnTo>
                    <a:pt x="10014229" y="2464371"/>
                  </a:lnTo>
                  <a:lnTo>
                    <a:pt x="10014229" y="2519959"/>
                  </a:lnTo>
                  <a:lnTo>
                    <a:pt x="10071481" y="2522918"/>
                  </a:lnTo>
                  <a:lnTo>
                    <a:pt x="10074262" y="2464371"/>
                  </a:lnTo>
                  <a:close/>
                </a:path>
                <a:path w="10690225" h="6438900">
                  <a:moveTo>
                    <a:pt x="10074262" y="2373198"/>
                  </a:moveTo>
                  <a:lnTo>
                    <a:pt x="10017011" y="2370239"/>
                  </a:lnTo>
                  <a:lnTo>
                    <a:pt x="10014229" y="2373198"/>
                  </a:lnTo>
                  <a:lnTo>
                    <a:pt x="10014229" y="2428875"/>
                  </a:lnTo>
                  <a:lnTo>
                    <a:pt x="10071481" y="2431745"/>
                  </a:lnTo>
                  <a:lnTo>
                    <a:pt x="10074262" y="2373198"/>
                  </a:lnTo>
                  <a:close/>
                </a:path>
                <a:path w="10690225" h="6438900">
                  <a:moveTo>
                    <a:pt x="10074262" y="2282025"/>
                  </a:moveTo>
                  <a:lnTo>
                    <a:pt x="10017011" y="2279065"/>
                  </a:lnTo>
                  <a:lnTo>
                    <a:pt x="10014229" y="2282025"/>
                  </a:lnTo>
                  <a:lnTo>
                    <a:pt x="10014229" y="2337701"/>
                  </a:lnTo>
                  <a:lnTo>
                    <a:pt x="10071481" y="2340572"/>
                  </a:lnTo>
                  <a:lnTo>
                    <a:pt x="10074262" y="2282025"/>
                  </a:lnTo>
                  <a:close/>
                </a:path>
                <a:path w="10690225" h="6438900">
                  <a:moveTo>
                    <a:pt x="10074262" y="2190851"/>
                  </a:moveTo>
                  <a:lnTo>
                    <a:pt x="10017011" y="2187892"/>
                  </a:lnTo>
                  <a:lnTo>
                    <a:pt x="10014229" y="2190851"/>
                  </a:lnTo>
                  <a:lnTo>
                    <a:pt x="10014229" y="2246528"/>
                  </a:lnTo>
                  <a:lnTo>
                    <a:pt x="10071481" y="2249398"/>
                  </a:lnTo>
                  <a:lnTo>
                    <a:pt x="10074262" y="2190851"/>
                  </a:lnTo>
                  <a:close/>
                </a:path>
                <a:path w="10690225" h="6438900">
                  <a:moveTo>
                    <a:pt x="10074262" y="2099678"/>
                  </a:moveTo>
                  <a:lnTo>
                    <a:pt x="10017011" y="2096808"/>
                  </a:lnTo>
                  <a:lnTo>
                    <a:pt x="10014229" y="2099678"/>
                  </a:lnTo>
                  <a:lnTo>
                    <a:pt x="10014229" y="2155355"/>
                  </a:lnTo>
                  <a:lnTo>
                    <a:pt x="10071481" y="2158225"/>
                  </a:lnTo>
                  <a:lnTo>
                    <a:pt x="10074262" y="2099678"/>
                  </a:lnTo>
                  <a:close/>
                </a:path>
                <a:path w="10690225" h="6438900">
                  <a:moveTo>
                    <a:pt x="10074262" y="2008505"/>
                  </a:moveTo>
                  <a:lnTo>
                    <a:pt x="10017011" y="2005634"/>
                  </a:lnTo>
                  <a:lnTo>
                    <a:pt x="10014229" y="2008505"/>
                  </a:lnTo>
                  <a:lnTo>
                    <a:pt x="10014229" y="2064181"/>
                  </a:lnTo>
                  <a:lnTo>
                    <a:pt x="10071481" y="2067140"/>
                  </a:lnTo>
                  <a:lnTo>
                    <a:pt x="10074262" y="2008505"/>
                  </a:lnTo>
                  <a:close/>
                </a:path>
                <a:path w="10690225" h="6438900">
                  <a:moveTo>
                    <a:pt x="10074262" y="1917331"/>
                  </a:moveTo>
                  <a:lnTo>
                    <a:pt x="10017011" y="1914461"/>
                  </a:lnTo>
                  <a:lnTo>
                    <a:pt x="10014229" y="1917331"/>
                  </a:lnTo>
                  <a:lnTo>
                    <a:pt x="10014229" y="1973008"/>
                  </a:lnTo>
                  <a:lnTo>
                    <a:pt x="10071481" y="1975967"/>
                  </a:lnTo>
                  <a:lnTo>
                    <a:pt x="10074262" y="1917331"/>
                  </a:lnTo>
                  <a:close/>
                </a:path>
                <a:path w="10690225" h="6438900">
                  <a:moveTo>
                    <a:pt x="10074262" y="1826247"/>
                  </a:moveTo>
                  <a:lnTo>
                    <a:pt x="10017011" y="1823288"/>
                  </a:lnTo>
                  <a:lnTo>
                    <a:pt x="10014229" y="1826247"/>
                  </a:lnTo>
                  <a:lnTo>
                    <a:pt x="10014229" y="1881924"/>
                  </a:lnTo>
                  <a:lnTo>
                    <a:pt x="10071481" y="1884794"/>
                  </a:lnTo>
                  <a:lnTo>
                    <a:pt x="10074262" y="1826247"/>
                  </a:lnTo>
                  <a:close/>
                </a:path>
                <a:path w="10690225" h="6438900">
                  <a:moveTo>
                    <a:pt x="10074262" y="1461554"/>
                  </a:moveTo>
                  <a:lnTo>
                    <a:pt x="10017011" y="1458595"/>
                  </a:lnTo>
                  <a:lnTo>
                    <a:pt x="10014229" y="1461554"/>
                  </a:lnTo>
                  <a:lnTo>
                    <a:pt x="10014229" y="1517230"/>
                  </a:lnTo>
                  <a:lnTo>
                    <a:pt x="10071481" y="1520101"/>
                  </a:lnTo>
                  <a:lnTo>
                    <a:pt x="10074262" y="1461554"/>
                  </a:lnTo>
                  <a:close/>
                </a:path>
                <a:path w="10690225" h="6438900">
                  <a:moveTo>
                    <a:pt x="10074262" y="1370380"/>
                  </a:moveTo>
                  <a:lnTo>
                    <a:pt x="10017011" y="1367421"/>
                  </a:lnTo>
                  <a:lnTo>
                    <a:pt x="10014229" y="1370380"/>
                  </a:lnTo>
                  <a:lnTo>
                    <a:pt x="10014229" y="1426057"/>
                  </a:lnTo>
                  <a:lnTo>
                    <a:pt x="10071481" y="1428927"/>
                  </a:lnTo>
                  <a:lnTo>
                    <a:pt x="10074262" y="1370380"/>
                  </a:lnTo>
                  <a:close/>
                </a:path>
                <a:path w="10690225" h="6438900">
                  <a:moveTo>
                    <a:pt x="10074262" y="1279207"/>
                  </a:moveTo>
                  <a:lnTo>
                    <a:pt x="10017011" y="1276248"/>
                  </a:lnTo>
                  <a:lnTo>
                    <a:pt x="10014229" y="1279207"/>
                  </a:lnTo>
                  <a:lnTo>
                    <a:pt x="10014229" y="1334884"/>
                  </a:lnTo>
                  <a:lnTo>
                    <a:pt x="10071481" y="1337754"/>
                  </a:lnTo>
                  <a:lnTo>
                    <a:pt x="10074262" y="1279207"/>
                  </a:lnTo>
                  <a:close/>
                </a:path>
                <a:path w="10690225" h="6438900">
                  <a:moveTo>
                    <a:pt x="10074262" y="1188034"/>
                  </a:moveTo>
                  <a:lnTo>
                    <a:pt x="10017011" y="1185075"/>
                  </a:lnTo>
                  <a:lnTo>
                    <a:pt x="10014229" y="1188034"/>
                  </a:lnTo>
                  <a:lnTo>
                    <a:pt x="10014229" y="1243711"/>
                  </a:lnTo>
                  <a:lnTo>
                    <a:pt x="10071481" y="1246670"/>
                  </a:lnTo>
                  <a:lnTo>
                    <a:pt x="10074262" y="1188034"/>
                  </a:lnTo>
                  <a:close/>
                </a:path>
                <a:path w="10690225" h="6438900">
                  <a:moveTo>
                    <a:pt x="10074262" y="1096860"/>
                  </a:moveTo>
                  <a:lnTo>
                    <a:pt x="10017011" y="1093901"/>
                  </a:lnTo>
                  <a:lnTo>
                    <a:pt x="10014229" y="1096860"/>
                  </a:lnTo>
                  <a:lnTo>
                    <a:pt x="10014229" y="1152537"/>
                  </a:lnTo>
                  <a:lnTo>
                    <a:pt x="10071481" y="1155496"/>
                  </a:lnTo>
                  <a:lnTo>
                    <a:pt x="10074262" y="1096860"/>
                  </a:lnTo>
                  <a:close/>
                </a:path>
                <a:path w="10690225" h="6438900">
                  <a:moveTo>
                    <a:pt x="10074262" y="1005687"/>
                  </a:moveTo>
                  <a:lnTo>
                    <a:pt x="10017011" y="1002817"/>
                  </a:lnTo>
                  <a:lnTo>
                    <a:pt x="10014229" y="1005687"/>
                  </a:lnTo>
                  <a:lnTo>
                    <a:pt x="10014229" y="1061364"/>
                  </a:lnTo>
                  <a:lnTo>
                    <a:pt x="10071481" y="1064234"/>
                  </a:lnTo>
                  <a:lnTo>
                    <a:pt x="10074262" y="1005687"/>
                  </a:lnTo>
                  <a:close/>
                </a:path>
                <a:path w="10690225" h="6438900">
                  <a:moveTo>
                    <a:pt x="10074262" y="914514"/>
                  </a:moveTo>
                  <a:lnTo>
                    <a:pt x="10017011" y="911644"/>
                  </a:lnTo>
                  <a:lnTo>
                    <a:pt x="10014229" y="914514"/>
                  </a:lnTo>
                  <a:lnTo>
                    <a:pt x="10014229" y="970191"/>
                  </a:lnTo>
                  <a:lnTo>
                    <a:pt x="10071481" y="973150"/>
                  </a:lnTo>
                  <a:lnTo>
                    <a:pt x="10074262" y="914514"/>
                  </a:lnTo>
                  <a:close/>
                </a:path>
                <a:path w="10690225" h="6438900">
                  <a:moveTo>
                    <a:pt x="10074262" y="823341"/>
                  </a:moveTo>
                  <a:lnTo>
                    <a:pt x="10017011" y="820470"/>
                  </a:lnTo>
                  <a:lnTo>
                    <a:pt x="10014229" y="823341"/>
                  </a:lnTo>
                  <a:lnTo>
                    <a:pt x="10014229" y="879017"/>
                  </a:lnTo>
                  <a:lnTo>
                    <a:pt x="10071481" y="881976"/>
                  </a:lnTo>
                  <a:lnTo>
                    <a:pt x="10074262" y="823341"/>
                  </a:lnTo>
                  <a:close/>
                </a:path>
                <a:path w="10690225" h="6438900">
                  <a:moveTo>
                    <a:pt x="10074262" y="732256"/>
                  </a:moveTo>
                  <a:lnTo>
                    <a:pt x="10017011" y="729297"/>
                  </a:lnTo>
                  <a:lnTo>
                    <a:pt x="10014229" y="732256"/>
                  </a:lnTo>
                  <a:lnTo>
                    <a:pt x="10014229" y="787844"/>
                  </a:lnTo>
                  <a:lnTo>
                    <a:pt x="10071481" y="790803"/>
                  </a:lnTo>
                  <a:lnTo>
                    <a:pt x="10074262" y="732256"/>
                  </a:lnTo>
                  <a:close/>
                </a:path>
                <a:path w="10690225" h="6438900">
                  <a:moveTo>
                    <a:pt x="10074262" y="640994"/>
                  </a:moveTo>
                  <a:lnTo>
                    <a:pt x="10017011" y="638124"/>
                  </a:lnTo>
                  <a:lnTo>
                    <a:pt x="10014229" y="640994"/>
                  </a:lnTo>
                  <a:lnTo>
                    <a:pt x="10014229" y="696671"/>
                  </a:lnTo>
                  <a:lnTo>
                    <a:pt x="10071481" y="699630"/>
                  </a:lnTo>
                  <a:lnTo>
                    <a:pt x="10074262" y="640994"/>
                  </a:lnTo>
                  <a:close/>
                </a:path>
                <a:path w="10690225" h="6438900">
                  <a:moveTo>
                    <a:pt x="10176916" y="1552727"/>
                  </a:moveTo>
                  <a:lnTo>
                    <a:pt x="10119677" y="1549768"/>
                  </a:lnTo>
                  <a:lnTo>
                    <a:pt x="10116795" y="1552727"/>
                  </a:lnTo>
                  <a:lnTo>
                    <a:pt x="10116795" y="1608315"/>
                  </a:lnTo>
                  <a:lnTo>
                    <a:pt x="10174135" y="1611274"/>
                  </a:lnTo>
                  <a:lnTo>
                    <a:pt x="10176916" y="1552727"/>
                  </a:lnTo>
                  <a:close/>
                </a:path>
                <a:path w="10690225" h="6438900">
                  <a:moveTo>
                    <a:pt x="10176916" y="1461554"/>
                  </a:moveTo>
                  <a:lnTo>
                    <a:pt x="10119677" y="1458595"/>
                  </a:lnTo>
                  <a:lnTo>
                    <a:pt x="10116795" y="1461554"/>
                  </a:lnTo>
                  <a:lnTo>
                    <a:pt x="10116795" y="1517230"/>
                  </a:lnTo>
                  <a:lnTo>
                    <a:pt x="10174135" y="1520101"/>
                  </a:lnTo>
                  <a:lnTo>
                    <a:pt x="10176916" y="1461554"/>
                  </a:lnTo>
                  <a:close/>
                </a:path>
                <a:path w="10690225" h="6438900">
                  <a:moveTo>
                    <a:pt x="10176916" y="1370380"/>
                  </a:moveTo>
                  <a:lnTo>
                    <a:pt x="10119677" y="1367421"/>
                  </a:lnTo>
                  <a:lnTo>
                    <a:pt x="10116795" y="1370380"/>
                  </a:lnTo>
                  <a:lnTo>
                    <a:pt x="10116795" y="1426057"/>
                  </a:lnTo>
                  <a:lnTo>
                    <a:pt x="10174135" y="1428927"/>
                  </a:lnTo>
                  <a:lnTo>
                    <a:pt x="10176916" y="1370380"/>
                  </a:lnTo>
                  <a:close/>
                </a:path>
                <a:path w="10690225" h="6438900">
                  <a:moveTo>
                    <a:pt x="10176916" y="1279207"/>
                  </a:moveTo>
                  <a:lnTo>
                    <a:pt x="10119677" y="1276248"/>
                  </a:lnTo>
                  <a:lnTo>
                    <a:pt x="10116795" y="1279207"/>
                  </a:lnTo>
                  <a:lnTo>
                    <a:pt x="10116795" y="1334884"/>
                  </a:lnTo>
                  <a:lnTo>
                    <a:pt x="10174135" y="1337754"/>
                  </a:lnTo>
                  <a:lnTo>
                    <a:pt x="10176916" y="1279207"/>
                  </a:lnTo>
                  <a:close/>
                </a:path>
                <a:path w="10690225" h="6438900">
                  <a:moveTo>
                    <a:pt x="10176916" y="1188034"/>
                  </a:moveTo>
                  <a:lnTo>
                    <a:pt x="10119677" y="1185075"/>
                  </a:lnTo>
                  <a:lnTo>
                    <a:pt x="10116795" y="1188034"/>
                  </a:lnTo>
                  <a:lnTo>
                    <a:pt x="10116795" y="1243711"/>
                  </a:lnTo>
                  <a:lnTo>
                    <a:pt x="10174135" y="1246670"/>
                  </a:lnTo>
                  <a:lnTo>
                    <a:pt x="10176916" y="1188034"/>
                  </a:lnTo>
                  <a:close/>
                </a:path>
                <a:path w="10690225" h="6438900">
                  <a:moveTo>
                    <a:pt x="10176916" y="1096860"/>
                  </a:moveTo>
                  <a:lnTo>
                    <a:pt x="10119677" y="1093901"/>
                  </a:lnTo>
                  <a:lnTo>
                    <a:pt x="10116795" y="1096860"/>
                  </a:lnTo>
                  <a:lnTo>
                    <a:pt x="10116795" y="1152537"/>
                  </a:lnTo>
                  <a:lnTo>
                    <a:pt x="10174135" y="1155496"/>
                  </a:lnTo>
                  <a:lnTo>
                    <a:pt x="10176916" y="1096860"/>
                  </a:lnTo>
                  <a:close/>
                </a:path>
                <a:path w="10690225" h="6438900">
                  <a:moveTo>
                    <a:pt x="10176916" y="1005687"/>
                  </a:moveTo>
                  <a:lnTo>
                    <a:pt x="10119677" y="1002817"/>
                  </a:lnTo>
                  <a:lnTo>
                    <a:pt x="10116795" y="1005687"/>
                  </a:lnTo>
                  <a:lnTo>
                    <a:pt x="10116795" y="1061364"/>
                  </a:lnTo>
                  <a:lnTo>
                    <a:pt x="10174135" y="1064234"/>
                  </a:lnTo>
                  <a:lnTo>
                    <a:pt x="10176916" y="1005687"/>
                  </a:lnTo>
                  <a:close/>
                </a:path>
                <a:path w="10690225" h="6438900">
                  <a:moveTo>
                    <a:pt x="10176916" y="914514"/>
                  </a:moveTo>
                  <a:lnTo>
                    <a:pt x="10119677" y="911644"/>
                  </a:lnTo>
                  <a:lnTo>
                    <a:pt x="10116795" y="914514"/>
                  </a:lnTo>
                  <a:lnTo>
                    <a:pt x="10116795" y="970191"/>
                  </a:lnTo>
                  <a:lnTo>
                    <a:pt x="10174135" y="973150"/>
                  </a:lnTo>
                  <a:lnTo>
                    <a:pt x="10176916" y="914514"/>
                  </a:lnTo>
                  <a:close/>
                </a:path>
                <a:path w="10690225" h="6438900">
                  <a:moveTo>
                    <a:pt x="10176916" y="823341"/>
                  </a:moveTo>
                  <a:lnTo>
                    <a:pt x="10119677" y="820470"/>
                  </a:lnTo>
                  <a:lnTo>
                    <a:pt x="10116795" y="823341"/>
                  </a:lnTo>
                  <a:lnTo>
                    <a:pt x="10116795" y="879017"/>
                  </a:lnTo>
                  <a:lnTo>
                    <a:pt x="10174135" y="881976"/>
                  </a:lnTo>
                  <a:lnTo>
                    <a:pt x="10176916" y="823341"/>
                  </a:lnTo>
                  <a:close/>
                </a:path>
                <a:path w="10690225" h="6438900">
                  <a:moveTo>
                    <a:pt x="10279570" y="1552727"/>
                  </a:moveTo>
                  <a:lnTo>
                    <a:pt x="10222332" y="1549768"/>
                  </a:lnTo>
                  <a:lnTo>
                    <a:pt x="10219461" y="1552727"/>
                  </a:lnTo>
                  <a:lnTo>
                    <a:pt x="10219461" y="1608315"/>
                  </a:lnTo>
                  <a:lnTo>
                    <a:pt x="10276789" y="1611274"/>
                  </a:lnTo>
                  <a:lnTo>
                    <a:pt x="10279570" y="1552727"/>
                  </a:lnTo>
                  <a:close/>
                </a:path>
                <a:path w="10690225" h="6438900">
                  <a:moveTo>
                    <a:pt x="10279570" y="1461554"/>
                  </a:moveTo>
                  <a:lnTo>
                    <a:pt x="10222332" y="1458595"/>
                  </a:lnTo>
                  <a:lnTo>
                    <a:pt x="10219461" y="1461554"/>
                  </a:lnTo>
                  <a:lnTo>
                    <a:pt x="10219461" y="1517230"/>
                  </a:lnTo>
                  <a:lnTo>
                    <a:pt x="10276789" y="1520101"/>
                  </a:lnTo>
                  <a:lnTo>
                    <a:pt x="10279570" y="1461554"/>
                  </a:lnTo>
                  <a:close/>
                </a:path>
                <a:path w="10690225" h="6438900">
                  <a:moveTo>
                    <a:pt x="10279570" y="1370380"/>
                  </a:moveTo>
                  <a:lnTo>
                    <a:pt x="10222332" y="1367421"/>
                  </a:lnTo>
                  <a:lnTo>
                    <a:pt x="10219461" y="1370380"/>
                  </a:lnTo>
                  <a:lnTo>
                    <a:pt x="10219461" y="1426057"/>
                  </a:lnTo>
                  <a:lnTo>
                    <a:pt x="10276789" y="1428927"/>
                  </a:lnTo>
                  <a:lnTo>
                    <a:pt x="10279570" y="1370380"/>
                  </a:lnTo>
                  <a:close/>
                </a:path>
                <a:path w="10690225" h="6438900">
                  <a:moveTo>
                    <a:pt x="10279570" y="1279207"/>
                  </a:moveTo>
                  <a:lnTo>
                    <a:pt x="10222332" y="1276248"/>
                  </a:lnTo>
                  <a:lnTo>
                    <a:pt x="10219461" y="1279207"/>
                  </a:lnTo>
                  <a:lnTo>
                    <a:pt x="10219461" y="1334884"/>
                  </a:lnTo>
                  <a:lnTo>
                    <a:pt x="10276789" y="1337754"/>
                  </a:lnTo>
                  <a:lnTo>
                    <a:pt x="10279570" y="1279207"/>
                  </a:lnTo>
                  <a:close/>
                </a:path>
                <a:path w="10690225" h="6438900">
                  <a:moveTo>
                    <a:pt x="10279570" y="1188034"/>
                  </a:moveTo>
                  <a:lnTo>
                    <a:pt x="10222332" y="1185075"/>
                  </a:lnTo>
                  <a:lnTo>
                    <a:pt x="10219461" y="1188034"/>
                  </a:lnTo>
                  <a:lnTo>
                    <a:pt x="10219461" y="1243711"/>
                  </a:lnTo>
                  <a:lnTo>
                    <a:pt x="10276789" y="1246670"/>
                  </a:lnTo>
                  <a:lnTo>
                    <a:pt x="10279570" y="1188034"/>
                  </a:lnTo>
                  <a:close/>
                </a:path>
                <a:path w="10690225" h="6438900">
                  <a:moveTo>
                    <a:pt x="10279570" y="1096860"/>
                  </a:moveTo>
                  <a:lnTo>
                    <a:pt x="10222332" y="1093901"/>
                  </a:lnTo>
                  <a:lnTo>
                    <a:pt x="10219461" y="1096860"/>
                  </a:lnTo>
                  <a:lnTo>
                    <a:pt x="10219461" y="1152537"/>
                  </a:lnTo>
                  <a:lnTo>
                    <a:pt x="10276789" y="1155496"/>
                  </a:lnTo>
                  <a:lnTo>
                    <a:pt x="10279570" y="1096860"/>
                  </a:lnTo>
                  <a:close/>
                </a:path>
                <a:path w="10690225" h="6438900">
                  <a:moveTo>
                    <a:pt x="10279570" y="914514"/>
                  </a:moveTo>
                  <a:lnTo>
                    <a:pt x="10222332" y="911644"/>
                  </a:lnTo>
                  <a:lnTo>
                    <a:pt x="10219461" y="914514"/>
                  </a:lnTo>
                  <a:lnTo>
                    <a:pt x="10219461" y="970191"/>
                  </a:lnTo>
                  <a:lnTo>
                    <a:pt x="10276789" y="973150"/>
                  </a:lnTo>
                  <a:lnTo>
                    <a:pt x="10279570" y="914514"/>
                  </a:lnTo>
                  <a:close/>
                </a:path>
                <a:path w="10690225" h="6438900">
                  <a:moveTo>
                    <a:pt x="10382225" y="1552727"/>
                  </a:moveTo>
                  <a:lnTo>
                    <a:pt x="10324986" y="1549768"/>
                  </a:lnTo>
                  <a:lnTo>
                    <a:pt x="10322115" y="1552727"/>
                  </a:lnTo>
                  <a:lnTo>
                    <a:pt x="10322115" y="1608315"/>
                  </a:lnTo>
                  <a:lnTo>
                    <a:pt x="10379354" y="1611274"/>
                  </a:lnTo>
                  <a:lnTo>
                    <a:pt x="10382225" y="1552727"/>
                  </a:lnTo>
                  <a:close/>
                </a:path>
                <a:path w="10690225" h="6438900">
                  <a:moveTo>
                    <a:pt x="10382225" y="1461554"/>
                  </a:moveTo>
                  <a:lnTo>
                    <a:pt x="10324986" y="1458595"/>
                  </a:lnTo>
                  <a:lnTo>
                    <a:pt x="10322115" y="1461554"/>
                  </a:lnTo>
                  <a:lnTo>
                    <a:pt x="10322115" y="1517230"/>
                  </a:lnTo>
                  <a:lnTo>
                    <a:pt x="10379354" y="1520101"/>
                  </a:lnTo>
                  <a:lnTo>
                    <a:pt x="10382225" y="1461554"/>
                  </a:lnTo>
                  <a:close/>
                </a:path>
                <a:path w="10690225" h="6438900">
                  <a:moveTo>
                    <a:pt x="10382225" y="1370380"/>
                  </a:moveTo>
                  <a:lnTo>
                    <a:pt x="10324986" y="1367421"/>
                  </a:lnTo>
                  <a:lnTo>
                    <a:pt x="10322115" y="1370380"/>
                  </a:lnTo>
                  <a:lnTo>
                    <a:pt x="10322115" y="1426057"/>
                  </a:lnTo>
                  <a:lnTo>
                    <a:pt x="10379354" y="1428927"/>
                  </a:lnTo>
                  <a:lnTo>
                    <a:pt x="10382225" y="1370380"/>
                  </a:lnTo>
                  <a:close/>
                </a:path>
                <a:path w="10690225" h="6438900">
                  <a:moveTo>
                    <a:pt x="10382225" y="1279207"/>
                  </a:moveTo>
                  <a:lnTo>
                    <a:pt x="10324986" y="1276248"/>
                  </a:lnTo>
                  <a:lnTo>
                    <a:pt x="10322115" y="1279207"/>
                  </a:lnTo>
                  <a:lnTo>
                    <a:pt x="10322115" y="1334884"/>
                  </a:lnTo>
                  <a:lnTo>
                    <a:pt x="10379354" y="1337754"/>
                  </a:lnTo>
                  <a:lnTo>
                    <a:pt x="10382225" y="1279207"/>
                  </a:lnTo>
                  <a:close/>
                </a:path>
                <a:path w="10690225" h="6438900">
                  <a:moveTo>
                    <a:pt x="10382225" y="1188034"/>
                  </a:moveTo>
                  <a:lnTo>
                    <a:pt x="10324986" y="1185075"/>
                  </a:lnTo>
                  <a:lnTo>
                    <a:pt x="10322115" y="1188034"/>
                  </a:lnTo>
                  <a:lnTo>
                    <a:pt x="10322115" y="1243711"/>
                  </a:lnTo>
                  <a:lnTo>
                    <a:pt x="10379354" y="1246670"/>
                  </a:lnTo>
                  <a:lnTo>
                    <a:pt x="10382225" y="1188034"/>
                  </a:lnTo>
                  <a:close/>
                </a:path>
                <a:path w="10690225" h="6438900">
                  <a:moveTo>
                    <a:pt x="10484879" y="1643900"/>
                  </a:moveTo>
                  <a:lnTo>
                    <a:pt x="10427640" y="1640941"/>
                  </a:lnTo>
                  <a:lnTo>
                    <a:pt x="10424770" y="1643900"/>
                  </a:lnTo>
                  <a:lnTo>
                    <a:pt x="10424770" y="1699488"/>
                  </a:lnTo>
                  <a:lnTo>
                    <a:pt x="10482008" y="1702447"/>
                  </a:lnTo>
                  <a:lnTo>
                    <a:pt x="10484879" y="1643900"/>
                  </a:lnTo>
                  <a:close/>
                </a:path>
                <a:path w="10690225" h="6438900">
                  <a:moveTo>
                    <a:pt x="10587546" y="1643900"/>
                  </a:moveTo>
                  <a:lnTo>
                    <a:pt x="10530294" y="1640941"/>
                  </a:lnTo>
                  <a:lnTo>
                    <a:pt x="10527424" y="1643900"/>
                  </a:lnTo>
                  <a:lnTo>
                    <a:pt x="10527424" y="1699488"/>
                  </a:lnTo>
                  <a:lnTo>
                    <a:pt x="10584675" y="1702447"/>
                  </a:lnTo>
                  <a:lnTo>
                    <a:pt x="10587546" y="1643900"/>
                  </a:lnTo>
                  <a:close/>
                </a:path>
                <a:path w="10690225" h="6438900">
                  <a:moveTo>
                    <a:pt x="10690200" y="1734985"/>
                  </a:moveTo>
                  <a:lnTo>
                    <a:pt x="10632948" y="1732114"/>
                  </a:lnTo>
                  <a:lnTo>
                    <a:pt x="10630078" y="1734985"/>
                  </a:lnTo>
                  <a:lnTo>
                    <a:pt x="10630078" y="1790661"/>
                  </a:lnTo>
                  <a:lnTo>
                    <a:pt x="10687329" y="1793621"/>
                  </a:lnTo>
                  <a:lnTo>
                    <a:pt x="10690200" y="1734985"/>
                  </a:lnTo>
                  <a:close/>
                </a:path>
              </a:pathLst>
            </a:custGeom>
            <a:solidFill>
              <a:srgbClr val="00A758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828826" y="6354457"/>
              <a:ext cx="5949950" cy="3932554"/>
            </a:xfrm>
            <a:custGeom>
              <a:avLst/>
              <a:gdLst/>
              <a:ahLst/>
              <a:cxnLst/>
              <a:rect l="l" t="t" r="r" b="b"/>
              <a:pathLst>
                <a:path w="5949950" h="3932554">
                  <a:moveTo>
                    <a:pt x="5939165" y="3932542"/>
                  </a:moveTo>
                  <a:lnTo>
                    <a:pt x="1308728" y="3932542"/>
                  </a:lnTo>
                  <a:lnTo>
                    <a:pt x="1289040" y="3922871"/>
                  </a:lnTo>
                  <a:lnTo>
                    <a:pt x="1244243" y="3899584"/>
                  </a:lnTo>
                  <a:lnTo>
                    <a:pt x="1200056" y="3875232"/>
                  </a:lnTo>
                  <a:lnTo>
                    <a:pt x="1156520" y="3849757"/>
                  </a:lnTo>
                  <a:lnTo>
                    <a:pt x="1113680" y="3823100"/>
                  </a:lnTo>
                  <a:lnTo>
                    <a:pt x="1071578" y="3795202"/>
                  </a:lnTo>
                  <a:lnTo>
                    <a:pt x="1030257" y="3766006"/>
                  </a:lnTo>
                  <a:lnTo>
                    <a:pt x="989761" y="3735452"/>
                  </a:lnTo>
                  <a:lnTo>
                    <a:pt x="951529" y="3704826"/>
                  </a:lnTo>
                  <a:lnTo>
                    <a:pt x="914306" y="3673245"/>
                  </a:lnTo>
                  <a:lnTo>
                    <a:pt x="878231" y="3640621"/>
                  </a:lnTo>
                  <a:lnTo>
                    <a:pt x="843445" y="3606869"/>
                  </a:lnTo>
                  <a:lnTo>
                    <a:pt x="810084" y="3571900"/>
                  </a:lnTo>
                  <a:lnTo>
                    <a:pt x="778290" y="3535628"/>
                  </a:lnTo>
                  <a:lnTo>
                    <a:pt x="748199" y="3497967"/>
                  </a:lnTo>
                  <a:lnTo>
                    <a:pt x="719951" y="3458829"/>
                  </a:lnTo>
                  <a:lnTo>
                    <a:pt x="693686" y="3418128"/>
                  </a:lnTo>
                  <a:lnTo>
                    <a:pt x="669541" y="3375776"/>
                  </a:lnTo>
                  <a:lnTo>
                    <a:pt x="647657" y="3331687"/>
                  </a:lnTo>
                  <a:lnTo>
                    <a:pt x="628051" y="3286227"/>
                  </a:lnTo>
                  <a:lnTo>
                    <a:pt x="610632" y="3240000"/>
                  </a:lnTo>
                  <a:lnTo>
                    <a:pt x="595286" y="3193093"/>
                  </a:lnTo>
                  <a:lnTo>
                    <a:pt x="581902" y="3145593"/>
                  </a:lnTo>
                  <a:lnTo>
                    <a:pt x="570369" y="3097588"/>
                  </a:lnTo>
                  <a:lnTo>
                    <a:pt x="560573" y="3049165"/>
                  </a:lnTo>
                  <a:lnTo>
                    <a:pt x="552402" y="3000410"/>
                  </a:lnTo>
                  <a:lnTo>
                    <a:pt x="545745" y="2951412"/>
                  </a:lnTo>
                  <a:lnTo>
                    <a:pt x="540490" y="2902257"/>
                  </a:lnTo>
                  <a:lnTo>
                    <a:pt x="536523" y="2853032"/>
                  </a:lnTo>
                  <a:lnTo>
                    <a:pt x="533699" y="2800695"/>
                  </a:lnTo>
                  <a:lnTo>
                    <a:pt x="532252" y="2748448"/>
                  </a:lnTo>
                  <a:lnTo>
                    <a:pt x="531989" y="2696271"/>
                  </a:lnTo>
                  <a:lnTo>
                    <a:pt x="532722" y="2644145"/>
                  </a:lnTo>
                  <a:lnTo>
                    <a:pt x="534258" y="2592048"/>
                  </a:lnTo>
                  <a:lnTo>
                    <a:pt x="538978" y="2487864"/>
                  </a:lnTo>
                  <a:lnTo>
                    <a:pt x="547315" y="2331315"/>
                  </a:lnTo>
                  <a:lnTo>
                    <a:pt x="548359" y="2281727"/>
                  </a:lnTo>
                  <a:lnTo>
                    <a:pt x="545953" y="2232908"/>
                  </a:lnTo>
                  <a:lnTo>
                    <a:pt x="539098" y="2185179"/>
                  </a:lnTo>
                  <a:lnTo>
                    <a:pt x="526794" y="2138863"/>
                  </a:lnTo>
                  <a:lnTo>
                    <a:pt x="508043" y="2094279"/>
                  </a:lnTo>
                  <a:lnTo>
                    <a:pt x="481845" y="2051748"/>
                  </a:lnTo>
                  <a:lnTo>
                    <a:pt x="449223" y="2011952"/>
                  </a:lnTo>
                  <a:lnTo>
                    <a:pt x="413035" y="1975303"/>
                  </a:lnTo>
                  <a:lnTo>
                    <a:pt x="374457" y="1940918"/>
                  </a:lnTo>
                  <a:lnTo>
                    <a:pt x="294838" y="1875422"/>
                  </a:lnTo>
                  <a:lnTo>
                    <a:pt x="257771" y="1843656"/>
                  </a:lnTo>
                  <a:lnTo>
                    <a:pt x="222421" y="1810698"/>
                  </a:lnTo>
                  <a:lnTo>
                    <a:pt x="188980" y="1776391"/>
                  </a:lnTo>
                  <a:lnTo>
                    <a:pt x="157643" y="1740576"/>
                  </a:lnTo>
                  <a:lnTo>
                    <a:pt x="128601" y="1703093"/>
                  </a:lnTo>
                  <a:lnTo>
                    <a:pt x="102047" y="1663783"/>
                  </a:lnTo>
                  <a:lnTo>
                    <a:pt x="78174" y="1622488"/>
                  </a:lnTo>
                  <a:lnTo>
                    <a:pt x="57175" y="1579050"/>
                  </a:lnTo>
                  <a:lnTo>
                    <a:pt x="39242" y="1533309"/>
                  </a:lnTo>
                  <a:lnTo>
                    <a:pt x="24538" y="1485343"/>
                  </a:lnTo>
                  <a:lnTo>
                    <a:pt x="13394" y="1436577"/>
                  </a:lnTo>
                  <a:lnTo>
                    <a:pt x="5677" y="1387202"/>
                  </a:lnTo>
                  <a:lnTo>
                    <a:pt x="1256" y="1337414"/>
                  </a:lnTo>
                  <a:lnTo>
                    <a:pt x="0" y="1287407"/>
                  </a:lnTo>
                  <a:lnTo>
                    <a:pt x="1774" y="1237373"/>
                  </a:lnTo>
                  <a:lnTo>
                    <a:pt x="6449" y="1187507"/>
                  </a:lnTo>
                  <a:lnTo>
                    <a:pt x="13891" y="1138004"/>
                  </a:lnTo>
                  <a:lnTo>
                    <a:pt x="23574" y="1090530"/>
                  </a:lnTo>
                  <a:lnTo>
                    <a:pt x="35553" y="1043612"/>
                  </a:lnTo>
                  <a:lnTo>
                    <a:pt x="49750" y="997314"/>
                  </a:lnTo>
                  <a:lnTo>
                    <a:pt x="66085" y="951698"/>
                  </a:lnTo>
                  <a:lnTo>
                    <a:pt x="84482" y="906827"/>
                  </a:lnTo>
                  <a:lnTo>
                    <a:pt x="104861" y="862765"/>
                  </a:lnTo>
                  <a:lnTo>
                    <a:pt x="127146" y="819573"/>
                  </a:lnTo>
                  <a:lnTo>
                    <a:pt x="151257" y="777316"/>
                  </a:lnTo>
                  <a:lnTo>
                    <a:pt x="177117" y="736055"/>
                  </a:lnTo>
                  <a:lnTo>
                    <a:pt x="204648" y="695855"/>
                  </a:lnTo>
                  <a:lnTo>
                    <a:pt x="233770" y="656778"/>
                  </a:lnTo>
                  <a:lnTo>
                    <a:pt x="264407" y="618886"/>
                  </a:lnTo>
                  <a:lnTo>
                    <a:pt x="296480" y="582243"/>
                  </a:lnTo>
                  <a:lnTo>
                    <a:pt x="329911" y="546912"/>
                  </a:lnTo>
                  <a:lnTo>
                    <a:pt x="364622" y="512956"/>
                  </a:lnTo>
                  <a:lnTo>
                    <a:pt x="400535" y="480438"/>
                  </a:lnTo>
                  <a:lnTo>
                    <a:pt x="437571" y="449421"/>
                  </a:lnTo>
                  <a:lnTo>
                    <a:pt x="475652" y="419967"/>
                  </a:lnTo>
                  <a:lnTo>
                    <a:pt x="517235" y="390391"/>
                  </a:lnTo>
                  <a:lnTo>
                    <a:pt x="560077" y="362354"/>
                  </a:lnTo>
                  <a:lnTo>
                    <a:pt x="604011" y="335765"/>
                  </a:lnTo>
                  <a:lnTo>
                    <a:pt x="648870" y="310536"/>
                  </a:lnTo>
                  <a:lnTo>
                    <a:pt x="694488" y="286576"/>
                  </a:lnTo>
                  <a:lnTo>
                    <a:pt x="740697" y="263796"/>
                  </a:lnTo>
                  <a:lnTo>
                    <a:pt x="787331" y="242106"/>
                  </a:lnTo>
                  <a:lnTo>
                    <a:pt x="834222" y="221417"/>
                  </a:lnTo>
                  <a:lnTo>
                    <a:pt x="881203" y="201639"/>
                  </a:lnTo>
                  <a:lnTo>
                    <a:pt x="926665" y="183532"/>
                  </a:lnTo>
                  <a:lnTo>
                    <a:pt x="972518" y="166509"/>
                  </a:lnTo>
                  <a:lnTo>
                    <a:pt x="1018742" y="150572"/>
                  </a:lnTo>
                  <a:lnTo>
                    <a:pt x="1065318" y="135725"/>
                  </a:lnTo>
                  <a:lnTo>
                    <a:pt x="1112225" y="121970"/>
                  </a:lnTo>
                  <a:lnTo>
                    <a:pt x="1159443" y="109310"/>
                  </a:lnTo>
                  <a:lnTo>
                    <a:pt x="1206952" y="97750"/>
                  </a:lnTo>
                  <a:lnTo>
                    <a:pt x="1254732" y="87291"/>
                  </a:lnTo>
                  <a:lnTo>
                    <a:pt x="1302763" y="77938"/>
                  </a:lnTo>
                  <a:lnTo>
                    <a:pt x="1353578" y="69221"/>
                  </a:lnTo>
                  <a:lnTo>
                    <a:pt x="1404526" y="61586"/>
                  </a:lnTo>
                  <a:lnTo>
                    <a:pt x="1455596" y="54982"/>
                  </a:lnTo>
                  <a:lnTo>
                    <a:pt x="1506774" y="49356"/>
                  </a:lnTo>
                  <a:lnTo>
                    <a:pt x="1558049" y="44660"/>
                  </a:lnTo>
                  <a:lnTo>
                    <a:pt x="1609409" y="40840"/>
                  </a:lnTo>
                  <a:lnTo>
                    <a:pt x="1660841" y="37846"/>
                  </a:lnTo>
                  <a:lnTo>
                    <a:pt x="1712333" y="35627"/>
                  </a:lnTo>
                  <a:lnTo>
                    <a:pt x="1763874" y="34132"/>
                  </a:lnTo>
                  <a:lnTo>
                    <a:pt x="1815451" y="33310"/>
                  </a:lnTo>
                  <a:lnTo>
                    <a:pt x="1867052" y="33109"/>
                  </a:lnTo>
                  <a:lnTo>
                    <a:pt x="1918665" y="33479"/>
                  </a:lnTo>
                  <a:lnTo>
                    <a:pt x="1970277" y="34368"/>
                  </a:lnTo>
                  <a:lnTo>
                    <a:pt x="2073453" y="37500"/>
                  </a:lnTo>
                  <a:lnTo>
                    <a:pt x="2176482" y="42096"/>
                  </a:lnTo>
                  <a:lnTo>
                    <a:pt x="2330539" y="50841"/>
                  </a:lnTo>
                  <a:lnTo>
                    <a:pt x="2382210" y="56135"/>
                  </a:lnTo>
                  <a:lnTo>
                    <a:pt x="2433922" y="60331"/>
                  </a:lnTo>
                  <a:lnTo>
                    <a:pt x="2485665" y="63424"/>
                  </a:lnTo>
                  <a:lnTo>
                    <a:pt x="2537432" y="65407"/>
                  </a:lnTo>
                  <a:lnTo>
                    <a:pt x="2589213" y="66277"/>
                  </a:lnTo>
                  <a:lnTo>
                    <a:pt x="2640999" y="66026"/>
                  </a:lnTo>
                  <a:lnTo>
                    <a:pt x="2692781" y="64651"/>
                  </a:lnTo>
                  <a:lnTo>
                    <a:pt x="2744551" y="62145"/>
                  </a:lnTo>
                  <a:lnTo>
                    <a:pt x="2796300" y="58502"/>
                  </a:lnTo>
                  <a:lnTo>
                    <a:pt x="2848018" y="53718"/>
                  </a:lnTo>
                  <a:lnTo>
                    <a:pt x="2896220" y="48204"/>
                  </a:lnTo>
                  <a:lnTo>
                    <a:pt x="2944325" y="41872"/>
                  </a:lnTo>
                  <a:lnTo>
                    <a:pt x="3088411" y="21007"/>
                  </a:lnTo>
                  <a:lnTo>
                    <a:pt x="3136482" y="14446"/>
                  </a:lnTo>
                  <a:lnTo>
                    <a:pt x="3184634" y="8590"/>
                  </a:lnTo>
                  <a:lnTo>
                    <a:pt x="3232902" y="3744"/>
                  </a:lnTo>
                  <a:lnTo>
                    <a:pt x="3283772" y="538"/>
                  </a:lnTo>
                  <a:lnTo>
                    <a:pt x="3334233" y="0"/>
                  </a:lnTo>
                  <a:lnTo>
                    <a:pt x="3384303" y="2300"/>
                  </a:lnTo>
                  <a:lnTo>
                    <a:pt x="3433996" y="7611"/>
                  </a:lnTo>
                  <a:lnTo>
                    <a:pt x="3483330" y="16108"/>
                  </a:lnTo>
                  <a:lnTo>
                    <a:pt x="3532322" y="27961"/>
                  </a:lnTo>
                  <a:lnTo>
                    <a:pt x="3580987" y="43344"/>
                  </a:lnTo>
                  <a:lnTo>
                    <a:pt x="3628942" y="61740"/>
                  </a:lnTo>
                  <a:lnTo>
                    <a:pt x="3675654" y="82264"/>
                  </a:lnTo>
                  <a:lnTo>
                    <a:pt x="3721282" y="104664"/>
                  </a:lnTo>
                  <a:lnTo>
                    <a:pt x="3765982" y="128690"/>
                  </a:lnTo>
                  <a:lnTo>
                    <a:pt x="3809912" y="154090"/>
                  </a:lnTo>
                  <a:lnTo>
                    <a:pt x="3853230" y="180612"/>
                  </a:lnTo>
                  <a:lnTo>
                    <a:pt x="3896093" y="208005"/>
                  </a:lnTo>
                  <a:lnTo>
                    <a:pt x="4065957" y="320877"/>
                  </a:lnTo>
                  <a:lnTo>
                    <a:pt x="4108901" y="348056"/>
                  </a:lnTo>
                  <a:lnTo>
                    <a:pt x="4152486" y="374159"/>
                  </a:lnTo>
                  <a:lnTo>
                    <a:pt x="4196849" y="398912"/>
                  </a:lnTo>
                  <a:lnTo>
                    <a:pt x="4242123" y="422040"/>
                  </a:lnTo>
                  <a:lnTo>
                    <a:pt x="4290518" y="444038"/>
                  </a:lnTo>
                  <a:lnTo>
                    <a:pt x="4339773" y="463854"/>
                  </a:lnTo>
                  <a:lnTo>
                    <a:pt x="4389681" y="481990"/>
                  </a:lnTo>
                  <a:lnTo>
                    <a:pt x="4440034" y="498946"/>
                  </a:lnTo>
                  <a:lnTo>
                    <a:pt x="4537196" y="529854"/>
                  </a:lnTo>
                  <a:lnTo>
                    <a:pt x="4770548" y="601549"/>
                  </a:lnTo>
                  <a:lnTo>
                    <a:pt x="4863452" y="631563"/>
                  </a:lnTo>
                  <a:lnTo>
                    <a:pt x="4909666" y="647290"/>
                  </a:lnTo>
                  <a:lnTo>
                    <a:pt x="4955674" y="663641"/>
                  </a:lnTo>
                  <a:lnTo>
                    <a:pt x="5002872" y="681248"/>
                  </a:lnTo>
                  <a:lnTo>
                    <a:pt x="5049844" y="699791"/>
                  </a:lnTo>
                  <a:lnTo>
                    <a:pt x="5096427" y="719435"/>
                  </a:lnTo>
                  <a:lnTo>
                    <a:pt x="5142458" y="740346"/>
                  </a:lnTo>
                  <a:lnTo>
                    <a:pt x="5187773" y="762689"/>
                  </a:lnTo>
                  <a:lnTo>
                    <a:pt x="5232211" y="786633"/>
                  </a:lnTo>
                  <a:lnTo>
                    <a:pt x="5275606" y="812341"/>
                  </a:lnTo>
                  <a:lnTo>
                    <a:pt x="5317797" y="839980"/>
                  </a:lnTo>
                  <a:lnTo>
                    <a:pt x="5358619" y="869716"/>
                  </a:lnTo>
                  <a:lnTo>
                    <a:pt x="5396950" y="901109"/>
                  </a:lnTo>
                  <a:lnTo>
                    <a:pt x="5433180" y="934762"/>
                  </a:lnTo>
                  <a:lnTo>
                    <a:pt x="5467076" y="970602"/>
                  </a:lnTo>
                  <a:lnTo>
                    <a:pt x="5498407" y="1008558"/>
                  </a:lnTo>
                  <a:lnTo>
                    <a:pt x="5526943" y="1048558"/>
                  </a:lnTo>
                  <a:lnTo>
                    <a:pt x="5552451" y="1090530"/>
                  </a:lnTo>
                  <a:lnTo>
                    <a:pt x="5574699" y="1134401"/>
                  </a:lnTo>
                  <a:lnTo>
                    <a:pt x="5593458" y="1180101"/>
                  </a:lnTo>
                  <a:lnTo>
                    <a:pt x="5608494" y="1227557"/>
                  </a:lnTo>
                  <a:lnTo>
                    <a:pt x="5619825" y="1278077"/>
                  </a:lnTo>
                  <a:lnTo>
                    <a:pt x="5626738" y="1328930"/>
                  </a:lnTo>
                  <a:lnTo>
                    <a:pt x="5629521" y="1379963"/>
                  </a:lnTo>
                  <a:lnTo>
                    <a:pt x="5628465" y="1431024"/>
                  </a:lnTo>
                  <a:lnTo>
                    <a:pt x="5623858" y="1481961"/>
                  </a:lnTo>
                  <a:lnTo>
                    <a:pt x="5615992" y="1532620"/>
                  </a:lnTo>
                  <a:lnTo>
                    <a:pt x="5605155" y="1582850"/>
                  </a:lnTo>
                  <a:lnTo>
                    <a:pt x="5591637" y="1632498"/>
                  </a:lnTo>
                  <a:lnTo>
                    <a:pt x="5575727" y="1681411"/>
                  </a:lnTo>
                  <a:lnTo>
                    <a:pt x="5557716" y="1729438"/>
                  </a:lnTo>
                  <a:lnTo>
                    <a:pt x="5537347" y="1778016"/>
                  </a:lnTo>
                  <a:lnTo>
                    <a:pt x="5515407" y="1825855"/>
                  </a:lnTo>
                  <a:lnTo>
                    <a:pt x="5492037" y="1873006"/>
                  </a:lnTo>
                  <a:lnTo>
                    <a:pt x="5467381" y="1919515"/>
                  </a:lnTo>
                  <a:lnTo>
                    <a:pt x="5441580" y="1965432"/>
                  </a:lnTo>
                  <a:lnTo>
                    <a:pt x="5414777" y="2010804"/>
                  </a:lnTo>
                  <a:lnTo>
                    <a:pt x="5387112" y="2055681"/>
                  </a:lnTo>
                  <a:lnTo>
                    <a:pt x="5358730" y="2100110"/>
                  </a:lnTo>
                  <a:lnTo>
                    <a:pt x="5329770" y="2144140"/>
                  </a:lnTo>
                  <a:lnTo>
                    <a:pt x="5270691" y="2231197"/>
                  </a:lnTo>
                  <a:lnTo>
                    <a:pt x="5213262" y="2312918"/>
                  </a:lnTo>
                  <a:lnTo>
                    <a:pt x="5184372" y="2354634"/>
                  </a:lnTo>
                  <a:lnTo>
                    <a:pt x="5156360" y="2397115"/>
                  </a:lnTo>
                  <a:lnTo>
                    <a:pt x="5129971" y="2440505"/>
                  </a:lnTo>
                  <a:lnTo>
                    <a:pt x="5105953" y="2484951"/>
                  </a:lnTo>
                  <a:lnTo>
                    <a:pt x="5085052" y="2530597"/>
                  </a:lnTo>
                  <a:lnTo>
                    <a:pt x="5068014" y="2577588"/>
                  </a:lnTo>
                  <a:lnTo>
                    <a:pt x="5055585" y="2626071"/>
                  </a:lnTo>
                  <a:lnTo>
                    <a:pt x="5048512" y="2676190"/>
                  </a:lnTo>
                  <a:lnTo>
                    <a:pt x="5047814" y="2723750"/>
                  </a:lnTo>
                  <a:lnTo>
                    <a:pt x="5053166" y="2769823"/>
                  </a:lnTo>
                  <a:lnTo>
                    <a:pt x="5063951" y="2814398"/>
                  </a:lnTo>
                  <a:lnTo>
                    <a:pt x="5079551" y="2857466"/>
                  </a:lnTo>
                  <a:lnTo>
                    <a:pt x="5099349" y="2899019"/>
                  </a:lnTo>
                  <a:lnTo>
                    <a:pt x="5122729" y="2939046"/>
                  </a:lnTo>
                  <a:lnTo>
                    <a:pt x="5149073" y="2977538"/>
                  </a:lnTo>
                  <a:lnTo>
                    <a:pt x="5177764" y="3014487"/>
                  </a:lnTo>
                  <a:lnTo>
                    <a:pt x="5208186" y="3049883"/>
                  </a:lnTo>
                  <a:lnTo>
                    <a:pt x="5239965" y="3084554"/>
                  </a:lnTo>
                  <a:lnTo>
                    <a:pt x="5272843" y="3118796"/>
                  </a:lnTo>
                  <a:lnTo>
                    <a:pt x="5306788" y="3152265"/>
                  </a:lnTo>
                  <a:lnTo>
                    <a:pt x="5341769" y="3184616"/>
                  </a:lnTo>
                  <a:lnTo>
                    <a:pt x="5377753" y="3215503"/>
                  </a:lnTo>
                  <a:lnTo>
                    <a:pt x="5414709" y="3244580"/>
                  </a:lnTo>
                  <a:lnTo>
                    <a:pt x="5458982" y="3275389"/>
                  </a:lnTo>
                  <a:lnTo>
                    <a:pt x="5504945" y="3303570"/>
                  </a:lnTo>
                  <a:lnTo>
                    <a:pt x="5552013" y="3329983"/>
                  </a:lnTo>
                  <a:lnTo>
                    <a:pt x="5647124" y="3380942"/>
                  </a:lnTo>
                  <a:lnTo>
                    <a:pt x="5689921" y="3404734"/>
                  </a:lnTo>
                  <a:lnTo>
                    <a:pt x="5731888" y="3429804"/>
                  </a:lnTo>
                  <a:lnTo>
                    <a:pt x="5772241" y="3456747"/>
                  </a:lnTo>
                  <a:lnTo>
                    <a:pt x="5810196" y="3486162"/>
                  </a:lnTo>
                  <a:lnTo>
                    <a:pt x="5844970" y="3518646"/>
                  </a:lnTo>
                  <a:lnTo>
                    <a:pt x="5875781" y="3554797"/>
                  </a:lnTo>
                  <a:lnTo>
                    <a:pt x="5901843" y="3595212"/>
                  </a:lnTo>
                  <a:lnTo>
                    <a:pt x="5922374" y="3640489"/>
                  </a:lnTo>
                  <a:lnTo>
                    <a:pt x="5936127" y="3686185"/>
                  </a:lnTo>
                  <a:lnTo>
                    <a:pt x="5944869" y="3733019"/>
                  </a:lnTo>
                  <a:lnTo>
                    <a:pt x="5949145" y="3780606"/>
                  </a:lnTo>
                  <a:lnTo>
                    <a:pt x="5949502" y="3828560"/>
                  </a:lnTo>
                  <a:lnTo>
                    <a:pt x="5946486" y="3876498"/>
                  </a:lnTo>
                  <a:lnTo>
                    <a:pt x="5940643" y="3924033"/>
                  </a:lnTo>
                  <a:lnTo>
                    <a:pt x="5939165" y="3932542"/>
                  </a:lnTo>
                  <a:close/>
                </a:path>
              </a:pathLst>
            </a:custGeom>
            <a:solidFill>
              <a:srgbClr val="16FF00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637439" y="8376311"/>
              <a:ext cx="1896745" cy="539115"/>
            </a:xfrm>
            <a:custGeom>
              <a:avLst/>
              <a:gdLst/>
              <a:ahLst/>
              <a:cxnLst/>
              <a:rect l="l" t="t" r="r" b="b"/>
              <a:pathLst>
                <a:path w="1896744" h="539115">
                  <a:moveTo>
                    <a:pt x="1896468" y="538841"/>
                  </a:moveTo>
                  <a:lnTo>
                    <a:pt x="0" y="538841"/>
                  </a:lnTo>
                  <a:lnTo>
                    <a:pt x="0" y="0"/>
                  </a:lnTo>
                  <a:lnTo>
                    <a:pt x="1896468" y="0"/>
                  </a:lnTo>
                  <a:lnTo>
                    <a:pt x="1896468" y="538841"/>
                  </a:lnTo>
                  <a:close/>
                </a:path>
              </a:pathLst>
            </a:custGeom>
            <a:solidFill>
              <a:srgbClr val="D4E7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1809855" y="8551141"/>
            <a:ext cx="1551305" cy="182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15"/>
              </a:lnSpc>
            </a:pPr>
            <a:r>
              <a:rPr sz="1400" dirty="0">
                <a:solidFill>
                  <a:srgbClr val="593CF0"/>
                </a:solidFill>
                <a:latin typeface="Verdana"/>
                <a:cs typeface="Verdana"/>
              </a:rPr>
              <a:t>G</a:t>
            </a:r>
            <a:r>
              <a:rPr sz="1400" spc="-245" dirty="0">
                <a:solidFill>
                  <a:srgbClr val="593CF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593CF0"/>
                </a:solidFill>
                <a:latin typeface="Verdana"/>
                <a:cs typeface="Verdana"/>
              </a:rPr>
              <a:t>E</a:t>
            </a:r>
            <a:r>
              <a:rPr sz="1400" spc="-245" dirty="0">
                <a:solidFill>
                  <a:srgbClr val="593CF0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3CF0"/>
                </a:solidFill>
                <a:latin typeface="Verdana"/>
                <a:cs typeface="Verdana"/>
              </a:rPr>
              <a:t>T</a:t>
            </a:r>
            <a:r>
              <a:rPr sz="1400" spc="434" dirty="0">
                <a:solidFill>
                  <a:srgbClr val="593CF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593CF0"/>
                </a:solidFill>
                <a:latin typeface="Verdana"/>
                <a:cs typeface="Verdana"/>
              </a:rPr>
              <a:t>S</a:t>
            </a:r>
            <a:r>
              <a:rPr sz="1400" spc="-240" dirty="0">
                <a:solidFill>
                  <a:srgbClr val="593CF0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3CF0"/>
                </a:solidFill>
                <a:latin typeface="Verdana"/>
                <a:cs typeface="Verdana"/>
              </a:rPr>
              <a:t>T</a:t>
            </a:r>
            <a:r>
              <a:rPr sz="1400" spc="-245" dirty="0">
                <a:solidFill>
                  <a:srgbClr val="593CF0"/>
                </a:solidFill>
                <a:latin typeface="Verdana"/>
                <a:cs typeface="Verdana"/>
              </a:rPr>
              <a:t> </a:t>
            </a:r>
            <a:r>
              <a:rPr sz="1400" spc="55" dirty="0">
                <a:solidFill>
                  <a:srgbClr val="593CF0"/>
                </a:solidFill>
                <a:latin typeface="Verdana"/>
                <a:cs typeface="Verdana"/>
              </a:rPr>
              <a:t>A</a:t>
            </a:r>
            <a:r>
              <a:rPr sz="1400" spc="-245" dirty="0">
                <a:solidFill>
                  <a:srgbClr val="593CF0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593CF0"/>
                </a:solidFill>
                <a:latin typeface="Verdana"/>
                <a:cs typeface="Verdana"/>
              </a:rPr>
              <a:t>R</a:t>
            </a:r>
            <a:r>
              <a:rPr sz="1400" spc="-245" dirty="0">
                <a:solidFill>
                  <a:srgbClr val="593CF0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3CF0"/>
                </a:solidFill>
                <a:latin typeface="Verdana"/>
                <a:cs typeface="Verdana"/>
              </a:rPr>
              <a:t>T</a:t>
            </a:r>
            <a:r>
              <a:rPr sz="1400" spc="-245" dirty="0">
                <a:solidFill>
                  <a:srgbClr val="593CF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593CF0"/>
                </a:solidFill>
                <a:latin typeface="Verdana"/>
                <a:cs typeface="Verdana"/>
              </a:rPr>
              <a:t>E</a:t>
            </a:r>
            <a:r>
              <a:rPr sz="1400" spc="-245" dirty="0">
                <a:solidFill>
                  <a:srgbClr val="593CF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593CF0"/>
                </a:solidFill>
                <a:latin typeface="Verdana"/>
                <a:cs typeface="Verdana"/>
              </a:rPr>
              <a:t>D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8478753" y="2864765"/>
            <a:ext cx="7301230" cy="7422515"/>
            <a:chOff x="8478753" y="2864765"/>
            <a:chExt cx="7301230" cy="7422515"/>
          </a:xfrm>
        </p:grpSpPr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581027" y="4566272"/>
              <a:ext cx="3198338" cy="5720726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992414" y="4744217"/>
              <a:ext cx="3186430" cy="5542915"/>
            </a:xfrm>
            <a:custGeom>
              <a:avLst/>
              <a:gdLst/>
              <a:ahLst/>
              <a:cxnLst/>
              <a:rect l="l" t="t" r="r" b="b"/>
              <a:pathLst>
                <a:path w="3186430" h="5542915">
                  <a:moveTo>
                    <a:pt x="167442" y="5542781"/>
                  </a:moveTo>
                  <a:lnTo>
                    <a:pt x="0" y="5542781"/>
                  </a:lnTo>
                  <a:lnTo>
                    <a:pt x="0" y="449198"/>
                  </a:lnTo>
                  <a:lnTo>
                    <a:pt x="2637" y="400278"/>
                  </a:lnTo>
                  <a:lnTo>
                    <a:pt x="10367" y="352877"/>
                  </a:lnTo>
                  <a:lnTo>
                    <a:pt x="22913" y="307271"/>
                  </a:lnTo>
                  <a:lnTo>
                    <a:pt x="40003" y="263734"/>
                  </a:lnTo>
                  <a:lnTo>
                    <a:pt x="61359" y="222542"/>
                  </a:lnTo>
                  <a:lnTo>
                    <a:pt x="86709" y="183968"/>
                  </a:lnTo>
                  <a:lnTo>
                    <a:pt x="115777" y="148288"/>
                  </a:lnTo>
                  <a:lnTo>
                    <a:pt x="148288" y="115777"/>
                  </a:lnTo>
                  <a:lnTo>
                    <a:pt x="183968" y="86709"/>
                  </a:lnTo>
                  <a:lnTo>
                    <a:pt x="222541" y="61360"/>
                  </a:lnTo>
                  <a:lnTo>
                    <a:pt x="263734" y="40003"/>
                  </a:lnTo>
                  <a:lnTo>
                    <a:pt x="307271" y="22913"/>
                  </a:lnTo>
                  <a:lnTo>
                    <a:pt x="352877" y="10367"/>
                  </a:lnTo>
                  <a:lnTo>
                    <a:pt x="400278" y="2637"/>
                  </a:lnTo>
                  <a:lnTo>
                    <a:pt x="449198" y="0"/>
                  </a:lnTo>
                  <a:lnTo>
                    <a:pt x="2737054" y="0"/>
                  </a:lnTo>
                  <a:lnTo>
                    <a:pt x="2785975" y="2637"/>
                  </a:lnTo>
                  <a:lnTo>
                    <a:pt x="2833375" y="10367"/>
                  </a:lnTo>
                  <a:lnTo>
                    <a:pt x="2878981" y="22913"/>
                  </a:lnTo>
                  <a:lnTo>
                    <a:pt x="2922518" y="40003"/>
                  </a:lnTo>
                  <a:lnTo>
                    <a:pt x="2963711" y="61360"/>
                  </a:lnTo>
                  <a:lnTo>
                    <a:pt x="3002284" y="86709"/>
                  </a:lnTo>
                  <a:lnTo>
                    <a:pt x="3037964" y="115777"/>
                  </a:lnTo>
                  <a:lnTo>
                    <a:pt x="3070475" y="148288"/>
                  </a:lnTo>
                  <a:lnTo>
                    <a:pt x="3084768" y="165833"/>
                  </a:lnTo>
                  <a:lnTo>
                    <a:pt x="433098" y="165833"/>
                  </a:lnTo>
                  <a:lnTo>
                    <a:pt x="385400" y="170119"/>
                  </a:lnTo>
                  <a:lnTo>
                    <a:pt x="340485" y="182476"/>
                  </a:lnTo>
                  <a:lnTo>
                    <a:pt x="299107" y="202148"/>
                  </a:lnTo>
                  <a:lnTo>
                    <a:pt x="262024" y="228379"/>
                  </a:lnTo>
                  <a:lnTo>
                    <a:pt x="229989" y="260414"/>
                  </a:lnTo>
                  <a:lnTo>
                    <a:pt x="203758" y="297497"/>
                  </a:lnTo>
                  <a:lnTo>
                    <a:pt x="184086" y="338875"/>
                  </a:lnTo>
                  <a:lnTo>
                    <a:pt x="171729" y="383790"/>
                  </a:lnTo>
                  <a:lnTo>
                    <a:pt x="167442" y="431488"/>
                  </a:lnTo>
                  <a:lnTo>
                    <a:pt x="167442" y="5542781"/>
                  </a:lnTo>
                  <a:close/>
                </a:path>
                <a:path w="3186430" h="5542915">
                  <a:moveTo>
                    <a:pt x="2260484" y="388017"/>
                  </a:moveTo>
                  <a:lnTo>
                    <a:pt x="928987" y="388017"/>
                  </a:lnTo>
                  <a:lnTo>
                    <a:pt x="881884" y="380327"/>
                  </a:lnTo>
                  <a:lnTo>
                    <a:pt x="840809" y="358959"/>
                  </a:lnTo>
                  <a:lnTo>
                    <a:pt x="808312" y="326462"/>
                  </a:lnTo>
                  <a:lnTo>
                    <a:pt x="786944" y="285387"/>
                  </a:lnTo>
                  <a:lnTo>
                    <a:pt x="779254" y="238284"/>
                  </a:lnTo>
                  <a:lnTo>
                    <a:pt x="779254" y="165833"/>
                  </a:lnTo>
                  <a:lnTo>
                    <a:pt x="2410217" y="165833"/>
                  </a:lnTo>
                  <a:lnTo>
                    <a:pt x="2410217" y="206083"/>
                  </a:lnTo>
                  <a:lnTo>
                    <a:pt x="1975508" y="206083"/>
                  </a:lnTo>
                  <a:lnTo>
                    <a:pt x="1960389" y="209203"/>
                  </a:lnTo>
                  <a:lnTo>
                    <a:pt x="1947534" y="217756"/>
                  </a:lnTo>
                  <a:lnTo>
                    <a:pt x="1946690" y="218964"/>
                  </a:lnTo>
                  <a:lnTo>
                    <a:pt x="1381406" y="218964"/>
                  </a:lnTo>
                  <a:lnTo>
                    <a:pt x="1371017" y="220976"/>
                  </a:lnTo>
                  <a:lnTo>
                    <a:pt x="1362288" y="226611"/>
                  </a:lnTo>
                  <a:lnTo>
                    <a:pt x="1356275" y="235265"/>
                  </a:lnTo>
                  <a:lnTo>
                    <a:pt x="1354036" y="246334"/>
                  </a:lnTo>
                  <a:lnTo>
                    <a:pt x="1356275" y="257403"/>
                  </a:lnTo>
                  <a:lnTo>
                    <a:pt x="1362288" y="266057"/>
                  </a:lnTo>
                  <a:lnTo>
                    <a:pt x="1371017" y="271692"/>
                  </a:lnTo>
                  <a:lnTo>
                    <a:pt x="1381406" y="273705"/>
                  </a:lnTo>
                  <a:lnTo>
                    <a:pt x="1946122" y="273705"/>
                  </a:lnTo>
                  <a:lnTo>
                    <a:pt x="1946930" y="274912"/>
                  </a:lnTo>
                  <a:lnTo>
                    <a:pt x="1959710" y="283466"/>
                  </a:lnTo>
                  <a:lnTo>
                    <a:pt x="1975508" y="286585"/>
                  </a:lnTo>
                  <a:lnTo>
                    <a:pt x="2401904" y="286585"/>
                  </a:lnTo>
                  <a:lnTo>
                    <a:pt x="2381159" y="326462"/>
                  </a:lnTo>
                  <a:lnTo>
                    <a:pt x="2348662" y="358959"/>
                  </a:lnTo>
                  <a:lnTo>
                    <a:pt x="2307587" y="380327"/>
                  </a:lnTo>
                  <a:lnTo>
                    <a:pt x="2260484" y="388017"/>
                  </a:lnTo>
                  <a:close/>
                </a:path>
                <a:path w="3186430" h="5542915">
                  <a:moveTo>
                    <a:pt x="3186253" y="5542781"/>
                  </a:moveTo>
                  <a:lnTo>
                    <a:pt x="3020420" y="5542781"/>
                  </a:lnTo>
                  <a:lnTo>
                    <a:pt x="3020420" y="431488"/>
                  </a:lnTo>
                  <a:lnTo>
                    <a:pt x="3016133" y="383790"/>
                  </a:lnTo>
                  <a:lnTo>
                    <a:pt x="3003776" y="338875"/>
                  </a:lnTo>
                  <a:lnTo>
                    <a:pt x="2984105" y="297497"/>
                  </a:lnTo>
                  <a:lnTo>
                    <a:pt x="2957874" y="260414"/>
                  </a:lnTo>
                  <a:lnTo>
                    <a:pt x="2925839" y="228379"/>
                  </a:lnTo>
                  <a:lnTo>
                    <a:pt x="2888755" y="202148"/>
                  </a:lnTo>
                  <a:lnTo>
                    <a:pt x="2847378" y="182476"/>
                  </a:lnTo>
                  <a:lnTo>
                    <a:pt x="2802463" y="170119"/>
                  </a:lnTo>
                  <a:lnTo>
                    <a:pt x="2754765" y="165833"/>
                  </a:lnTo>
                  <a:lnTo>
                    <a:pt x="3084768" y="165833"/>
                  </a:lnTo>
                  <a:lnTo>
                    <a:pt x="3124893" y="222542"/>
                  </a:lnTo>
                  <a:lnTo>
                    <a:pt x="3146250" y="263734"/>
                  </a:lnTo>
                  <a:lnTo>
                    <a:pt x="3163339" y="307271"/>
                  </a:lnTo>
                  <a:lnTo>
                    <a:pt x="3175886" y="352877"/>
                  </a:lnTo>
                  <a:lnTo>
                    <a:pt x="3183615" y="400278"/>
                  </a:lnTo>
                  <a:lnTo>
                    <a:pt x="3186253" y="449198"/>
                  </a:lnTo>
                  <a:lnTo>
                    <a:pt x="3186253" y="5542781"/>
                  </a:lnTo>
                  <a:close/>
                </a:path>
                <a:path w="3186430" h="5542915">
                  <a:moveTo>
                    <a:pt x="2401904" y="286585"/>
                  </a:moveTo>
                  <a:lnTo>
                    <a:pt x="1975508" y="286585"/>
                  </a:lnTo>
                  <a:lnTo>
                    <a:pt x="1991307" y="283466"/>
                  </a:lnTo>
                  <a:lnTo>
                    <a:pt x="2004086" y="274912"/>
                  </a:lnTo>
                  <a:lnTo>
                    <a:pt x="2012639" y="262133"/>
                  </a:lnTo>
                  <a:lnTo>
                    <a:pt x="2015759" y="246334"/>
                  </a:lnTo>
                  <a:lnTo>
                    <a:pt x="2012639" y="230536"/>
                  </a:lnTo>
                  <a:lnTo>
                    <a:pt x="2004086" y="217756"/>
                  </a:lnTo>
                  <a:lnTo>
                    <a:pt x="1991307" y="209203"/>
                  </a:lnTo>
                  <a:lnTo>
                    <a:pt x="1975508" y="206083"/>
                  </a:lnTo>
                  <a:lnTo>
                    <a:pt x="2410217" y="206083"/>
                  </a:lnTo>
                  <a:lnTo>
                    <a:pt x="2410217" y="238284"/>
                  </a:lnTo>
                  <a:lnTo>
                    <a:pt x="2402528" y="285387"/>
                  </a:lnTo>
                  <a:lnTo>
                    <a:pt x="2401904" y="286585"/>
                  </a:lnTo>
                  <a:close/>
                </a:path>
                <a:path w="3186430" h="5542915">
                  <a:moveTo>
                    <a:pt x="1946122" y="273705"/>
                  </a:moveTo>
                  <a:lnTo>
                    <a:pt x="1767814" y="273705"/>
                  </a:lnTo>
                  <a:lnTo>
                    <a:pt x="1778204" y="271692"/>
                  </a:lnTo>
                  <a:lnTo>
                    <a:pt x="1786933" y="266057"/>
                  </a:lnTo>
                  <a:lnTo>
                    <a:pt x="1792946" y="257403"/>
                  </a:lnTo>
                  <a:lnTo>
                    <a:pt x="1795185" y="246334"/>
                  </a:lnTo>
                  <a:lnTo>
                    <a:pt x="1792946" y="235265"/>
                  </a:lnTo>
                  <a:lnTo>
                    <a:pt x="1786933" y="226611"/>
                  </a:lnTo>
                  <a:lnTo>
                    <a:pt x="1778204" y="220976"/>
                  </a:lnTo>
                  <a:lnTo>
                    <a:pt x="1767814" y="218964"/>
                  </a:lnTo>
                  <a:lnTo>
                    <a:pt x="1946690" y="218964"/>
                  </a:lnTo>
                  <a:lnTo>
                    <a:pt x="1938603" y="230536"/>
                  </a:lnTo>
                  <a:lnTo>
                    <a:pt x="1935258" y="246334"/>
                  </a:lnTo>
                  <a:lnTo>
                    <a:pt x="1938377" y="262133"/>
                  </a:lnTo>
                  <a:lnTo>
                    <a:pt x="1946122" y="27370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9856" y="4910051"/>
              <a:ext cx="2852977" cy="537694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2346451" y="4963181"/>
              <a:ext cx="441325" cy="55244"/>
            </a:xfrm>
            <a:custGeom>
              <a:avLst/>
              <a:gdLst/>
              <a:ahLst/>
              <a:cxnLst/>
              <a:rect l="l" t="t" r="r" b="b"/>
              <a:pathLst>
                <a:path w="441325" h="55245">
                  <a:moveTo>
                    <a:pt x="413777" y="54741"/>
                  </a:moveTo>
                  <a:lnTo>
                    <a:pt x="27370" y="54741"/>
                  </a:lnTo>
                  <a:lnTo>
                    <a:pt x="16980" y="52728"/>
                  </a:lnTo>
                  <a:lnTo>
                    <a:pt x="8251" y="47093"/>
                  </a:lnTo>
                  <a:lnTo>
                    <a:pt x="2238" y="38439"/>
                  </a:lnTo>
                  <a:lnTo>
                    <a:pt x="0" y="27370"/>
                  </a:lnTo>
                  <a:lnTo>
                    <a:pt x="2238" y="16301"/>
                  </a:lnTo>
                  <a:lnTo>
                    <a:pt x="8251" y="7647"/>
                  </a:lnTo>
                  <a:lnTo>
                    <a:pt x="16980" y="2012"/>
                  </a:lnTo>
                  <a:lnTo>
                    <a:pt x="27370" y="0"/>
                  </a:lnTo>
                  <a:lnTo>
                    <a:pt x="413777" y="0"/>
                  </a:lnTo>
                  <a:lnTo>
                    <a:pt x="424167" y="2012"/>
                  </a:lnTo>
                  <a:lnTo>
                    <a:pt x="432896" y="7647"/>
                  </a:lnTo>
                  <a:lnTo>
                    <a:pt x="438909" y="16301"/>
                  </a:lnTo>
                  <a:lnTo>
                    <a:pt x="441148" y="27370"/>
                  </a:lnTo>
                  <a:lnTo>
                    <a:pt x="438909" y="38439"/>
                  </a:lnTo>
                  <a:lnTo>
                    <a:pt x="432896" y="47093"/>
                  </a:lnTo>
                  <a:lnTo>
                    <a:pt x="424167" y="52728"/>
                  </a:lnTo>
                  <a:lnTo>
                    <a:pt x="413777" y="54741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27672" y="4950301"/>
              <a:ext cx="80501" cy="80501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924782" y="5581446"/>
              <a:ext cx="3321685" cy="1555750"/>
            </a:xfrm>
            <a:custGeom>
              <a:avLst/>
              <a:gdLst/>
              <a:ahLst/>
              <a:cxnLst/>
              <a:rect l="l" t="t" r="r" b="b"/>
              <a:pathLst>
                <a:path w="3321684" h="1555750">
                  <a:moveTo>
                    <a:pt x="35420" y="1065834"/>
                  </a:moveTo>
                  <a:lnTo>
                    <a:pt x="21742" y="1068654"/>
                  </a:lnTo>
                  <a:lnTo>
                    <a:pt x="10464" y="1076299"/>
                  </a:lnTo>
                  <a:lnTo>
                    <a:pt x="2819" y="1087564"/>
                  </a:lnTo>
                  <a:lnTo>
                    <a:pt x="0" y="1101255"/>
                  </a:lnTo>
                  <a:lnTo>
                    <a:pt x="0" y="1519859"/>
                  </a:lnTo>
                  <a:lnTo>
                    <a:pt x="2819" y="1533550"/>
                  </a:lnTo>
                  <a:lnTo>
                    <a:pt x="10464" y="1544815"/>
                  </a:lnTo>
                  <a:lnTo>
                    <a:pt x="21742" y="1552473"/>
                  </a:lnTo>
                  <a:lnTo>
                    <a:pt x="35420" y="1555280"/>
                  </a:lnTo>
                  <a:lnTo>
                    <a:pt x="35420" y="1065834"/>
                  </a:lnTo>
                  <a:close/>
                </a:path>
                <a:path w="3321684" h="1555750">
                  <a:moveTo>
                    <a:pt x="35420" y="471728"/>
                  </a:moveTo>
                  <a:lnTo>
                    <a:pt x="21742" y="474294"/>
                  </a:lnTo>
                  <a:lnTo>
                    <a:pt x="10464" y="481393"/>
                  </a:lnTo>
                  <a:lnTo>
                    <a:pt x="2819" y="492112"/>
                  </a:lnTo>
                  <a:lnTo>
                    <a:pt x="0" y="505548"/>
                  </a:lnTo>
                  <a:lnTo>
                    <a:pt x="0" y="924153"/>
                  </a:lnTo>
                  <a:lnTo>
                    <a:pt x="2819" y="937831"/>
                  </a:lnTo>
                  <a:lnTo>
                    <a:pt x="10464" y="949109"/>
                  </a:lnTo>
                  <a:lnTo>
                    <a:pt x="21742" y="956754"/>
                  </a:lnTo>
                  <a:lnTo>
                    <a:pt x="35420" y="959573"/>
                  </a:lnTo>
                  <a:lnTo>
                    <a:pt x="35420" y="471728"/>
                  </a:lnTo>
                  <a:close/>
                </a:path>
                <a:path w="3321684" h="1555750">
                  <a:moveTo>
                    <a:pt x="35420" y="0"/>
                  </a:moveTo>
                  <a:lnTo>
                    <a:pt x="21742" y="2565"/>
                  </a:lnTo>
                  <a:lnTo>
                    <a:pt x="10464" y="9652"/>
                  </a:lnTo>
                  <a:lnTo>
                    <a:pt x="2819" y="20370"/>
                  </a:lnTo>
                  <a:lnTo>
                    <a:pt x="0" y="33807"/>
                  </a:lnTo>
                  <a:lnTo>
                    <a:pt x="0" y="235064"/>
                  </a:lnTo>
                  <a:lnTo>
                    <a:pt x="2819" y="248742"/>
                  </a:lnTo>
                  <a:lnTo>
                    <a:pt x="10464" y="260019"/>
                  </a:lnTo>
                  <a:lnTo>
                    <a:pt x="21742" y="267665"/>
                  </a:lnTo>
                  <a:lnTo>
                    <a:pt x="35420" y="270484"/>
                  </a:lnTo>
                  <a:lnTo>
                    <a:pt x="35420" y="0"/>
                  </a:lnTo>
                  <a:close/>
                </a:path>
                <a:path w="3321684" h="1555750">
                  <a:moveTo>
                    <a:pt x="3321507" y="668159"/>
                  </a:moveTo>
                  <a:lnTo>
                    <a:pt x="3318687" y="654469"/>
                  </a:lnTo>
                  <a:lnTo>
                    <a:pt x="3311042" y="643204"/>
                  </a:lnTo>
                  <a:lnTo>
                    <a:pt x="3299764" y="635558"/>
                  </a:lnTo>
                  <a:lnTo>
                    <a:pt x="3286087" y="632739"/>
                  </a:lnTo>
                  <a:lnTo>
                    <a:pt x="3286087" y="1416824"/>
                  </a:lnTo>
                  <a:lnTo>
                    <a:pt x="3299764" y="1414005"/>
                  </a:lnTo>
                  <a:lnTo>
                    <a:pt x="3311042" y="1406359"/>
                  </a:lnTo>
                  <a:lnTo>
                    <a:pt x="3318687" y="1395082"/>
                  </a:lnTo>
                  <a:lnTo>
                    <a:pt x="3321507" y="1381404"/>
                  </a:lnTo>
                  <a:lnTo>
                    <a:pt x="3321507" y="6681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960213" y="4712017"/>
              <a:ext cx="3251200" cy="5575300"/>
            </a:xfrm>
            <a:custGeom>
              <a:avLst/>
              <a:gdLst/>
              <a:ahLst/>
              <a:cxnLst/>
              <a:rect l="l" t="t" r="r" b="b"/>
              <a:pathLst>
                <a:path w="3251200" h="5575300">
                  <a:moveTo>
                    <a:pt x="32209" y="5574982"/>
                  </a:moveTo>
                  <a:lnTo>
                    <a:pt x="73" y="5574982"/>
                  </a:lnTo>
                  <a:lnTo>
                    <a:pt x="0" y="481399"/>
                  </a:lnTo>
                  <a:lnTo>
                    <a:pt x="2319" y="433788"/>
                  </a:lnTo>
                  <a:lnTo>
                    <a:pt x="9609" y="385078"/>
                  </a:lnTo>
                  <a:lnTo>
                    <a:pt x="20930" y="338106"/>
                  </a:lnTo>
                  <a:lnTo>
                    <a:pt x="40402" y="288749"/>
                  </a:lnTo>
                  <a:lnTo>
                    <a:pt x="58967" y="251969"/>
                  </a:lnTo>
                  <a:lnTo>
                    <a:pt x="83118" y="212524"/>
                  </a:lnTo>
                  <a:lnTo>
                    <a:pt x="106815" y="179015"/>
                  </a:lnTo>
                  <a:lnTo>
                    <a:pt x="141682" y="140073"/>
                  </a:lnTo>
                  <a:lnTo>
                    <a:pt x="150135" y="132576"/>
                  </a:lnTo>
                  <a:lnTo>
                    <a:pt x="167040" y="116978"/>
                  </a:lnTo>
                  <a:lnTo>
                    <a:pt x="212209" y="82125"/>
                  </a:lnTo>
                  <a:lnTo>
                    <a:pt x="251770" y="58205"/>
                  </a:lnTo>
                  <a:lnTo>
                    <a:pt x="293866" y="38002"/>
                  </a:lnTo>
                  <a:lnTo>
                    <a:pt x="338187" y="21798"/>
                  </a:lnTo>
                  <a:lnTo>
                    <a:pt x="384422" y="9876"/>
                  </a:lnTo>
                  <a:lnTo>
                    <a:pt x="432812" y="2431"/>
                  </a:lnTo>
                  <a:lnTo>
                    <a:pt x="433913" y="2431"/>
                  </a:lnTo>
                  <a:lnTo>
                    <a:pt x="481400" y="0"/>
                  </a:lnTo>
                  <a:lnTo>
                    <a:pt x="2770864" y="0"/>
                  </a:lnTo>
                  <a:lnTo>
                    <a:pt x="2819917" y="2431"/>
                  </a:lnTo>
                  <a:lnTo>
                    <a:pt x="2867561" y="9594"/>
                  </a:lnTo>
                  <a:lnTo>
                    <a:pt x="2913571" y="21291"/>
                  </a:lnTo>
                  <a:lnTo>
                    <a:pt x="2943609" y="32200"/>
                  </a:lnTo>
                  <a:lnTo>
                    <a:pt x="481400" y="32200"/>
                  </a:lnTo>
                  <a:lnTo>
                    <a:pt x="432479" y="34838"/>
                  </a:lnTo>
                  <a:lnTo>
                    <a:pt x="385078" y="42571"/>
                  </a:lnTo>
                  <a:lnTo>
                    <a:pt x="339472" y="55127"/>
                  </a:lnTo>
                  <a:lnTo>
                    <a:pt x="295935" y="72234"/>
                  </a:lnTo>
                  <a:lnTo>
                    <a:pt x="254743" y="93620"/>
                  </a:lnTo>
                  <a:lnTo>
                    <a:pt x="216169" y="119013"/>
                  </a:lnTo>
                  <a:lnTo>
                    <a:pt x="180489" y="148142"/>
                  </a:lnTo>
                  <a:lnTo>
                    <a:pt x="147978" y="180734"/>
                  </a:lnTo>
                  <a:lnTo>
                    <a:pt x="118910" y="216517"/>
                  </a:lnTo>
                  <a:lnTo>
                    <a:pt x="93561" y="255220"/>
                  </a:lnTo>
                  <a:lnTo>
                    <a:pt x="72204" y="296570"/>
                  </a:lnTo>
                  <a:lnTo>
                    <a:pt x="55115" y="340296"/>
                  </a:lnTo>
                  <a:lnTo>
                    <a:pt x="42568" y="386126"/>
                  </a:lnTo>
                  <a:lnTo>
                    <a:pt x="34838" y="433788"/>
                  </a:lnTo>
                  <a:lnTo>
                    <a:pt x="32287" y="481399"/>
                  </a:lnTo>
                  <a:lnTo>
                    <a:pt x="32209" y="5574982"/>
                  </a:lnTo>
                  <a:close/>
                </a:path>
                <a:path w="3251200" h="5575300">
                  <a:moveTo>
                    <a:pt x="3250581" y="5574982"/>
                  </a:moveTo>
                  <a:lnTo>
                    <a:pt x="3218454" y="5574982"/>
                  </a:lnTo>
                  <a:lnTo>
                    <a:pt x="3218454" y="481399"/>
                  </a:lnTo>
                  <a:lnTo>
                    <a:pt x="3215887" y="433788"/>
                  </a:lnTo>
                  <a:lnTo>
                    <a:pt x="3208087" y="385078"/>
                  </a:lnTo>
                  <a:lnTo>
                    <a:pt x="3195540" y="339472"/>
                  </a:lnTo>
                  <a:lnTo>
                    <a:pt x="3178451" y="295935"/>
                  </a:lnTo>
                  <a:lnTo>
                    <a:pt x="3157094" y="254743"/>
                  </a:lnTo>
                  <a:lnTo>
                    <a:pt x="3131744" y="216169"/>
                  </a:lnTo>
                  <a:lnTo>
                    <a:pt x="3102676" y="180489"/>
                  </a:lnTo>
                  <a:lnTo>
                    <a:pt x="3070165" y="147978"/>
                  </a:lnTo>
                  <a:lnTo>
                    <a:pt x="3034612" y="119013"/>
                  </a:lnTo>
                  <a:lnTo>
                    <a:pt x="2996003" y="93620"/>
                  </a:lnTo>
                  <a:lnTo>
                    <a:pt x="2954778" y="72234"/>
                  </a:lnTo>
                  <a:lnTo>
                    <a:pt x="2911215" y="55127"/>
                  </a:lnTo>
                  <a:lnTo>
                    <a:pt x="2865590" y="42571"/>
                  </a:lnTo>
                  <a:lnTo>
                    <a:pt x="2818179" y="34838"/>
                  </a:lnTo>
                  <a:lnTo>
                    <a:pt x="2769255" y="32200"/>
                  </a:lnTo>
                  <a:lnTo>
                    <a:pt x="2943609" y="32200"/>
                  </a:lnTo>
                  <a:lnTo>
                    <a:pt x="2999790" y="57501"/>
                  </a:lnTo>
                  <a:lnTo>
                    <a:pt x="3039548" y="81618"/>
                  </a:lnTo>
                  <a:lnTo>
                    <a:pt x="3076772" y="109482"/>
                  </a:lnTo>
                  <a:lnTo>
                    <a:pt x="3110581" y="140073"/>
                  </a:lnTo>
                  <a:lnTo>
                    <a:pt x="3144770" y="179241"/>
                  </a:lnTo>
                  <a:lnTo>
                    <a:pt x="3169146" y="212524"/>
                  </a:lnTo>
                  <a:lnTo>
                    <a:pt x="3193297" y="251366"/>
                  </a:lnTo>
                  <a:lnTo>
                    <a:pt x="3211158" y="288070"/>
                  </a:lnTo>
                  <a:lnTo>
                    <a:pt x="3229724" y="338106"/>
                  </a:lnTo>
                  <a:lnTo>
                    <a:pt x="3240988" y="384797"/>
                  </a:lnTo>
                  <a:lnTo>
                    <a:pt x="3248240" y="431891"/>
                  </a:lnTo>
                  <a:lnTo>
                    <a:pt x="3250655" y="481399"/>
                  </a:lnTo>
                  <a:lnTo>
                    <a:pt x="3250581" y="5574982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850006" y="3707604"/>
              <a:ext cx="3470910" cy="1136650"/>
            </a:xfrm>
            <a:custGeom>
              <a:avLst/>
              <a:gdLst/>
              <a:ahLst/>
              <a:cxnLst/>
              <a:rect l="l" t="t" r="r" b="b"/>
              <a:pathLst>
                <a:path w="3470909" h="1136650">
                  <a:moveTo>
                    <a:pt x="3368669" y="846014"/>
                  </a:moveTo>
                  <a:lnTo>
                    <a:pt x="101239" y="846014"/>
                  </a:lnTo>
                  <a:lnTo>
                    <a:pt x="61991" y="838087"/>
                  </a:lnTo>
                  <a:lnTo>
                    <a:pt x="29793" y="816438"/>
                  </a:lnTo>
                  <a:lnTo>
                    <a:pt x="8009" y="784267"/>
                  </a:lnTo>
                  <a:lnTo>
                    <a:pt x="0" y="745353"/>
                  </a:lnTo>
                  <a:lnTo>
                    <a:pt x="0" y="101239"/>
                  </a:lnTo>
                  <a:lnTo>
                    <a:pt x="8009" y="61991"/>
                  </a:lnTo>
                  <a:lnTo>
                    <a:pt x="29793" y="29793"/>
                  </a:lnTo>
                  <a:lnTo>
                    <a:pt x="61991" y="8008"/>
                  </a:lnTo>
                  <a:lnTo>
                    <a:pt x="101239" y="0"/>
                  </a:lnTo>
                  <a:lnTo>
                    <a:pt x="3369825" y="0"/>
                  </a:lnTo>
                  <a:lnTo>
                    <a:pt x="3409074" y="8008"/>
                  </a:lnTo>
                  <a:lnTo>
                    <a:pt x="3441272" y="29793"/>
                  </a:lnTo>
                  <a:lnTo>
                    <a:pt x="3463057" y="61991"/>
                  </a:lnTo>
                  <a:lnTo>
                    <a:pt x="3470520" y="98565"/>
                  </a:lnTo>
                  <a:lnTo>
                    <a:pt x="3470520" y="748037"/>
                  </a:lnTo>
                  <a:lnTo>
                    <a:pt x="3463154" y="784267"/>
                  </a:lnTo>
                  <a:lnTo>
                    <a:pt x="3463039" y="784837"/>
                  </a:lnTo>
                  <a:lnTo>
                    <a:pt x="3441127" y="816944"/>
                  </a:lnTo>
                  <a:lnTo>
                    <a:pt x="3408586" y="838421"/>
                  </a:lnTo>
                  <a:lnTo>
                    <a:pt x="3368669" y="846014"/>
                  </a:lnTo>
                  <a:close/>
                </a:path>
                <a:path w="3470909" h="1136650">
                  <a:moveTo>
                    <a:pt x="1734955" y="1136427"/>
                  </a:moveTo>
                  <a:lnTo>
                    <a:pt x="1615780" y="846014"/>
                  </a:lnTo>
                  <a:lnTo>
                    <a:pt x="1854127" y="846014"/>
                  </a:lnTo>
                  <a:lnTo>
                    <a:pt x="1734955" y="1136427"/>
                  </a:lnTo>
                  <a:close/>
                </a:path>
              </a:pathLst>
            </a:custGeom>
            <a:solidFill>
              <a:srgbClr val="593C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3949757" y="3458770"/>
              <a:ext cx="645795" cy="645795"/>
            </a:xfrm>
            <a:custGeom>
              <a:avLst/>
              <a:gdLst/>
              <a:ahLst/>
              <a:cxnLst/>
              <a:rect l="l" t="t" r="r" b="b"/>
              <a:pathLst>
                <a:path w="645794" h="645795">
                  <a:moveTo>
                    <a:pt x="462515" y="121380"/>
                  </a:moveTo>
                  <a:lnTo>
                    <a:pt x="299228" y="105813"/>
                  </a:lnTo>
                  <a:lnTo>
                    <a:pt x="303515" y="105367"/>
                  </a:lnTo>
                  <a:lnTo>
                    <a:pt x="305389" y="102366"/>
                  </a:lnTo>
                  <a:lnTo>
                    <a:pt x="330394" y="55835"/>
                  </a:lnTo>
                  <a:lnTo>
                    <a:pt x="349295" y="5602"/>
                  </a:lnTo>
                  <a:lnTo>
                    <a:pt x="350971" y="0"/>
                  </a:lnTo>
                  <a:lnTo>
                    <a:pt x="359186" y="783"/>
                  </a:lnTo>
                  <a:lnTo>
                    <a:pt x="368593" y="58410"/>
                  </a:lnTo>
                  <a:lnTo>
                    <a:pt x="383846" y="107901"/>
                  </a:lnTo>
                  <a:lnTo>
                    <a:pt x="462714" y="119476"/>
                  </a:lnTo>
                  <a:lnTo>
                    <a:pt x="462515" y="121380"/>
                  </a:lnTo>
                  <a:close/>
                </a:path>
                <a:path w="645794" h="645795">
                  <a:moveTo>
                    <a:pt x="462714" y="119476"/>
                  </a:moveTo>
                  <a:lnTo>
                    <a:pt x="389451" y="112491"/>
                  </a:lnTo>
                  <a:lnTo>
                    <a:pt x="392359" y="110237"/>
                  </a:lnTo>
                  <a:lnTo>
                    <a:pt x="412183" y="93168"/>
                  </a:lnTo>
                  <a:lnTo>
                    <a:pt x="432877" y="72827"/>
                  </a:lnTo>
                  <a:lnTo>
                    <a:pt x="452612" y="51854"/>
                  </a:lnTo>
                  <a:lnTo>
                    <a:pt x="469565" y="32888"/>
                  </a:lnTo>
                  <a:lnTo>
                    <a:pt x="473439" y="28460"/>
                  </a:lnTo>
                  <a:lnTo>
                    <a:pt x="480455" y="32511"/>
                  </a:lnTo>
                  <a:lnTo>
                    <a:pt x="466152" y="92123"/>
                  </a:lnTo>
                  <a:lnTo>
                    <a:pt x="462804" y="118744"/>
                  </a:lnTo>
                  <a:lnTo>
                    <a:pt x="462714" y="119476"/>
                  </a:lnTo>
                  <a:close/>
                </a:path>
                <a:path w="645794" h="645795">
                  <a:moveTo>
                    <a:pt x="463485" y="154119"/>
                  </a:moveTo>
                  <a:lnTo>
                    <a:pt x="216714" y="130594"/>
                  </a:lnTo>
                  <a:lnTo>
                    <a:pt x="220587" y="128494"/>
                  </a:lnTo>
                  <a:lnTo>
                    <a:pt x="221028" y="125681"/>
                  </a:lnTo>
                  <a:lnTo>
                    <a:pt x="221143" y="124944"/>
                  </a:lnTo>
                  <a:lnTo>
                    <a:pt x="224325" y="99297"/>
                  </a:lnTo>
                  <a:lnTo>
                    <a:pt x="225064" y="86736"/>
                  </a:lnTo>
                  <a:lnTo>
                    <a:pt x="225218" y="84113"/>
                  </a:lnTo>
                  <a:lnTo>
                    <a:pt x="225408" y="80888"/>
                  </a:lnTo>
                  <a:lnTo>
                    <a:pt x="225542" y="78600"/>
                  </a:lnTo>
                  <a:lnTo>
                    <a:pt x="225731" y="75393"/>
                  </a:lnTo>
                  <a:lnTo>
                    <a:pt x="225851" y="73344"/>
                  </a:lnTo>
                  <a:lnTo>
                    <a:pt x="225680" y="47158"/>
                  </a:lnTo>
                  <a:lnTo>
                    <a:pt x="223768" y="20807"/>
                  </a:lnTo>
                  <a:lnTo>
                    <a:pt x="223148" y="14982"/>
                  </a:lnTo>
                  <a:lnTo>
                    <a:pt x="231041" y="12577"/>
                  </a:lnTo>
                  <a:lnTo>
                    <a:pt x="262694" y="62906"/>
                  </a:lnTo>
                  <a:lnTo>
                    <a:pt x="296771" y="103265"/>
                  </a:lnTo>
                  <a:lnTo>
                    <a:pt x="462515" y="121380"/>
                  </a:lnTo>
                  <a:lnTo>
                    <a:pt x="461115" y="147821"/>
                  </a:lnTo>
                  <a:lnTo>
                    <a:pt x="461076" y="148566"/>
                  </a:lnTo>
                  <a:lnTo>
                    <a:pt x="461023" y="151416"/>
                  </a:lnTo>
                  <a:lnTo>
                    <a:pt x="461010" y="152111"/>
                  </a:lnTo>
                  <a:lnTo>
                    <a:pt x="463485" y="154119"/>
                  </a:lnTo>
                  <a:close/>
                </a:path>
                <a:path w="645794" h="645795">
                  <a:moveTo>
                    <a:pt x="629852" y="234440"/>
                  </a:moveTo>
                  <a:lnTo>
                    <a:pt x="122214" y="186045"/>
                  </a:lnTo>
                  <a:lnTo>
                    <a:pt x="148515" y="187392"/>
                  </a:lnTo>
                  <a:lnTo>
                    <a:pt x="152056" y="187457"/>
                  </a:lnTo>
                  <a:lnTo>
                    <a:pt x="154787" y="184092"/>
                  </a:lnTo>
                  <a:lnTo>
                    <a:pt x="154031" y="180822"/>
                  </a:lnTo>
                  <a:lnTo>
                    <a:pt x="147238" y="155184"/>
                  </a:lnTo>
                  <a:lnTo>
                    <a:pt x="138776" y="130081"/>
                  </a:lnTo>
                  <a:lnTo>
                    <a:pt x="128589" y="105416"/>
                  </a:lnTo>
                  <a:lnTo>
                    <a:pt x="116663" y="81276"/>
                  </a:lnTo>
                  <a:lnTo>
                    <a:pt x="113907" y="76139"/>
                  </a:lnTo>
                  <a:lnTo>
                    <a:pt x="120304" y="70869"/>
                  </a:lnTo>
                  <a:lnTo>
                    <a:pt x="167673" y="104930"/>
                  </a:lnTo>
                  <a:lnTo>
                    <a:pt x="213439" y="129121"/>
                  </a:lnTo>
                  <a:lnTo>
                    <a:pt x="463485" y="154119"/>
                  </a:lnTo>
                  <a:lnTo>
                    <a:pt x="464375" y="154841"/>
                  </a:lnTo>
                  <a:lnTo>
                    <a:pt x="546855" y="162704"/>
                  </a:lnTo>
                  <a:lnTo>
                    <a:pt x="543537" y="167727"/>
                  </a:lnTo>
                  <a:lnTo>
                    <a:pt x="530667" y="190287"/>
                  </a:lnTo>
                  <a:lnTo>
                    <a:pt x="519347" y="213493"/>
                  </a:lnTo>
                  <a:lnTo>
                    <a:pt x="517941" y="216620"/>
                  </a:lnTo>
                  <a:lnTo>
                    <a:pt x="517874" y="216768"/>
                  </a:lnTo>
                  <a:lnTo>
                    <a:pt x="519973" y="220642"/>
                  </a:lnTo>
                  <a:lnTo>
                    <a:pt x="523520" y="221197"/>
                  </a:lnTo>
                  <a:lnTo>
                    <a:pt x="549168" y="224377"/>
                  </a:lnTo>
                  <a:lnTo>
                    <a:pt x="633479" y="232415"/>
                  </a:lnTo>
                  <a:lnTo>
                    <a:pt x="630752" y="233907"/>
                  </a:lnTo>
                  <a:lnTo>
                    <a:pt x="629852" y="234440"/>
                  </a:lnTo>
                  <a:close/>
                </a:path>
                <a:path w="645794" h="645795">
                  <a:moveTo>
                    <a:pt x="546855" y="162704"/>
                  </a:moveTo>
                  <a:lnTo>
                    <a:pt x="464375" y="154841"/>
                  </a:lnTo>
                  <a:lnTo>
                    <a:pt x="467833" y="154047"/>
                  </a:lnTo>
                  <a:lnTo>
                    <a:pt x="493285" y="147295"/>
                  </a:lnTo>
                  <a:lnTo>
                    <a:pt x="518386" y="138831"/>
                  </a:lnTo>
                  <a:lnTo>
                    <a:pt x="543212" y="128562"/>
                  </a:lnTo>
                  <a:lnTo>
                    <a:pt x="567192" y="116714"/>
                  </a:lnTo>
                  <a:lnTo>
                    <a:pt x="572325" y="113961"/>
                  </a:lnTo>
                  <a:lnTo>
                    <a:pt x="577586" y="120343"/>
                  </a:lnTo>
                  <a:lnTo>
                    <a:pt x="573924" y="124868"/>
                  </a:lnTo>
                  <a:lnTo>
                    <a:pt x="557956" y="145896"/>
                  </a:lnTo>
                  <a:lnTo>
                    <a:pt x="546855" y="162704"/>
                  </a:lnTo>
                  <a:close/>
                </a:path>
                <a:path w="645794" h="645795">
                  <a:moveTo>
                    <a:pt x="633479" y="232415"/>
                  </a:moveTo>
                  <a:lnTo>
                    <a:pt x="549168" y="224377"/>
                  </a:lnTo>
                  <a:lnTo>
                    <a:pt x="575171" y="225904"/>
                  </a:lnTo>
                  <a:lnTo>
                    <a:pt x="601308" y="225734"/>
                  </a:lnTo>
                  <a:lnTo>
                    <a:pt x="627675" y="223821"/>
                  </a:lnTo>
                  <a:lnTo>
                    <a:pt x="633482" y="223203"/>
                  </a:lnTo>
                  <a:lnTo>
                    <a:pt x="635891" y="231096"/>
                  </a:lnTo>
                  <a:lnTo>
                    <a:pt x="633479" y="232415"/>
                  </a:lnTo>
                  <a:close/>
                </a:path>
                <a:path w="645794" h="645795">
                  <a:moveTo>
                    <a:pt x="95537" y="182883"/>
                  </a:moveTo>
                  <a:lnTo>
                    <a:pt x="34195" y="177035"/>
                  </a:lnTo>
                  <a:lnTo>
                    <a:pt x="37990" y="169760"/>
                  </a:lnTo>
                  <a:lnTo>
                    <a:pt x="43581" y="171398"/>
                  </a:lnTo>
                  <a:lnTo>
                    <a:pt x="69665" y="178080"/>
                  </a:lnTo>
                  <a:lnTo>
                    <a:pt x="95537" y="182883"/>
                  </a:lnTo>
                  <a:close/>
                </a:path>
                <a:path w="645794" h="645795">
                  <a:moveTo>
                    <a:pt x="14927" y="425319"/>
                  </a:moveTo>
                  <a:lnTo>
                    <a:pt x="12522" y="417427"/>
                  </a:lnTo>
                  <a:lnTo>
                    <a:pt x="17764" y="414551"/>
                  </a:lnTo>
                  <a:lnTo>
                    <a:pt x="40840" y="400889"/>
                  </a:lnTo>
                  <a:lnTo>
                    <a:pt x="62851" y="385774"/>
                  </a:lnTo>
                  <a:lnTo>
                    <a:pt x="83653" y="369350"/>
                  </a:lnTo>
                  <a:lnTo>
                    <a:pt x="103211" y="351697"/>
                  </a:lnTo>
                  <a:lnTo>
                    <a:pt x="105755" y="349239"/>
                  </a:lnTo>
                  <a:lnTo>
                    <a:pt x="105309" y="344952"/>
                  </a:lnTo>
                  <a:lnTo>
                    <a:pt x="55782" y="318075"/>
                  </a:lnTo>
                  <a:lnTo>
                    <a:pt x="5554" y="299177"/>
                  </a:lnTo>
                  <a:lnTo>
                    <a:pt x="0" y="297502"/>
                  </a:lnTo>
                  <a:lnTo>
                    <a:pt x="721" y="289281"/>
                  </a:lnTo>
                  <a:lnTo>
                    <a:pt x="58382" y="279868"/>
                  </a:lnTo>
                  <a:lnTo>
                    <a:pt x="107900" y="264601"/>
                  </a:lnTo>
                  <a:lnTo>
                    <a:pt x="112506" y="259101"/>
                  </a:lnTo>
                  <a:lnTo>
                    <a:pt x="110392" y="256199"/>
                  </a:lnTo>
                  <a:lnTo>
                    <a:pt x="77266" y="216420"/>
                  </a:lnTo>
                  <a:lnTo>
                    <a:pt x="38686" y="180772"/>
                  </a:lnTo>
                  <a:lnTo>
                    <a:pt x="34055" y="177022"/>
                  </a:lnTo>
                  <a:lnTo>
                    <a:pt x="94413" y="182776"/>
                  </a:lnTo>
                  <a:lnTo>
                    <a:pt x="122214" y="186045"/>
                  </a:lnTo>
                  <a:lnTo>
                    <a:pt x="629852" y="234440"/>
                  </a:lnTo>
                  <a:lnTo>
                    <a:pt x="607571" y="247633"/>
                  </a:lnTo>
                  <a:lnTo>
                    <a:pt x="585562" y="262748"/>
                  </a:lnTo>
                  <a:lnTo>
                    <a:pt x="564760" y="279173"/>
                  </a:lnTo>
                  <a:lnTo>
                    <a:pt x="545202" y="296825"/>
                  </a:lnTo>
                  <a:lnTo>
                    <a:pt x="542654" y="299283"/>
                  </a:lnTo>
                  <a:lnTo>
                    <a:pt x="543104" y="303570"/>
                  </a:lnTo>
                  <a:lnTo>
                    <a:pt x="592631" y="330447"/>
                  </a:lnTo>
                  <a:lnTo>
                    <a:pt x="642805" y="349329"/>
                  </a:lnTo>
                  <a:lnTo>
                    <a:pt x="645198" y="350050"/>
                  </a:lnTo>
                  <a:lnTo>
                    <a:pt x="644289" y="359590"/>
                  </a:lnTo>
                  <a:lnTo>
                    <a:pt x="590030" y="368654"/>
                  </a:lnTo>
                  <a:lnTo>
                    <a:pt x="540514" y="383921"/>
                  </a:lnTo>
                  <a:lnTo>
                    <a:pt x="535903" y="389421"/>
                  </a:lnTo>
                  <a:lnTo>
                    <a:pt x="538021" y="392323"/>
                  </a:lnTo>
                  <a:lnTo>
                    <a:pt x="571146" y="432102"/>
                  </a:lnTo>
                  <a:lnTo>
                    <a:pt x="609726" y="467754"/>
                  </a:lnTo>
                  <a:lnTo>
                    <a:pt x="613495" y="470800"/>
                  </a:lnTo>
                  <a:lnTo>
                    <a:pt x="526198" y="462478"/>
                  </a:lnTo>
                  <a:lnTo>
                    <a:pt x="499898" y="461130"/>
                  </a:lnTo>
                  <a:lnTo>
                    <a:pt x="496357" y="461065"/>
                  </a:lnTo>
                  <a:lnTo>
                    <a:pt x="495649" y="461935"/>
                  </a:lnTo>
                  <a:lnTo>
                    <a:pt x="99241" y="424144"/>
                  </a:lnTo>
                  <a:lnTo>
                    <a:pt x="73288" y="422618"/>
                  </a:lnTo>
                  <a:lnTo>
                    <a:pt x="47101" y="422790"/>
                  </a:lnTo>
                  <a:lnTo>
                    <a:pt x="20752" y="424703"/>
                  </a:lnTo>
                  <a:lnTo>
                    <a:pt x="14927" y="425319"/>
                  </a:lnTo>
                  <a:close/>
                </a:path>
                <a:path w="645794" h="645795">
                  <a:moveTo>
                    <a:pt x="610423" y="478763"/>
                  </a:moveTo>
                  <a:lnTo>
                    <a:pt x="604832" y="477124"/>
                  </a:lnTo>
                  <a:lnTo>
                    <a:pt x="578746" y="470444"/>
                  </a:lnTo>
                  <a:lnTo>
                    <a:pt x="552044" y="465486"/>
                  </a:lnTo>
                  <a:lnTo>
                    <a:pt x="550627" y="465351"/>
                  </a:lnTo>
                  <a:lnTo>
                    <a:pt x="526198" y="462478"/>
                  </a:lnTo>
                  <a:lnTo>
                    <a:pt x="613495" y="470800"/>
                  </a:lnTo>
                  <a:lnTo>
                    <a:pt x="614259" y="471417"/>
                  </a:lnTo>
                  <a:lnTo>
                    <a:pt x="610423" y="478763"/>
                  </a:lnTo>
                  <a:close/>
                </a:path>
                <a:path w="645794" h="645795">
                  <a:moveTo>
                    <a:pt x="76096" y="534558"/>
                  </a:moveTo>
                  <a:lnTo>
                    <a:pt x="70817" y="528167"/>
                  </a:lnTo>
                  <a:lnTo>
                    <a:pt x="74490" y="523647"/>
                  </a:lnTo>
                  <a:lnTo>
                    <a:pt x="90456" y="502627"/>
                  </a:lnTo>
                  <a:lnTo>
                    <a:pt x="104876" y="480796"/>
                  </a:lnTo>
                  <a:lnTo>
                    <a:pt x="117748" y="458237"/>
                  </a:lnTo>
                  <a:lnTo>
                    <a:pt x="129070" y="435029"/>
                  </a:lnTo>
                  <a:lnTo>
                    <a:pt x="130469" y="431902"/>
                  </a:lnTo>
                  <a:lnTo>
                    <a:pt x="130535" y="431754"/>
                  </a:lnTo>
                  <a:lnTo>
                    <a:pt x="128777" y="428510"/>
                  </a:lnTo>
                  <a:lnTo>
                    <a:pt x="128361" y="427868"/>
                  </a:lnTo>
                  <a:lnTo>
                    <a:pt x="124890" y="427325"/>
                  </a:lnTo>
                  <a:lnTo>
                    <a:pt x="99241" y="424144"/>
                  </a:lnTo>
                  <a:lnTo>
                    <a:pt x="495649" y="461935"/>
                  </a:lnTo>
                  <a:lnTo>
                    <a:pt x="493623" y="464430"/>
                  </a:lnTo>
                  <a:lnTo>
                    <a:pt x="494378" y="467700"/>
                  </a:lnTo>
                  <a:lnTo>
                    <a:pt x="501173" y="493338"/>
                  </a:lnTo>
                  <a:lnTo>
                    <a:pt x="509637" y="518441"/>
                  </a:lnTo>
                  <a:lnTo>
                    <a:pt x="512337" y="524979"/>
                  </a:lnTo>
                  <a:lnTo>
                    <a:pt x="184038" y="493681"/>
                  </a:lnTo>
                  <a:lnTo>
                    <a:pt x="130026" y="509691"/>
                  </a:lnTo>
                  <a:lnTo>
                    <a:pt x="81227" y="531805"/>
                  </a:lnTo>
                  <a:lnTo>
                    <a:pt x="76096" y="534558"/>
                  </a:lnTo>
                  <a:close/>
                </a:path>
                <a:path w="645794" h="645795">
                  <a:moveTo>
                    <a:pt x="177051" y="614310"/>
                  </a:moveTo>
                  <a:lnTo>
                    <a:pt x="169705" y="610478"/>
                  </a:lnTo>
                  <a:lnTo>
                    <a:pt x="171343" y="604886"/>
                  </a:lnTo>
                  <a:lnTo>
                    <a:pt x="177889" y="579328"/>
                  </a:lnTo>
                  <a:lnTo>
                    <a:pt x="178023" y="578802"/>
                  </a:lnTo>
                  <a:lnTo>
                    <a:pt x="182895" y="552564"/>
                  </a:lnTo>
                  <a:lnTo>
                    <a:pt x="183537" y="547106"/>
                  </a:lnTo>
                  <a:lnTo>
                    <a:pt x="184183" y="541620"/>
                  </a:lnTo>
                  <a:lnTo>
                    <a:pt x="184490" y="539004"/>
                  </a:lnTo>
                  <a:lnTo>
                    <a:pt x="185057" y="534188"/>
                  </a:lnTo>
                  <a:lnTo>
                    <a:pt x="185393" y="531331"/>
                  </a:lnTo>
                  <a:lnTo>
                    <a:pt x="187403" y="496411"/>
                  </a:lnTo>
                  <a:lnTo>
                    <a:pt x="184038" y="493681"/>
                  </a:lnTo>
                  <a:lnTo>
                    <a:pt x="512337" y="524979"/>
                  </a:lnTo>
                  <a:lnTo>
                    <a:pt x="512613" y="525646"/>
                  </a:lnTo>
                  <a:lnTo>
                    <a:pt x="431699" y="517932"/>
                  </a:lnTo>
                  <a:lnTo>
                    <a:pt x="427826" y="520028"/>
                  </a:lnTo>
                  <a:lnTo>
                    <a:pt x="427385" y="522841"/>
                  </a:lnTo>
                  <a:lnTo>
                    <a:pt x="427270" y="523578"/>
                  </a:lnTo>
                  <a:lnTo>
                    <a:pt x="424123" y="548957"/>
                  </a:lnTo>
                  <a:lnTo>
                    <a:pt x="424053" y="549846"/>
                  </a:lnTo>
                  <a:lnTo>
                    <a:pt x="349185" y="542709"/>
                  </a:lnTo>
                  <a:lnTo>
                    <a:pt x="344897" y="543159"/>
                  </a:lnTo>
                  <a:lnTo>
                    <a:pt x="344317" y="544087"/>
                  </a:lnTo>
                  <a:lnTo>
                    <a:pt x="259047" y="535958"/>
                  </a:lnTo>
                  <a:lnTo>
                    <a:pt x="216364" y="571201"/>
                  </a:lnTo>
                  <a:lnTo>
                    <a:pt x="180717" y="609781"/>
                  </a:lnTo>
                  <a:lnTo>
                    <a:pt x="177051" y="614310"/>
                  </a:lnTo>
                  <a:close/>
                </a:path>
                <a:path w="645794" h="645795">
                  <a:moveTo>
                    <a:pt x="528113" y="577650"/>
                  </a:moveTo>
                  <a:lnTo>
                    <a:pt x="480740" y="543592"/>
                  </a:lnTo>
                  <a:lnTo>
                    <a:pt x="434974" y="519401"/>
                  </a:lnTo>
                  <a:lnTo>
                    <a:pt x="431699" y="517932"/>
                  </a:lnTo>
                  <a:lnTo>
                    <a:pt x="512613" y="525646"/>
                  </a:lnTo>
                  <a:lnTo>
                    <a:pt x="519825" y="543106"/>
                  </a:lnTo>
                  <a:lnTo>
                    <a:pt x="531750" y="567239"/>
                  </a:lnTo>
                  <a:lnTo>
                    <a:pt x="534504" y="572372"/>
                  </a:lnTo>
                  <a:lnTo>
                    <a:pt x="528113" y="577650"/>
                  </a:lnTo>
                  <a:close/>
                </a:path>
                <a:path w="645794" h="645795">
                  <a:moveTo>
                    <a:pt x="417372" y="635946"/>
                  </a:moveTo>
                  <a:lnTo>
                    <a:pt x="385719" y="585616"/>
                  </a:lnTo>
                  <a:lnTo>
                    <a:pt x="351642" y="545257"/>
                  </a:lnTo>
                  <a:lnTo>
                    <a:pt x="349185" y="542709"/>
                  </a:lnTo>
                  <a:lnTo>
                    <a:pt x="424053" y="549846"/>
                  </a:lnTo>
                  <a:lnTo>
                    <a:pt x="423352" y="561776"/>
                  </a:lnTo>
                  <a:lnTo>
                    <a:pt x="423197" y="564406"/>
                  </a:lnTo>
                  <a:lnTo>
                    <a:pt x="423007" y="567630"/>
                  </a:lnTo>
                  <a:lnTo>
                    <a:pt x="422872" y="569922"/>
                  </a:lnTo>
                  <a:lnTo>
                    <a:pt x="422763" y="571773"/>
                  </a:lnTo>
                  <a:lnTo>
                    <a:pt x="422563" y="575179"/>
                  </a:lnTo>
                  <a:lnTo>
                    <a:pt x="422733" y="601366"/>
                  </a:lnTo>
                  <a:lnTo>
                    <a:pt x="424645" y="627715"/>
                  </a:lnTo>
                  <a:lnTo>
                    <a:pt x="425217" y="633090"/>
                  </a:lnTo>
                  <a:lnTo>
                    <a:pt x="425265" y="633540"/>
                  </a:lnTo>
                  <a:lnTo>
                    <a:pt x="417372" y="635946"/>
                  </a:lnTo>
                  <a:close/>
                </a:path>
                <a:path w="645794" h="645795">
                  <a:moveTo>
                    <a:pt x="298309" y="645616"/>
                  </a:moveTo>
                  <a:lnTo>
                    <a:pt x="288918" y="644720"/>
                  </a:lnTo>
                  <a:lnTo>
                    <a:pt x="288621" y="641861"/>
                  </a:lnTo>
                  <a:lnTo>
                    <a:pt x="285053" y="615727"/>
                  </a:lnTo>
                  <a:lnTo>
                    <a:pt x="272958" y="565007"/>
                  </a:lnTo>
                  <a:lnTo>
                    <a:pt x="259047" y="535958"/>
                  </a:lnTo>
                  <a:lnTo>
                    <a:pt x="344317" y="544087"/>
                  </a:lnTo>
                  <a:lnTo>
                    <a:pt x="318019" y="592687"/>
                  </a:lnTo>
                  <a:lnTo>
                    <a:pt x="299139" y="642863"/>
                  </a:lnTo>
                  <a:lnTo>
                    <a:pt x="298309" y="645616"/>
                  </a:lnTo>
                  <a:close/>
                </a:path>
              </a:pathLst>
            </a:custGeom>
            <a:solidFill>
              <a:srgbClr val="16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172817" y="3664040"/>
              <a:ext cx="202279" cy="23797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63999" y="5630159"/>
              <a:ext cx="4952999" cy="465684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78753" y="4845187"/>
              <a:ext cx="3495674" cy="2247899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9027616" y="5214134"/>
              <a:ext cx="2753360" cy="1510665"/>
            </a:xfrm>
            <a:custGeom>
              <a:avLst/>
              <a:gdLst/>
              <a:ahLst/>
              <a:cxnLst/>
              <a:rect l="l" t="t" r="r" b="b"/>
              <a:pathLst>
                <a:path w="2753359" h="1510665">
                  <a:moveTo>
                    <a:pt x="2362573" y="1510459"/>
                  </a:moveTo>
                  <a:lnTo>
                    <a:pt x="390525" y="1510459"/>
                  </a:lnTo>
                  <a:lnTo>
                    <a:pt x="339192" y="1507072"/>
                  </a:lnTo>
                  <a:lnTo>
                    <a:pt x="289174" y="1497080"/>
                  </a:lnTo>
                  <a:lnTo>
                    <a:pt x="241077" y="1480732"/>
                  </a:lnTo>
                  <a:lnTo>
                    <a:pt x="195508" y="1458282"/>
                  </a:lnTo>
                  <a:lnTo>
                    <a:pt x="153074" y="1429980"/>
                  </a:lnTo>
                  <a:lnTo>
                    <a:pt x="114381" y="1396077"/>
                  </a:lnTo>
                  <a:lnTo>
                    <a:pt x="80479" y="1357385"/>
                  </a:lnTo>
                  <a:lnTo>
                    <a:pt x="52177" y="1314951"/>
                  </a:lnTo>
                  <a:lnTo>
                    <a:pt x="29726" y="1269382"/>
                  </a:lnTo>
                  <a:lnTo>
                    <a:pt x="13379" y="1221285"/>
                  </a:lnTo>
                  <a:lnTo>
                    <a:pt x="3386" y="1171266"/>
                  </a:lnTo>
                  <a:lnTo>
                    <a:pt x="0" y="1119934"/>
                  </a:lnTo>
                  <a:lnTo>
                    <a:pt x="0" y="390525"/>
                  </a:lnTo>
                  <a:lnTo>
                    <a:pt x="3386" y="339192"/>
                  </a:lnTo>
                  <a:lnTo>
                    <a:pt x="13379" y="289174"/>
                  </a:lnTo>
                  <a:lnTo>
                    <a:pt x="29726" y="241077"/>
                  </a:lnTo>
                  <a:lnTo>
                    <a:pt x="52177" y="195508"/>
                  </a:lnTo>
                  <a:lnTo>
                    <a:pt x="80479" y="153074"/>
                  </a:lnTo>
                  <a:lnTo>
                    <a:pt x="114381" y="114381"/>
                  </a:lnTo>
                  <a:lnTo>
                    <a:pt x="153074" y="80479"/>
                  </a:lnTo>
                  <a:lnTo>
                    <a:pt x="195508" y="52177"/>
                  </a:lnTo>
                  <a:lnTo>
                    <a:pt x="241077" y="29726"/>
                  </a:lnTo>
                  <a:lnTo>
                    <a:pt x="289174" y="13379"/>
                  </a:lnTo>
                  <a:lnTo>
                    <a:pt x="339192" y="3386"/>
                  </a:lnTo>
                  <a:lnTo>
                    <a:pt x="390525" y="0"/>
                  </a:lnTo>
                  <a:lnTo>
                    <a:pt x="2362573" y="0"/>
                  </a:lnTo>
                  <a:lnTo>
                    <a:pt x="2413905" y="3386"/>
                  </a:lnTo>
                  <a:lnTo>
                    <a:pt x="2463924" y="13379"/>
                  </a:lnTo>
                  <a:lnTo>
                    <a:pt x="2512021" y="29726"/>
                  </a:lnTo>
                  <a:lnTo>
                    <a:pt x="2557590" y="52177"/>
                  </a:lnTo>
                  <a:lnTo>
                    <a:pt x="2600024" y="80479"/>
                  </a:lnTo>
                  <a:lnTo>
                    <a:pt x="2638716" y="114381"/>
                  </a:lnTo>
                  <a:lnTo>
                    <a:pt x="2672619" y="153074"/>
                  </a:lnTo>
                  <a:lnTo>
                    <a:pt x="2700921" y="195508"/>
                  </a:lnTo>
                  <a:lnTo>
                    <a:pt x="2723371" y="241077"/>
                  </a:lnTo>
                  <a:lnTo>
                    <a:pt x="2739719" y="289174"/>
                  </a:lnTo>
                  <a:lnTo>
                    <a:pt x="2749711" y="339192"/>
                  </a:lnTo>
                  <a:lnTo>
                    <a:pt x="2753098" y="390525"/>
                  </a:lnTo>
                  <a:lnTo>
                    <a:pt x="2753098" y="1119934"/>
                  </a:lnTo>
                  <a:lnTo>
                    <a:pt x="2749711" y="1171266"/>
                  </a:lnTo>
                  <a:lnTo>
                    <a:pt x="2739719" y="1221285"/>
                  </a:lnTo>
                  <a:lnTo>
                    <a:pt x="2723371" y="1269382"/>
                  </a:lnTo>
                  <a:lnTo>
                    <a:pt x="2700921" y="1314951"/>
                  </a:lnTo>
                  <a:lnTo>
                    <a:pt x="2672619" y="1357385"/>
                  </a:lnTo>
                  <a:lnTo>
                    <a:pt x="2638716" y="1396077"/>
                  </a:lnTo>
                  <a:lnTo>
                    <a:pt x="2600024" y="1429980"/>
                  </a:lnTo>
                  <a:lnTo>
                    <a:pt x="2557590" y="1458282"/>
                  </a:lnTo>
                  <a:lnTo>
                    <a:pt x="2512021" y="1480732"/>
                  </a:lnTo>
                  <a:lnTo>
                    <a:pt x="2463924" y="1497080"/>
                  </a:lnTo>
                  <a:lnTo>
                    <a:pt x="2413905" y="1507072"/>
                  </a:lnTo>
                  <a:lnTo>
                    <a:pt x="2362573" y="15104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1115398" y="2864765"/>
              <a:ext cx="3917315" cy="392430"/>
            </a:xfrm>
            <a:custGeom>
              <a:avLst/>
              <a:gdLst/>
              <a:ahLst/>
              <a:cxnLst/>
              <a:rect l="l" t="t" r="r" b="b"/>
              <a:pathLst>
                <a:path w="3917315" h="392429">
                  <a:moveTo>
                    <a:pt x="34310" y="391963"/>
                  </a:moveTo>
                  <a:lnTo>
                    <a:pt x="18434" y="388854"/>
                  </a:lnTo>
                  <a:lnTo>
                    <a:pt x="8647" y="385087"/>
                  </a:lnTo>
                  <a:lnTo>
                    <a:pt x="1902" y="377998"/>
                  </a:lnTo>
                  <a:lnTo>
                    <a:pt x="0" y="365857"/>
                  </a:lnTo>
                  <a:lnTo>
                    <a:pt x="3239" y="355645"/>
                  </a:lnTo>
                  <a:lnTo>
                    <a:pt x="10116" y="350589"/>
                  </a:lnTo>
                  <a:lnTo>
                    <a:pt x="19299" y="348366"/>
                  </a:lnTo>
                  <a:lnTo>
                    <a:pt x="29462" y="346650"/>
                  </a:lnTo>
                  <a:lnTo>
                    <a:pt x="55775" y="340421"/>
                  </a:lnTo>
                  <a:lnTo>
                    <a:pt x="81930" y="333318"/>
                  </a:lnTo>
                  <a:lnTo>
                    <a:pt x="108051" y="325934"/>
                  </a:lnTo>
                  <a:lnTo>
                    <a:pt x="134259" y="318866"/>
                  </a:lnTo>
                  <a:lnTo>
                    <a:pt x="180467" y="307071"/>
                  </a:lnTo>
                  <a:lnTo>
                    <a:pt x="226674" y="295391"/>
                  </a:lnTo>
                  <a:lnTo>
                    <a:pt x="272882" y="283811"/>
                  </a:lnTo>
                  <a:lnTo>
                    <a:pt x="319090" y="272311"/>
                  </a:lnTo>
                  <a:lnTo>
                    <a:pt x="365297" y="260873"/>
                  </a:lnTo>
                  <a:lnTo>
                    <a:pt x="410183" y="249822"/>
                  </a:lnTo>
                  <a:lnTo>
                    <a:pt x="455105" y="238834"/>
                  </a:lnTo>
                  <a:lnTo>
                    <a:pt x="500054" y="227926"/>
                  </a:lnTo>
                  <a:lnTo>
                    <a:pt x="545020" y="217117"/>
                  </a:lnTo>
                  <a:lnTo>
                    <a:pt x="589996" y="206424"/>
                  </a:lnTo>
                  <a:lnTo>
                    <a:pt x="654072" y="192112"/>
                  </a:lnTo>
                  <a:lnTo>
                    <a:pt x="686206" y="185183"/>
                  </a:lnTo>
                  <a:lnTo>
                    <a:pt x="718288" y="178080"/>
                  </a:lnTo>
                  <a:lnTo>
                    <a:pt x="770121" y="165921"/>
                  </a:lnTo>
                  <a:lnTo>
                    <a:pt x="821920" y="153536"/>
                  </a:lnTo>
                  <a:lnTo>
                    <a:pt x="873788" y="141395"/>
                  </a:lnTo>
                  <a:lnTo>
                    <a:pt x="925831" y="129970"/>
                  </a:lnTo>
                  <a:lnTo>
                    <a:pt x="970844" y="121145"/>
                  </a:lnTo>
                  <a:lnTo>
                    <a:pt x="1016013" y="113071"/>
                  </a:lnTo>
                  <a:lnTo>
                    <a:pt x="1061218" y="105242"/>
                  </a:lnTo>
                  <a:lnTo>
                    <a:pt x="1106336" y="97151"/>
                  </a:lnTo>
                  <a:lnTo>
                    <a:pt x="1146139" y="89512"/>
                  </a:lnTo>
                  <a:lnTo>
                    <a:pt x="1185889" y="81627"/>
                  </a:lnTo>
                  <a:lnTo>
                    <a:pt x="1225675" y="73813"/>
                  </a:lnTo>
                  <a:lnTo>
                    <a:pt x="1265582" y="66383"/>
                  </a:lnTo>
                  <a:lnTo>
                    <a:pt x="1311120" y="58449"/>
                  </a:lnTo>
                  <a:lnTo>
                    <a:pt x="1356667" y="50702"/>
                  </a:lnTo>
                  <a:lnTo>
                    <a:pt x="1447823" y="35450"/>
                  </a:lnTo>
                  <a:lnTo>
                    <a:pt x="1493451" y="27784"/>
                  </a:lnTo>
                  <a:lnTo>
                    <a:pt x="1533700" y="20846"/>
                  </a:lnTo>
                  <a:lnTo>
                    <a:pt x="1614127" y="6832"/>
                  </a:lnTo>
                  <a:lnTo>
                    <a:pt x="1654376" y="0"/>
                  </a:lnTo>
                  <a:lnTo>
                    <a:pt x="1676103" y="780"/>
                  </a:lnTo>
                  <a:lnTo>
                    <a:pt x="1690854" y="10022"/>
                  </a:lnTo>
                  <a:lnTo>
                    <a:pt x="1696830" y="25907"/>
                  </a:lnTo>
                  <a:lnTo>
                    <a:pt x="1692230" y="46617"/>
                  </a:lnTo>
                  <a:lnTo>
                    <a:pt x="1663857" y="91432"/>
                  </a:lnTo>
                  <a:lnTo>
                    <a:pt x="1639141" y="121739"/>
                  </a:lnTo>
                  <a:lnTo>
                    <a:pt x="1610325" y="153317"/>
                  </a:lnTo>
                  <a:lnTo>
                    <a:pt x="1578196" y="186844"/>
                  </a:lnTo>
                  <a:lnTo>
                    <a:pt x="1542825" y="222670"/>
                  </a:lnTo>
                  <a:lnTo>
                    <a:pt x="1507203" y="257680"/>
                  </a:lnTo>
                  <a:lnTo>
                    <a:pt x="1489162" y="274672"/>
                  </a:lnTo>
                  <a:lnTo>
                    <a:pt x="1490840" y="278961"/>
                  </a:lnTo>
                  <a:lnTo>
                    <a:pt x="1498561" y="277732"/>
                  </a:lnTo>
                  <a:lnTo>
                    <a:pt x="1514073" y="275342"/>
                  </a:lnTo>
                  <a:lnTo>
                    <a:pt x="1521795" y="274113"/>
                  </a:lnTo>
                  <a:lnTo>
                    <a:pt x="1604122" y="260430"/>
                  </a:lnTo>
                  <a:lnTo>
                    <a:pt x="1645303" y="253476"/>
                  </a:lnTo>
                  <a:lnTo>
                    <a:pt x="1686449" y="246329"/>
                  </a:lnTo>
                  <a:lnTo>
                    <a:pt x="1752926" y="233812"/>
                  </a:lnTo>
                  <a:lnTo>
                    <a:pt x="1819403" y="220595"/>
                  </a:lnTo>
                  <a:lnTo>
                    <a:pt x="1859512" y="212732"/>
                  </a:lnTo>
                  <a:lnTo>
                    <a:pt x="2026182" y="179670"/>
                  </a:lnTo>
                  <a:lnTo>
                    <a:pt x="2072578" y="170409"/>
                  </a:lnTo>
                  <a:lnTo>
                    <a:pt x="2118983" y="161211"/>
                  </a:lnTo>
                  <a:lnTo>
                    <a:pt x="2165423" y="152174"/>
                  </a:lnTo>
                  <a:lnTo>
                    <a:pt x="2211926" y="143396"/>
                  </a:lnTo>
                  <a:lnTo>
                    <a:pt x="2250024" y="136826"/>
                  </a:lnTo>
                  <a:lnTo>
                    <a:pt x="2288193" y="130833"/>
                  </a:lnTo>
                  <a:lnTo>
                    <a:pt x="2326361" y="125014"/>
                  </a:lnTo>
                  <a:lnTo>
                    <a:pt x="2364460" y="118968"/>
                  </a:lnTo>
                  <a:lnTo>
                    <a:pt x="2410722" y="111128"/>
                  </a:lnTo>
                  <a:lnTo>
                    <a:pt x="2503177" y="95027"/>
                  </a:lnTo>
                  <a:lnTo>
                    <a:pt x="2549440" y="87082"/>
                  </a:lnTo>
                  <a:lnTo>
                    <a:pt x="2600486" y="78615"/>
                  </a:lnTo>
                  <a:lnTo>
                    <a:pt x="2651533" y="70253"/>
                  </a:lnTo>
                  <a:lnTo>
                    <a:pt x="2753626" y="53703"/>
                  </a:lnTo>
                  <a:lnTo>
                    <a:pt x="2890869" y="31327"/>
                  </a:lnTo>
                  <a:lnTo>
                    <a:pt x="2898112" y="30021"/>
                  </a:lnTo>
                  <a:lnTo>
                    <a:pt x="2905321" y="28576"/>
                  </a:lnTo>
                  <a:lnTo>
                    <a:pt x="2912529" y="27341"/>
                  </a:lnTo>
                  <a:lnTo>
                    <a:pt x="2919772" y="26665"/>
                  </a:lnTo>
                  <a:lnTo>
                    <a:pt x="2942854" y="30231"/>
                  </a:lnTo>
                  <a:lnTo>
                    <a:pt x="2958139" y="41629"/>
                  </a:lnTo>
                  <a:lnTo>
                    <a:pt x="2964403" y="58552"/>
                  </a:lnTo>
                  <a:lnTo>
                    <a:pt x="2960423" y="78691"/>
                  </a:lnTo>
                  <a:lnTo>
                    <a:pt x="2942452" y="112652"/>
                  </a:lnTo>
                  <a:lnTo>
                    <a:pt x="2911603" y="163334"/>
                  </a:lnTo>
                  <a:lnTo>
                    <a:pt x="2889552" y="198525"/>
                  </a:lnTo>
                  <a:lnTo>
                    <a:pt x="2878562" y="216120"/>
                  </a:lnTo>
                  <a:lnTo>
                    <a:pt x="2882105" y="222647"/>
                  </a:lnTo>
                  <a:lnTo>
                    <a:pt x="2915763" y="215398"/>
                  </a:lnTo>
                  <a:lnTo>
                    <a:pt x="2932610" y="211817"/>
                  </a:lnTo>
                  <a:lnTo>
                    <a:pt x="3001112" y="197371"/>
                  </a:lnTo>
                  <a:lnTo>
                    <a:pt x="3052750" y="186401"/>
                  </a:lnTo>
                  <a:lnTo>
                    <a:pt x="3104423" y="175746"/>
                  </a:lnTo>
                  <a:lnTo>
                    <a:pt x="3156218" y="165773"/>
                  </a:lnTo>
                  <a:lnTo>
                    <a:pt x="3202912" y="157763"/>
                  </a:lnTo>
                  <a:lnTo>
                    <a:pt x="3249781" y="150505"/>
                  </a:lnTo>
                  <a:lnTo>
                    <a:pt x="3296719" y="143562"/>
                  </a:lnTo>
                  <a:lnTo>
                    <a:pt x="3343622" y="136497"/>
                  </a:lnTo>
                  <a:lnTo>
                    <a:pt x="3432196" y="122814"/>
                  </a:lnTo>
                  <a:lnTo>
                    <a:pt x="3476466" y="116017"/>
                  </a:lnTo>
                  <a:lnTo>
                    <a:pt x="3520770" y="109272"/>
                  </a:lnTo>
                  <a:lnTo>
                    <a:pt x="3566674" y="102340"/>
                  </a:lnTo>
                  <a:lnTo>
                    <a:pt x="3612631" y="95496"/>
                  </a:lnTo>
                  <a:lnTo>
                    <a:pt x="3704631" y="81861"/>
                  </a:lnTo>
                  <a:lnTo>
                    <a:pt x="3792460" y="68574"/>
                  </a:lnTo>
                  <a:lnTo>
                    <a:pt x="3836374" y="61984"/>
                  </a:lnTo>
                  <a:lnTo>
                    <a:pt x="3880288" y="55568"/>
                  </a:lnTo>
                  <a:lnTo>
                    <a:pt x="3892874" y="56713"/>
                  </a:lnTo>
                  <a:lnTo>
                    <a:pt x="3904342" y="62771"/>
                  </a:lnTo>
                  <a:lnTo>
                    <a:pt x="3913013" y="72219"/>
                  </a:lnTo>
                  <a:lnTo>
                    <a:pt x="3917209" y="83539"/>
                  </a:lnTo>
                  <a:lnTo>
                    <a:pt x="3916347" y="95971"/>
                  </a:lnTo>
                  <a:lnTo>
                    <a:pt x="3841985" y="125903"/>
                  </a:lnTo>
                  <a:lnTo>
                    <a:pt x="3795070" y="132627"/>
                  </a:lnTo>
                  <a:lnTo>
                    <a:pt x="3748155" y="139422"/>
                  </a:lnTo>
                  <a:lnTo>
                    <a:pt x="3701275" y="146566"/>
                  </a:lnTo>
                  <a:lnTo>
                    <a:pt x="3649557" y="154680"/>
                  </a:lnTo>
                  <a:lnTo>
                    <a:pt x="3597880" y="162934"/>
                  </a:lnTo>
                  <a:lnTo>
                    <a:pt x="3494568" y="179551"/>
                  </a:lnTo>
                  <a:lnTo>
                    <a:pt x="3442891" y="187758"/>
                  </a:lnTo>
                  <a:lnTo>
                    <a:pt x="3391173" y="195795"/>
                  </a:lnTo>
                  <a:lnTo>
                    <a:pt x="3345562" y="202373"/>
                  </a:lnTo>
                  <a:lnTo>
                    <a:pt x="3299861" y="208505"/>
                  </a:lnTo>
                  <a:lnTo>
                    <a:pt x="3254161" y="214591"/>
                  </a:lnTo>
                  <a:lnTo>
                    <a:pt x="3208550" y="221036"/>
                  </a:lnTo>
                  <a:lnTo>
                    <a:pt x="3163118" y="228241"/>
                  </a:lnTo>
                  <a:lnTo>
                    <a:pt x="3111215" y="237923"/>
                  </a:lnTo>
                  <a:lnTo>
                    <a:pt x="3059486" y="248636"/>
                  </a:lnTo>
                  <a:lnTo>
                    <a:pt x="3007828" y="259734"/>
                  </a:lnTo>
                  <a:lnTo>
                    <a:pt x="2956134" y="270570"/>
                  </a:lnTo>
                  <a:lnTo>
                    <a:pt x="2895671" y="282784"/>
                  </a:lnTo>
                  <a:lnTo>
                    <a:pt x="2834928" y="293319"/>
                  </a:lnTo>
                  <a:lnTo>
                    <a:pt x="2822262" y="293602"/>
                  </a:lnTo>
                  <a:lnTo>
                    <a:pt x="2810243" y="290406"/>
                  </a:lnTo>
                  <a:lnTo>
                    <a:pt x="2800497" y="283119"/>
                  </a:lnTo>
                  <a:lnTo>
                    <a:pt x="2794650" y="271129"/>
                  </a:lnTo>
                  <a:lnTo>
                    <a:pt x="2793280" y="261168"/>
                  </a:lnTo>
                  <a:lnTo>
                    <a:pt x="2793624" y="250594"/>
                  </a:lnTo>
                  <a:lnTo>
                    <a:pt x="2815074" y="203452"/>
                  </a:lnTo>
                  <a:lnTo>
                    <a:pt x="2848348" y="149119"/>
                  </a:lnTo>
                  <a:lnTo>
                    <a:pt x="2868493" y="116171"/>
                  </a:lnTo>
                  <a:lnTo>
                    <a:pt x="2870357" y="109458"/>
                  </a:lnTo>
                  <a:lnTo>
                    <a:pt x="2873900" y="100508"/>
                  </a:lnTo>
                  <a:lnTo>
                    <a:pt x="2841909" y="104762"/>
                  </a:lnTo>
                  <a:lnTo>
                    <a:pt x="2780023" y="112990"/>
                  </a:lnTo>
                  <a:lnTo>
                    <a:pt x="2704008" y="125614"/>
                  </a:lnTo>
                  <a:lnTo>
                    <a:pt x="2658387" y="133879"/>
                  </a:lnTo>
                  <a:lnTo>
                    <a:pt x="2612792" y="142233"/>
                  </a:lnTo>
                  <a:lnTo>
                    <a:pt x="2567171" y="150452"/>
                  </a:lnTo>
                  <a:lnTo>
                    <a:pt x="2521469" y="158314"/>
                  </a:lnTo>
                  <a:lnTo>
                    <a:pt x="2471747" y="166421"/>
                  </a:lnTo>
                  <a:lnTo>
                    <a:pt x="2421990" y="174254"/>
                  </a:lnTo>
                  <a:lnTo>
                    <a:pt x="2372222" y="181973"/>
                  </a:lnTo>
                  <a:lnTo>
                    <a:pt x="2322469" y="189738"/>
                  </a:lnTo>
                  <a:lnTo>
                    <a:pt x="2272758" y="197710"/>
                  </a:lnTo>
                  <a:lnTo>
                    <a:pt x="2223114" y="206051"/>
                  </a:lnTo>
                  <a:lnTo>
                    <a:pt x="2179629" y="214352"/>
                  </a:lnTo>
                  <a:lnTo>
                    <a:pt x="2136335" y="223649"/>
                  </a:lnTo>
                  <a:lnTo>
                    <a:pt x="2093077" y="233191"/>
                  </a:lnTo>
                  <a:lnTo>
                    <a:pt x="2049696" y="242226"/>
                  </a:lnTo>
                  <a:lnTo>
                    <a:pt x="1995784" y="252710"/>
                  </a:lnTo>
                  <a:lnTo>
                    <a:pt x="1941882" y="263087"/>
                  </a:lnTo>
                  <a:lnTo>
                    <a:pt x="1887953" y="273294"/>
                  </a:lnTo>
                  <a:lnTo>
                    <a:pt x="1833961" y="283268"/>
                  </a:lnTo>
                  <a:lnTo>
                    <a:pt x="1779871" y="292946"/>
                  </a:lnTo>
                  <a:lnTo>
                    <a:pt x="1734969" y="300161"/>
                  </a:lnTo>
                  <a:lnTo>
                    <a:pt x="1689875" y="306606"/>
                  </a:lnTo>
                  <a:lnTo>
                    <a:pt x="1644746" y="312981"/>
                  </a:lnTo>
                  <a:lnTo>
                    <a:pt x="1599740" y="319985"/>
                  </a:lnTo>
                  <a:lnTo>
                    <a:pt x="1570883" y="325177"/>
                  </a:lnTo>
                  <a:lnTo>
                    <a:pt x="1542167" y="331033"/>
                  </a:lnTo>
                  <a:lnTo>
                    <a:pt x="1484873" y="343480"/>
                  </a:lnTo>
                  <a:lnTo>
                    <a:pt x="1460090" y="345642"/>
                  </a:lnTo>
                  <a:lnTo>
                    <a:pt x="1438209" y="341476"/>
                  </a:lnTo>
                  <a:lnTo>
                    <a:pt x="1421152" y="331365"/>
                  </a:lnTo>
                  <a:lnTo>
                    <a:pt x="1410844" y="315696"/>
                  </a:lnTo>
                  <a:lnTo>
                    <a:pt x="1408085" y="297209"/>
                  </a:lnTo>
                  <a:lnTo>
                    <a:pt x="1411706" y="280103"/>
                  </a:lnTo>
                  <a:lnTo>
                    <a:pt x="1449231" y="229645"/>
                  </a:lnTo>
                  <a:lnTo>
                    <a:pt x="1488431" y="190195"/>
                  </a:lnTo>
                  <a:lnTo>
                    <a:pt x="1507996" y="170435"/>
                  </a:lnTo>
                  <a:lnTo>
                    <a:pt x="1539206" y="138385"/>
                  </a:lnTo>
                  <a:lnTo>
                    <a:pt x="1569718" y="105915"/>
                  </a:lnTo>
                  <a:lnTo>
                    <a:pt x="1592217" y="79431"/>
                  </a:lnTo>
                  <a:lnTo>
                    <a:pt x="1600486" y="69553"/>
                  </a:lnTo>
                  <a:lnTo>
                    <a:pt x="1560578" y="74783"/>
                  </a:lnTo>
                  <a:lnTo>
                    <a:pt x="1521771" y="79786"/>
                  </a:lnTo>
                  <a:lnTo>
                    <a:pt x="1483769" y="84894"/>
                  </a:lnTo>
                  <a:lnTo>
                    <a:pt x="1400404" y="97964"/>
                  </a:lnTo>
                  <a:lnTo>
                    <a:pt x="1354553" y="105892"/>
                  </a:lnTo>
                  <a:lnTo>
                    <a:pt x="1308736" y="114065"/>
                  </a:lnTo>
                  <a:lnTo>
                    <a:pt x="1209810" y="131899"/>
                  </a:lnTo>
                  <a:lnTo>
                    <a:pt x="1156629" y="141455"/>
                  </a:lnTo>
                  <a:lnTo>
                    <a:pt x="1103458" y="151110"/>
                  </a:lnTo>
                  <a:lnTo>
                    <a:pt x="1050323" y="160980"/>
                  </a:lnTo>
                  <a:lnTo>
                    <a:pt x="997250" y="171180"/>
                  </a:lnTo>
                  <a:lnTo>
                    <a:pt x="932288" y="186821"/>
                  </a:lnTo>
                  <a:lnTo>
                    <a:pt x="899938" y="195436"/>
                  </a:lnTo>
                  <a:lnTo>
                    <a:pt x="867466" y="203440"/>
                  </a:lnTo>
                  <a:lnTo>
                    <a:pt x="822066" y="213524"/>
                  </a:lnTo>
                  <a:lnTo>
                    <a:pt x="731056" y="232993"/>
                  </a:lnTo>
                  <a:lnTo>
                    <a:pt x="685656" y="242972"/>
                  </a:lnTo>
                  <a:lnTo>
                    <a:pt x="647505" y="251742"/>
                  </a:lnTo>
                  <a:lnTo>
                    <a:pt x="609389" y="260827"/>
                  </a:lnTo>
                  <a:lnTo>
                    <a:pt x="571273" y="269981"/>
                  </a:lnTo>
                  <a:lnTo>
                    <a:pt x="533122" y="278961"/>
                  </a:lnTo>
                  <a:lnTo>
                    <a:pt x="493823" y="287964"/>
                  </a:lnTo>
                  <a:lnTo>
                    <a:pt x="415225" y="305761"/>
                  </a:lnTo>
                  <a:lnTo>
                    <a:pt x="375926" y="314764"/>
                  </a:lnTo>
                  <a:lnTo>
                    <a:pt x="335200" y="324192"/>
                  </a:lnTo>
                  <a:lnTo>
                    <a:pt x="253677" y="343189"/>
                  </a:lnTo>
                  <a:lnTo>
                    <a:pt x="212950" y="352617"/>
                  </a:lnTo>
                  <a:lnTo>
                    <a:pt x="170822" y="362232"/>
                  </a:lnTo>
                  <a:lnTo>
                    <a:pt x="128642" y="371777"/>
                  </a:lnTo>
                  <a:lnTo>
                    <a:pt x="86426" y="381252"/>
                  </a:lnTo>
                  <a:lnTo>
                    <a:pt x="44193" y="390658"/>
                  </a:lnTo>
                  <a:lnTo>
                    <a:pt x="39345" y="391776"/>
                  </a:lnTo>
                  <a:lnTo>
                    <a:pt x="34310" y="391963"/>
                  </a:lnTo>
                  <a:close/>
                </a:path>
              </a:pathLst>
            </a:custGeom>
            <a:solidFill>
              <a:srgbClr val="16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566131" y="9496178"/>
              <a:ext cx="272992" cy="321168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10884801" y="9465491"/>
            <a:ext cx="998855" cy="3498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2100" b="1" spc="175" dirty="0">
                <a:solidFill>
                  <a:srgbClr val="FFFFFF"/>
                </a:solidFill>
                <a:latin typeface="Trebuchet MS"/>
                <a:cs typeface="Trebuchet MS"/>
              </a:rPr>
              <a:t>CAPP</a:t>
            </a:r>
            <a:r>
              <a:rPr sz="2100" b="1" spc="-3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7" baseline="62500" dirty="0">
                <a:solidFill>
                  <a:srgbClr val="FFFFFF"/>
                </a:solidFill>
                <a:latin typeface="Verdana"/>
                <a:cs typeface="Verdana"/>
              </a:rPr>
              <a:t>TM</a:t>
            </a:r>
            <a:endParaRPr sz="1200" baseline="62500">
              <a:latin typeface="Verdana"/>
              <a:cs typeface="Verdana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9524795" y="3790755"/>
            <a:ext cx="7139305" cy="4939665"/>
            <a:chOff x="9524795" y="3790755"/>
            <a:chExt cx="7139305" cy="4939665"/>
          </a:xfrm>
        </p:grpSpPr>
        <p:sp>
          <p:nvSpPr>
            <p:cNvPr id="32" name="object 32"/>
            <p:cNvSpPr/>
            <p:nvPr/>
          </p:nvSpPr>
          <p:spPr>
            <a:xfrm>
              <a:off x="10704337" y="5632899"/>
              <a:ext cx="590550" cy="580390"/>
            </a:xfrm>
            <a:custGeom>
              <a:avLst/>
              <a:gdLst/>
              <a:ahLst/>
              <a:cxnLst/>
              <a:rect l="l" t="t" r="r" b="b"/>
              <a:pathLst>
                <a:path w="590550" h="580389">
                  <a:moveTo>
                    <a:pt x="188674" y="219709"/>
                  </a:moveTo>
                  <a:lnTo>
                    <a:pt x="185174" y="218439"/>
                  </a:lnTo>
                  <a:lnTo>
                    <a:pt x="180372" y="214629"/>
                  </a:lnTo>
                  <a:lnTo>
                    <a:pt x="179434" y="210819"/>
                  </a:lnTo>
                  <a:lnTo>
                    <a:pt x="192272" y="162559"/>
                  </a:lnTo>
                  <a:lnTo>
                    <a:pt x="184630" y="149859"/>
                  </a:lnTo>
                  <a:lnTo>
                    <a:pt x="178948" y="134619"/>
                  </a:lnTo>
                  <a:lnTo>
                    <a:pt x="175406" y="119379"/>
                  </a:lnTo>
                  <a:lnTo>
                    <a:pt x="174185" y="104139"/>
                  </a:lnTo>
                  <a:lnTo>
                    <a:pt x="182404" y="63499"/>
                  </a:lnTo>
                  <a:lnTo>
                    <a:pt x="204819" y="30479"/>
                  </a:lnTo>
                  <a:lnTo>
                    <a:pt x="238064" y="7619"/>
                  </a:lnTo>
                  <a:lnTo>
                    <a:pt x="278774" y="0"/>
                  </a:lnTo>
                  <a:lnTo>
                    <a:pt x="313057" y="5079"/>
                  </a:lnTo>
                  <a:lnTo>
                    <a:pt x="335759" y="17779"/>
                  </a:lnTo>
                  <a:lnTo>
                    <a:pt x="278774" y="17779"/>
                  </a:lnTo>
                  <a:lnTo>
                    <a:pt x="245465" y="25399"/>
                  </a:lnTo>
                  <a:lnTo>
                    <a:pt x="218264" y="43179"/>
                  </a:lnTo>
                  <a:lnTo>
                    <a:pt x="199925" y="71119"/>
                  </a:lnTo>
                  <a:lnTo>
                    <a:pt x="193200" y="104139"/>
                  </a:lnTo>
                  <a:lnTo>
                    <a:pt x="194356" y="118109"/>
                  </a:lnTo>
                  <a:lnTo>
                    <a:pt x="197702" y="130809"/>
                  </a:lnTo>
                  <a:lnTo>
                    <a:pt x="203053" y="143509"/>
                  </a:lnTo>
                  <a:lnTo>
                    <a:pt x="210225" y="154939"/>
                  </a:lnTo>
                  <a:lnTo>
                    <a:pt x="211974" y="157479"/>
                  </a:lnTo>
                  <a:lnTo>
                    <a:pt x="212555" y="160019"/>
                  </a:lnTo>
                  <a:lnTo>
                    <a:pt x="202938" y="196849"/>
                  </a:lnTo>
                  <a:lnTo>
                    <a:pt x="291660" y="196849"/>
                  </a:lnTo>
                  <a:lnTo>
                    <a:pt x="293212" y="204469"/>
                  </a:lnTo>
                  <a:lnTo>
                    <a:pt x="248199" y="204469"/>
                  </a:lnTo>
                  <a:lnTo>
                    <a:pt x="188674" y="219709"/>
                  </a:lnTo>
                  <a:close/>
                </a:path>
                <a:path w="590550" h="580389">
                  <a:moveTo>
                    <a:pt x="290108" y="189229"/>
                  </a:moveTo>
                  <a:lnTo>
                    <a:pt x="269642" y="189229"/>
                  </a:lnTo>
                  <a:lnTo>
                    <a:pt x="269523" y="187959"/>
                  </a:lnTo>
                  <a:lnTo>
                    <a:pt x="269404" y="186689"/>
                  </a:lnTo>
                  <a:lnTo>
                    <a:pt x="269282" y="180339"/>
                  </a:lnTo>
                  <a:lnTo>
                    <a:pt x="269645" y="171449"/>
                  </a:lnTo>
                  <a:lnTo>
                    <a:pt x="270715" y="162559"/>
                  </a:lnTo>
                  <a:lnTo>
                    <a:pt x="272462" y="154939"/>
                  </a:lnTo>
                  <a:lnTo>
                    <a:pt x="274858" y="146049"/>
                  </a:lnTo>
                  <a:lnTo>
                    <a:pt x="229351" y="146049"/>
                  </a:lnTo>
                  <a:lnTo>
                    <a:pt x="225090" y="142239"/>
                  </a:lnTo>
                  <a:lnTo>
                    <a:pt x="225090" y="132079"/>
                  </a:lnTo>
                  <a:lnTo>
                    <a:pt x="229351" y="126999"/>
                  </a:lnTo>
                  <a:lnTo>
                    <a:pt x="283567" y="126999"/>
                  </a:lnTo>
                  <a:lnTo>
                    <a:pt x="286568" y="121919"/>
                  </a:lnTo>
                  <a:lnTo>
                    <a:pt x="289992" y="118109"/>
                  </a:lnTo>
                  <a:lnTo>
                    <a:pt x="293790" y="113029"/>
                  </a:lnTo>
                  <a:lnTo>
                    <a:pt x="229351" y="113029"/>
                  </a:lnTo>
                  <a:lnTo>
                    <a:pt x="225090" y="109219"/>
                  </a:lnTo>
                  <a:lnTo>
                    <a:pt x="225090" y="97789"/>
                  </a:lnTo>
                  <a:lnTo>
                    <a:pt x="229351" y="93979"/>
                  </a:lnTo>
                  <a:lnTo>
                    <a:pt x="314758" y="93979"/>
                  </a:lnTo>
                  <a:lnTo>
                    <a:pt x="325040" y="87629"/>
                  </a:lnTo>
                  <a:lnTo>
                    <a:pt x="336051" y="82549"/>
                  </a:lnTo>
                  <a:lnTo>
                    <a:pt x="347700" y="78739"/>
                  </a:lnTo>
                  <a:lnTo>
                    <a:pt x="359901" y="76199"/>
                  </a:lnTo>
                  <a:lnTo>
                    <a:pt x="347720" y="53339"/>
                  </a:lnTo>
                  <a:lnTo>
                    <a:pt x="329206" y="34289"/>
                  </a:lnTo>
                  <a:lnTo>
                    <a:pt x="305757" y="22859"/>
                  </a:lnTo>
                  <a:lnTo>
                    <a:pt x="278774" y="17779"/>
                  </a:lnTo>
                  <a:lnTo>
                    <a:pt x="335759" y="17779"/>
                  </a:lnTo>
                  <a:lnTo>
                    <a:pt x="342570" y="21589"/>
                  </a:lnTo>
                  <a:lnTo>
                    <a:pt x="365377" y="45719"/>
                  </a:lnTo>
                  <a:lnTo>
                    <a:pt x="379547" y="76199"/>
                  </a:lnTo>
                  <a:lnTo>
                    <a:pt x="418257" y="85089"/>
                  </a:lnTo>
                  <a:lnTo>
                    <a:pt x="432221" y="95249"/>
                  </a:lnTo>
                  <a:lnTo>
                    <a:pt x="373872" y="95249"/>
                  </a:lnTo>
                  <a:lnTo>
                    <a:pt x="340563" y="101599"/>
                  </a:lnTo>
                  <a:lnTo>
                    <a:pt x="313362" y="119379"/>
                  </a:lnTo>
                  <a:lnTo>
                    <a:pt x="295022" y="147319"/>
                  </a:lnTo>
                  <a:lnTo>
                    <a:pt x="288297" y="180339"/>
                  </a:lnTo>
                  <a:lnTo>
                    <a:pt x="290108" y="189229"/>
                  </a:lnTo>
                  <a:close/>
                </a:path>
                <a:path w="590550" h="580389">
                  <a:moveTo>
                    <a:pt x="328229" y="80009"/>
                  </a:moveTo>
                  <a:lnTo>
                    <a:pt x="229351" y="80009"/>
                  </a:lnTo>
                  <a:lnTo>
                    <a:pt x="225090" y="74929"/>
                  </a:lnTo>
                  <a:lnTo>
                    <a:pt x="225090" y="64769"/>
                  </a:lnTo>
                  <a:lnTo>
                    <a:pt x="229351" y="60959"/>
                  </a:lnTo>
                  <a:lnTo>
                    <a:pt x="328229" y="60959"/>
                  </a:lnTo>
                  <a:lnTo>
                    <a:pt x="332488" y="64769"/>
                  </a:lnTo>
                  <a:lnTo>
                    <a:pt x="332488" y="74929"/>
                  </a:lnTo>
                  <a:lnTo>
                    <a:pt x="328229" y="80009"/>
                  </a:lnTo>
                  <a:close/>
                </a:path>
                <a:path w="590550" h="580389">
                  <a:moveTo>
                    <a:pt x="451950" y="273049"/>
                  </a:moveTo>
                  <a:lnTo>
                    <a:pt x="432579" y="273049"/>
                  </a:lnTo>
                  <a:lnTo>
                    <a:pt x="441029" y="233679"/>
                  </a:lnTo>
                  <a:lnTo>
                    <a:pt x="441602" y="232409"/>
                  </a:lnTo>
                  <a:lnTo>
                    <a:pt x="442420" y="231139"/>
                  </a:lnTo>
                  <a:lnTo>
                    <a:pt x="449592" y="219709"/>
                  </a:lnTo>
                  <a:lnTo>
                    <a:pt x="454944" y="208279"/>
                  </a:lnTo>
                  <a:lnTo>
                    <a:pt x="458290" y="194309"/>
                  </a:lnTo>
                  <a:lnTo>
                    <a:pt x="459446" y="180339"/>
                  </a:lnTo>
                  <a:lnTo>
                    <a:pt x="452721" y="147319"/>
                  </a:lnTo>
                  <a:lnTo>
                    <a:pt x="434382" y="119379"/>
                  </a:lnTo>
                  <a:lnTo>
                    <a:pt x="407181" y="101599"/>
                  </a:lnTo>
                  <a:lnTo>
                    <a:pt x="373872" y="95249"/>
                  </a:lnTo>
                  <a:lnTo>
                    <a:pt x="432221" y="95249"/>
                  </a:lnTo>
                  <a:lnTo>
                    <a:pt x="449675" y="107949"/>
                  </a:lnTo>
                  <a:lnTo>
                    <a:pt x="470757" y="140969"/>
                  </a:lnTo>
                  <a:lnTo>
                    <a:pt x="478461" y="180339"/>
                  </a:lnTo>
                  <a:lnTo>
                    <a:pt x="477135" y="196849"/>
                  </a:lnTo>
                  <a:lnTo>
                    <a:pt x="473295" y="213359"/>
                  </a:lnTo>
                  <a:lnTo>
                    <a:pt x="467145" y="227329"/>
                  </a:lnTo>
                  <a:lnTo>
                    <a:pt x="458891" y="241299"/>
                  </a:lnTo>
                  <a:lnTo>
                    <a:pt x="451950" y="273049"/>
                  </a:lnTo>
                  <a:close/>
                </a:path>
                <a:path w="590550" h="580389">
                  <a:moveTo>
                    <a:pt x="423295" y="156209"/>
                  </a:moveTo>
                  <a:lnTo>
                    <a:pt x="324417" y="156209"/>
                  </a:lnTo>
                  <a:lnTo>
                    <a:pt x="320157" y="151129"/>
                  </a:lnTo>
                  <a:lnTo>
                    <a:pt x="320157" y="140969"/>
                  </a:lnTo>
                  <a:lnTo>
                    <a:pt x="324417" y="137159"/>
                  </a:lnTo>
                  <a:lnTo>
                    <a:pt x="423295" y="137159"/>
                  </a:lnTo>
                  <a:lnTo>
                    <a:pt x="427555" y="140969"/>
                  </a:lnTo>
                  <a:lnTo>
                    <a:pt x="427555" y="151129"/>
                  </a:lnTo>
                  <a:lnTo>
                    <a:pt x="423295" y="156209"/>
                  </a:lnTo>
                  <a:close/>
                </a:path>
                <a:path w="590550" h="580389">
                  <a:moveTo>
                    <a:pt x="423295" y="189229"/>
                  </a:moveTo>
                  <a:lnTo>
                    <a:pt x="324417" y="189229"/>
                  </a:lnTo>
                  <a:lnTo>
                    <a:pt x="320157" y="185419"/>
                  </a:lnTo>
                  <a:lnTo>
                    <a:pt x="320157" y="175259"/>
                  </a:lnTo>
                  <a:lnTo>
                    <a:pt x="324417" y="170179"/>
                  </a:lnTo>
                  <a:lnTo>
                    <a:pt x="423295" y="170179"/>
                  </a:lnTo>
                  <a:lnTo>
                    <a:pt x="427555" y="175259"/>
                  </a:lnTo>
                  <a:lnTo>
                    <a:pt x="427555" y="185419"/>
                  </a:lnTo>
                  <a:lnTo>
                    <a:pt x="423295" y="189229"/>
                  </a:lnTo>
                  <a:close/>
                </a:path>
                <a:path w="590550" h="580389">
                  <a:moveTo>
                    <a:pt x="291660" y="196849"/>
                  </a:moveTo>
                  <a:lnTo>
                    <a:pt x="202938" y="196849"/>
                  </a:lnTo>
                  <a:lnTo>
                    <a:pt x="247768" y="184149"/>
                  </a:lnTo>
                  <a:lnTo>
                    <a:pt x="249668" y="184149"/>
                  </a:lnTo>
                  <a:lnTo>
                    <a:pt x="257257" y="186689"/>
                  </a:lnTo>
                  <a:lnTo>
                    <a:pt x="269642" y="189229"/>
                  </a:lnTo>
                  <a:lnTo>
                    <a:pt x="290108" y="189229"/>
                  </a:lnTo>
                  <a:lnTo>
                    <a:pt x="291660" y="196849"/>
                  </a:lnTo>
                  <a:close/>
                </a:path>
                <a:path w="590550" h="580389">
                  <a:moveTo>
                    <a:pt x="381557" y="284479"/>
                  </a:moveTo>
                  <a:lnTo>
                    <a:pt x="373872" y="284479"/>
                  </a:lnTo>
                  <a:lnTo>
                    <a:pt x="339587" y="279399"/>
                  </a:lnTo>
                  <a:lnTo>
                    <a:pt x="310073" y="262889"/>
                  </a:lnTo>
                  <a:lnTo>
                    <a:pt x="287264" y="238759"/>
                  </a:lnTo>
                  <a:lnTo>
                    <a:pt x="273096" y="208279"/>
                  </a:lnTo>
                  <a:lnTo>
                    <a:pt x="264475" y="208279"/>
                  </a:lnTo>
                  <a:lnTo>
                    <a:pt x="256143" y="207009"/>
                  </a:lnTo>
                  <a:lnTo>
                    <a:pt x="248199" y="204469"/>
                  </a:lnTo>
                  <a:lnTo>
                    <a:pt x="293212" y="204469"/>
                  </a:lnTo>
                  <a:lnTo>
                    <a:pt x="295022" y="213359"/>
                  </a:lnTo>
                  <a:lnTo>
                    <a:pt x="313362" y="241299"/>
                  </a:lnTo>
                  <a:lnTo>
                    <a:pt x="340563" y="259079"/>
                  </a:lnTo>
                  <a:lnTo>
                    <a:pt x="373872" y="265429"/>
                  </a:lnTo>
                  <a:lnTo>
                    <a:pt x="416592" y="265429"/>
                  </a:lnTo>
                  <a:lnTo>
                    <a:pt x="432579" y="273049"/>
                  </a:lnTo>
                  <a:lnTo>
                    <a:pt x="451950" y="273049"/>
                  </a:lnTo>
                  <a:lnTo>
                    <a:pt x="450284" y="280669"/>
                  </a:lnTo>
                  <a:lnTo>
                    <a:pt x="403619" y="280669"/>
                  </a:lnTo>
                  <a:lnTo>
                    <a:pt x="381557" y="284479"/>
                  </a:lnTo>
                  <a:close/>
                </a:path>
                <a:path w="590550" h="580389">
                  <a:moveTo>
                    <a:pt x="423295" y="222249"/>
                  </a:moveTo>
                  <a:lnTo>
                    <a:pt x="324417" y="222249"/>
                  </a:lnTo>
                  <a:lnTo>
                    <a:pt x="320157" y="218439"/>
                  </a:lnTo>
                  <a:lnTo>
                    <a:pt x="320157" y="208279"/>
                  </a:lnTo>
                  <a:lnTo>
                    <a:pt x="324417" y="204469"/>
                  </a:lnTo>
                  <a:lnTo>
                    <a:pt x="423295" y="204469"/>
                  </a:lnTo>
                  <a:lnTo>
                    <a:pt x="427555" y="208279"/>
                  </a:lnTo>
                  <a:lnTo>
                    <a:pt x="427555" y="218439"/>
                  </a:lnTo>
                  <a:lnTo>
                    <a:pt x="423295" y="222249"/>
                  </a:lnTo>
                  <a:close/>
                </a:path>
                <a:path w="590550" h="580389">
                  <a:moveTo>
                    <a:pt x="281472" y="494029"/>
                  </a:moveTo>
                  <a:lnTo>
                    <a:pt x="7043" y="494029"/>
                  </a:lnTo>
                  <a:lnTo>
                    <a:pt x="4472" y="492759"/>
                  </a:lnTo>
                  <a:lnTo>
                    <a:pt x="865" y="488949"/>
                  </a:lnTo>
                  <a:lnTo>
                    <a:pt x="0" y="486409"/>
                  </a:lnTo>
                  <a:lnTo>
                    <a:pt x="288" y="482599"/>
                  </a:lnTo>
                  <a:lnTo>
                    <a:pt x="11128" y="441959"/>
                  </a:lnTo>
                  <a:lnTo>
                    <a:pt x="32957" y="406399"/>
                  </a:lnTo>
                  <a:lnTo>
                    <a:pt x="63820" y="378459"/>
                  </a:lnTo>
                  <a:lnTo>
                    <a:pt x="101759" y="360679"/>
                  </a:lnTo>
                  <a:lnTo>
                    <a:pt x="87252" y="347979"/>
                  </a:lnTo>
                  <a:lnTo>
                    <a:pt x="76086" y="332739"/>
                  </a:lnTo>
                  <a:lnTo>
                    <a:pt x="68910" y="314959"/>
                  </a:lnTo>
                  <a:lnTo>
                    <a:pt x="66374" y="294639"/>
                  </a:lnTo>
                  <a:lnTo>
                    <a:pt x="72509" y="264159"/>
                  </a:lnTo>
                  <a:lnTo>
                    <a:pt x="89225" y="240029"/>
                  </a:lnTo>
                  <a:lnTo>
                    <a:pt x="113987" y="223519"/>
                  </a:lnTo>
                  <a:lnTo>
                    <a:pt x="144258" y="217169"/>
                  </a:lnTo>
                  <a:lnTo>
                    <a:pt x="174551" y="223519"/>
                  </a:lnTo>
                  <a:lnTo>
                    <a:pt x="193606" y="236219"/>
                  </a:lnTo>
                  <a:lnTo>
                    <a:pt x="144258" y="236219"/>
                  </a:lnTo>
                  <a:lnTo>
                    <a:pt x="121376" y="241299"/>
                  </a:lnTo>
                  <a:lnTo>
                    <a:pt x="102661" y="253999"/>
                  </a:lnTo>
                  <a:lnTo>
                    <a:pt x="90026" y="271779"/>
                  </a:lnTo>
                  <a:lnTo>
                    <a:pt x="85389" y="294639"/>
                  </a:lnTo>
                  <a:lnTo>
                    <a:pt x="90026" y="317499"/>
                  </a:lnTo>
                  <a:lnTo>
                    <a:pt x="102661" y="336549"/>
                  </a:lnTo>
                  <a:lnTo>
                    <a:pt x="121376" y="349249"/>
                  </a:lnTo>
                  <a:lnTo>
                    <a:pt x="144258" y="354329"/>
                  </a:lnTo>
                  <a:lnTo>
                    <a:pt x="194037" y="354329"/>
                  </a:lnTo>
                  <a:lnTo>
                    <a:pt x="186780" y="360679"/>
                  </a:lnTo>
                  <a:lnTo>
                    <a:pt x="213885" y="373379"/>
                  </a:lnTo>
                  <a:lnTo>
                    <a:pt x="144258" y="373379"/>
                  </a:lnTo>
                  <a:lnTo>
                    <a:pt x="100717" y="380999"/>
                  </a:lnTo>
                  <a:lnTo>
                    <a:pt x="63776" y="402589"/>
                  </a:lnTo>
                  <a:lnTo>
                    <a:pt x="36206" y="434339"/>
                  </a:lnTo>
                  <a:lnTo>
                    <a:pt x="20777" y="474979"/>
                  </a:lnTo>
                  <a:lnTo>
                    <a:pt x="286199" y="474979"/>
                  </a:lnTo>
                  <a:lnTo>
                    <a:pt x="288228" y="482599"/>
                  </a:lnTo>
                  <a:lnTo>
                    <a:pt x="288515" y="486409"/>
                  </a:lnTo>
                  <a:lnTo>
                    <a:pt x="287648" y="488949"/>
                  </a:lnTo>
                  <a:lnTo>
                    <a:pt x="284041" y="492759"/>
                  </a:lnTo>
                  <a:lnTo>
                    <a:pt x="281472" y="494029"/>
                  </a:lnTo>
                  <a:close/>
                </a:path>
                <a:path w="590550" h="580389">
                  <a:moveTo>
                    <a:pt x="194037" y="354329"/>
                  </a:moveTo>
                  <a:lnTo>
                    <a:pt x="144258" y="354329"/>
                  </a:lnTo>
                  <a:lnTo>
                    <a:pt x="167158" y="349249"/>
                  </a:lnTo>
                  <a:lnTo>
                    <a:pt x="185885" y="336549"/>
                  </a:lnTo>
                  <a:lnTo>
                    <a:pt x="198524" y="317499"/>
                  </a:lnTo>
                  <a:lnTo>
                    <a:pt x="203163" y="294639"/>
                  </a:lnTo>
                  <a:lnTo>
                    <a:pt x="198524" y="271779"/>
                  </a:lnTo>
                  <a:lnTo>
                    <a:pt x="185885" y="253999"/>
                  </a:lnTo>
                  <a:lnTo>
                    <a:pt x="167158" y="241299"/>
                  </a:lnTo>
                  <a:lnTo>
                    <a:pt x="144258" y="236219"/>
                  </a:lnTo>
                  <a:lnTo>
                    <a:pt x="193606" y="236219"/>
                  </a:lnTo>
                  <a:lnTo>
                    <a:pt x="199323" y="240029"/>
                  </a:lnTo>
                  <a:lnTo>
                    <a:pt x="216042" y="264159"/>
                  </a:lnTo>
                  <a:lnTo>
                    <a:pt x="222177" y="294639"/>
                  </a:lnTo>
                  <a:lnTo>
                    <a:pt x="219641" y="314959"/>
                  </a:lnTo>
                  <a:lnTo>
                    <a:pt x="212464" y="332739"/>
                  </a:lnTo>
                  <a:lnTo>
                    <a:pt x="201294" y="347979"/>
                  </a:lnTo>
                  <a:lnTo>
                    <a:pt x="194037" y="354329"/>
                  </a:lnTo>
                  <a:close/>
                </a:path>
                <a:path w="590550" h="580389">
                  <a:moveTo>
                    <a:pt x="416592" y="265429"/>
                  </a:moveTo>
                  <a:lnTo>
                    <a:pt x="380971" y="265429"/>
                  </a:lnTo>
                  <a:lnTo>
                    <a:pt x="401210" y="261619"/>
                  </a:lnTo>
                  <a:lnTo>
                    <a:pt x="403472" y="260349"/>
                  </a:lnTo>
                  <a:lnTo>
                    <a:pt x="405935" y="260349"/>
                  </a:lnTo>
                  <a:lnTo>
                    <a:pt x="416592" y="265429"/>
                  </a:lnTo>
                  <a:close/>
                </a:path>
                <a:path w="590550" h="580389">
                  <a:moveTo>
                    <a:pt x="441107" y="295909"/>
                  </a:moveTo>
                  <a:lnTo>
                    <a:pt x="438104" y="295909"/>
                  </a:lnTo>
                  <a:lnTo>
                    <a:pt x="403619" y="280669"/>
                  </a:lnTo>
                  <a:lnTo>
                    <a:pt x="450284" y="280669"/>
                  </a:lnTo>
                  <a:lnTo>
                    <a:pt x="448063" y="290829"/>
                  </a:lnTo>
                  <a:lnTo>
                    <a:pt x="446224" y="293369"/>
                  </a:lnTo>
                  <a:lnTo>
                    <a:pt x="441107" y="295909"/>
                  </a:lnTo>
                  <a:close/>
                </a:path>
                <a:path w="590550" h="580389">
                  <a:moveTo>
                    <a:pt x="585458" y="580389"/>
                  </a:moveTo>
                  <a:lnTo>
                    <a:pt x="305887" y="580389"/>
                  </a:lnTo>
                  <a:lnTo>
                    <a:pt x="302282" y="575309"/>
                  </a:lnTo>
                  <a:lnTo>
                    <a:pt x="301415" y="572769"/>
                  </a:lnTo>
                  <a:lnTo>
                    <a:pt x="301704" y="570229"/>
                  </a:lnTo>
                  <a:lnTo>
                    <a:pt x="312543" y="529589"/>
                  </a:lnTo>
                  <a:lnTo>
                    <a:pt x="334373" y="494029"/>
                  </a:lnTo>
                  <a:lnTo>
                    <a:pt x="365237" y="466089"/>
                  </a:lnTo>
                  <a:lnTo>
                    <a:pt x="403176" y="447039"/>
                  </a:lnTo>
                  <a:lnTo>
                    <a:pt x="388668" y="435609"/>
                  </a:lnTo>
                  <a:lnTo>
                    <a:pt x="377502" y="420369"/>
                  </a:lnTo>
                  <a:lnTo>
                    <a:pt x="370326" y="402589"/>
                  </a:lnTo>
                  <a:lnTo>
                    <a:pt x="367789" y="382269"/>
                  </a:lnTo>
                  <a:lnTo>
                    <a:pt x="373925" y="351789"/>
                  </a:lnTo>
                  <a:lnTo>
                    <a:pt x="390641" y="327659"/>
                  </a:lnTo>
                  <a:lnTo>
                    <a:pt x="415403" y="311149"/>
                  </a:lnTo>
                  <a:lnTo>
                    <a:pt x="445673" y="304799"/>
                  </a:lnTo>
                  <a:lnTo>
                    <a:pt x="475967" y="311149"/>
                  </a:lnTo>
                  <a:lnTo>
                    <a:pt x="495022" y="323849"/>
                  </a:lnTo>
                  <a:lnTo>
                    <a:pt x="445673" y="323849"/>
                  </a:lnTo>
                  <a:lnTo>
                    <a:pt x="422792" y="327659"/>
                  </a:lnTo>
                  <a:lnTo>
                    <a:pt x="404076" y="340359"/>
                  </a:lnTo>
                  <a:lnTo>
                    <a:pt x="391442" y="359409"/>
                  </a:lnTo>
                  <a:lnTo>
                    <a:pt x="386804" y="382269"/>
                  </a:lnTo>
                  <a:lnTo>
                    <a:pt x="391442" y="405129"/>
                  </a:lnTo>
                  <a:lnTo>
                    <a:pt x="404076" y="424179"/>
                  </a:lnTo>
                  <a:lnTo>
                    <a:pt x="422792" y="436879"/>
                  </a:lnTo>
                  <a:lnTo>
                    <a:pt x="445673" y="440689"/>
                  </a:lnTo>
                  <a:lnTo>
                    <a:pt x="496259" y="440689"/>
                  </a:lnTo>
                  <a:lnTo>
                    <a:pt x="488196" y="447039"/>
                  </a:lnTo>
                  <a:lnTo>
                    <a:pt x="513494" y="459739"/>
                  </a:lnTo>
                  <a:lnTo>
                    <a:pt x="445673" y="459739"/>
                  </a:lnTo>
                  <a:lnTo>
                    <a:pt x="402132" y="467359"/>
                  </a:lnTo>
                  <a:lnTo>
                    <a:pt x="365192" y="488949"/>
                  </a:lnTo>
                  <a:lnTo>
                    <a:pt x="337621" y="521969"/>
                  </a:lnTo>
                  <a:lnTo>
                    <a:pt x="322193" y="561339"/>
                  </a:lnTo>
                  <a:lnTo>
                    <a:pt x="587277" y="561339"/>
                  </a:lnTo>
                  <a:lnTo>
                    <a:pt x="589644" y="570229"/>
                  </a:lnTo>
                  <a:lnTo>
                    <a:pt x="589930" y="572769"/>
                  </a:lnTo>
                  <a:lnTo>
                    <a:pt x="589064" y="575309"/>
                  </a:lnTo>
                  <a:lnTo>
                    <a:pt x="585458" y="580389"/>
                  </a:lnTo>
                  <a:close/>
                </a:path>
                <a:path w="590550" h="580389">
                  <a:moveTo>
                    <a:pt x="496259" y="440689"/>
                  </a:moveTo>
                  <a:lnTo>
                    <a:pt x="445673" y="440689"/>
                  </a:lnTo>
                  <a:lnTo>
                    <a:pt x="468574" y="436879"/>
                  </a:lnTo>
                  <a:lnTo>
                    <a:pt x="487302" y="424179"/>
                  </a:lnTo>
                  <a:lnTo>
                    <a:pt x="499941" y="405129"/>
                  </a:lnTo>
                  <a:lnTo>
                    <a:pt x="504579" y="382269"/>
                  </a:lnTo>
                  <a:lnTo>
                    <a:pt x="499941" y="359409"/>
                  </a:lnTo>
                  <a:lnTo>
                    <a:pt x="487302" y="340359"/>
                  </a:lnTo>
                  <a:lnTo>
                    <a:pt x="468574" y="327659"/>
                  </a:lnTo>
                  <a:lnTo>
                    <a:pt x="445673" y="323849"/>
                  </a:lnTo>
                  <a:lnTo>
                    <a:pt x="495022" y="323849"/>
                  </a:lnTo>
                  <a:lnTo>
                    <a:pt x="500739" y="327659"/>
                  </a:lnTo>
                  <a:lnTo>
                    <a:pt x="517459" y="351789"/>
                  </a:lnTo>
                  <a:lnTo>
                    <a:pt x="523594" y="382269"/>
                  </a:lnTo>
                  <a:lnTo>
                    <a:pt x="521058" y="402589"/>
                  </a:lnTo>
                  <a:lnTo>
                    <a:pt x="513880" y="420369"/>
                  </a:lnTo>
                  <a:lnTo>
                    <a:pt x="502710" y="435609"/>
                  </a:lnTo>
                  <a:lnTo>
                    <a:pt x="496259" y="440689"/>
                  </a:lnTo>
                  <a:close/>
                </a:path>
                <a:path w="590550" h="580389">
                  <a:moveTo>
                    <a:pt x="286199" y="474979"/>
                  </a:moveTo>
                  <a:lnTo>
                    <a:pt x="267744" y="474979"/>
                  </a:lnTo>
                  <a:lnTo>
                    <a:pt x="252332" y="434339"/>
                  </a:lnTo>
                  <a:lnTo>
                    <a:pt x="224766" y="402589"/>
                  </a:lnTo>
                  <a:lnTo>
                    <a:pt x="187817" y="380999"/>
                  </a:lnTo>
                  <a:lnTo>
                    <a:pt x="144258" y="373379"/>
                  </a:lnTo>
                  <a:lnTo>
                    <a:pt x="213885" y="373379"/>
                  </a:lnTo>
                  <a:lnTo>
                    <a:pt x="224727" y="378459"/>
                  </a:lnTo>
                  <a:lnTo>
                    <a:pt x="255588" y="406399"/>
                  </a:lnTo>
                  <a:lnTo>
                    <a:pt x="277407" y="441959"/>
                  </a:lnTo>
                  <a:lnTo>
                    <a:pt x="286199" y="474979"/>
                  </a:lnTo>
                  <a:close/>
                </a:path>
                <a:path w="590550" h="580389">
                  <a:moveTo>
                    <a:pt x="587277" y="561339"/>
                  </a:moveTo>
                  <a:lnTo>
                    <a:pt x="569160" y="561339"/>
                  </a:lnTo>
                  <a:lnTo>
                    <a:pt x="553747" y="521969"/>
                  </a:lnTo>
                  <a:lnTo>
                    <a:pt x="526181" y="488949"/>
                  </a:lnTo>
                  <a:lnTo>
                    <a:pt x="489233" y="467359"/>
                  </a:lnTo>
                  <a:lnTo>
                    <a:pt x="445673" y="459739"/>
                  </a:lnTo>
                  <a:lnTo>
                    <a:pt x="513494" y="459739"/>
                  </a:lnTo>
                  <a:lnTo>
                    <a:pt x="526143" y="466089"/>
                  </a:lnTo>
                  <a:lnTo>
                    <a:pt x="557004" y="494029"/>
                  </a:lnTo>
                  <a:lnTo>
                    <a:pt x="578823" y="529589"/>
                  </a:lnTo>
                  <a:lnTo>
                    <a:pt x="587277" y="561339"/>
                  </a:lnTo>
                  <a:close/>
                </a:path>
              </a:pathLst>
            </a:custGeom>
            <a:solidFill>
              <a:srgbClr val="0164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524795" y="5632885"/>
              <a:ext cx="646430" cy="581660"/>
            </a:xfrm>
            <a:custGeom>
              <a:avLst/>
              <a:gdLst/>
              <a:ahLst/>
              <a:cxnLst/>
              <a:rect l="l" t="t" r="r" b="b"/>
              <a:pathLst>
                <a:path w="646429" h="581660">
                  <a:moveTo>
                    <a:pt x="328379" y="581325"/>
                  </a:moveTo>
                  <a:lnTo>
                    <a:pt x="296626" y="567726"/>
                  </a:lnTo>
                  <a:lnTo>
                    <a:pt x="286796" y="557194"/>
                  </a:lnTo>
                  <a:lnTo>
                    <a:pt x="200613" y="509109"/>
                  </a:lnTo>
                  <a:lnTo>
                    <a:pt x="115354" y="489853"/>
                  </a:lnTo>
                  <a:lnTo>
                    <a:pt x="73921" y="485855"/>
                  </a:lnTo>
                  <a:lnTo>
                    <a:pt x="28027" y="484683"/>
                  </a:lnTo>
                  <a:lnTo>
                    <a:pt x="23905" y="483863"/>
                  </a:lnTo>
                  <a:lnTo>
                    <a:pt x="0" y="456656"/>
                  </a:lnTo>
                  <a:lnTo>
                    <a:pt x="0" y="28027"/>
                  </a:lnTo>
                  <a:lnTo>
                    <a:pt x="28027" y="0"/>
                  </a:lnTo>
                  <a:lnTo>
                    <a:pt x="108470" y="3864"/>
                  </a:lnTo>
                  <a:lnTo>
                    <a:pt x="172403" y="14217"/>
                  </a:lnTo>
                  <a:lnTo>
                    <a:pt x="224973" y="29202"/>
                  </a:lnTo>
                  <a:lnTo>
                    <a:pt x="267042" y="46960"/>
                  </a:lnTo>
                  <a:lnTo>
                    <a:pt x="323122" y="83365"/>
                  </a:lnTo>
                  <a:lnTo>
                    <a:pt x="346773" y="65634"/>
                  </a:lnTo>
                  <a:lnTo>
                    <a:pt x="421270" y="29202"/>
                  </a:lnTo>
                  <a:lnTo>
                    <a:pt x="473841" y="14217"/>
                  </a:lnTo>
                  <a:lnTo>
                    <a:pt x="537774" y="3864"/>
                  </a:lnTo>
                  <a:lnTo>
                    <a:pt x="618217" y="0"/>
                  </a:lnTo>
                  <a:lnTo>
                    <a:pt x="622339" y="819"/>
                  </a:lnTo>
                  <a:lnTo>
                    <a:pt x="646244" y="32312"/>
                  </a:lnTo>
                  <a:lnTo>
                    <a:pt x="646244" y="456656"/>
                  </a:lnTo>
                  <a:lnTo>
                    <a:pt x="618217" y="484683"/>
                  </a:lnTo>
                  <a:lnTo>
                    <a:pt x="524052" y="490767"/>
                  </a:lnTo>
                  <a:lnTo>
                    <a:pt x="455506" y="505997"/>
                  </a:lnTo>
                  <a:lnTo>
                    <a:pt x="406043" y="525841"/>
                  </a:lnTo>
                  <a:lnTo>
                    <a:pt x="373409" y="545765"/>
                  </a:lnTo>
                  <a:lnTo>
                    <a:pt x="346569" y="572008"/>
                  </a:lnTo>
                  <a:lnTo>
                    <a:pt x="342705" y="575348"/>
                  </a:lnTo>
                  <a:lnTo>
                    <a:pt x="333347" y="580141"/>
                  </a:lnTo>
                  <a:lnTo>
                    <a:pt x="328379" y="581325"/>
                  </a:lnTo>
                  <a:close/>
                </a:path>
              </a:pathLst>
            </a:custGeom>
            <a:solidFill>
              <a:srgbClr val="50B0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847917" y="5632885"/>
              <a:ext cx="323215" cy="581660"/>
            </a:xfrm>
            <a:custGeom>
              <a:avLst/>
              <a:gdLst/>
              <a:ahLst/>
              <a:cxnLst/>
              <a:rect l="l" t="t" r="r" b="b"/>
              <a:pathLst>
                <a:path w="323215" h="581660">
                  <a:moveTo>
                    <a:pt x="5256" y="581325"/>
                  </a:moveTo>
                  <a:lnTo>
                    <a:pt x="0" y="581297"/>
                  </a:lnTo>
                  <a:lnTo>
                    <a:pt x="0" y="83365"/>
                  </a:lnTo>
                  <a:lnTo>
                    <a:pt x="56079" y="46960"/>
                  </a:lnTo>
                  <a:lnTo>
                    <a:pt x="98148" y="29202"/>
                  </a:lnTo>
                  <a:lnTo>
                    <a:pt x="150718" y="14217"/>
                  </a:lnTo>
                  <a:lnTo>
                    <a:pt x="214651" y="3864"/>
                  </a:lnTo>
                  <a:lnTo>
                    <a:pt x="295094" y="0"/>
                  </a:lnTo>
                  <a:lnTo>
                    <a:pt x="299216" y="819"/>
                  </a:lnTo>
                  <a:lnTo>
                    <a:pt x="323122" y="32312"/>
                  </a:lnTo>
                  <a:lnTo>
                    <a:pt x="323122" y="456656"/>
                  </a:lnTo>
                  <a:lnTo>
                    <a:pt x="295094" y="484683"/>
                  </a:lnTo>
                  <a:lnTo>
                    <a:pt x="200929" y="490767"/>
                  </a:lnTo>
                  <a:lnTo>
                    <a:pt x="132384" y="505997"/>
                  </a:lnTo>
                  <a:lnTo>
                    <a:pt x="82921" y="525841"/>
                  </a:lnTo>
                  <a:lnTo>
                    <a:pt x="50287" y="545765"/>
                  </a:lnTo>
                  <a:lnTo>
                    <a:pt x="23447" y="572008"/>
                  </a:lnTo>
                  <a:lnTo>
                    <a:pt x="19582" y="575348"/>
                  </a:lnTo>
                  <a:lnTo>
                    <a:pt x="10224" y="580141"/>
                  </a:lnTo>
                  <a:lnTo>
                    <a:pt x="5256" y="581325"/>
                  </a:lnTo>
                  <a:close/>
                </a:path>
              </a:pathLst>
            </a:custGeom>
            <a:solidFill>
              <a:srgbClr val="0164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976226" y="5754999"/>
              <a:ext cx="120788" cy="168550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0540629" y="5740579"/>
              <a:ext cx="26034" cy="388620"/>
            </a:xfrm>
            <a:custGeom>
              <a:avLst/>
              <a:gdLst/>
              <a:ahLst/>
              <a:cxnLst/>
              <a:rect l="l" t="t" r="r" b="b"/>
              <a:pathLst>
                <a:path w="26034" h="388620">
                  <a:moveTo>
                    <a:pt x="25502" y="388113"/>
                  </a:moveTo>
                  <a:lnTo>
                    <a:pt x="0" y="388113"/>
                  </a:lnTo>
                  <a:lnTo>
                    <a:pt x="0" y="0"/>
                  </a:lnTo>
                  <a:lnTo>
                    <a:pt x="25502" y="0"/>
                  </a:lnTo>
                  <a:lnTo>
                    <a:pt x="25502" y="3881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737583" y="3790759"/>
              <a:ext cx="4504055" cy="2776220"/>
            </a:xfrm>
            <a:custGeom>
              <a:avLst/>
              <a:gdLst/>
              <a:ahLst/>
              <a:cxnLst/>
              <a:rect l="l" t="t" r="r" b="b"/>
              <a:pathLst>
                <a:path w="4504055" h="2776220">
                  <a:moveTo>
                    <a:pt x="257086" y="184937"/>
                  </a:moveTo>
                  <a:lnTo>
                    <a:pt x="254622" y="174409"/>
                  </a:lnTo>
                  <a:lnTo>
                    <a:pt x="217271" y="151231"/>
                  </a:lnTo>
                  <a:lnTo>
                    <a:pt x="169379" y="121500"/>
                  </a:lnTo>
                  <a:lnTo>
                    <a:pt x="199110" y="73596"/>
                  </a:lnTo>
                  <a:lnTo>
                    <a:pt x="222288" y="36245"/>
                  </a:lnTo>
                  <a:lnTo>
                    <a:pt x="219837" y="25717"/>
                  </a:lnTo>
                  <a:lnTo>
                    <a:pt x="178422" y="0"/>
                  </a:lnTo>
                  <a:lnTo>
                    <a:pt x="121475" y="91770"/>
                  </a:lnTo>
                  <a:lnTo>
                    <a:pt x="29730" y="34798"/>
                  </a:lnTo>
                  <a:lnTo>
                    <a:pt x="0" y="82715"/>
                  </a:lnTo>
                  <a:lnTo>
                    <a:pt x="91744" y="139661"/>
                  </a:lnTo>
                  <a:lnTo>
                    <a:pt x="34798" y="231406"/>
                  </a:lnTo>
                  <a:lnTo>
                    <a:pt x="78066" y="258267"/>
                  </a:lnTo>
                  <a:lnTo>
                    <a:pt x="85572" y="256501"/>
                  </a:lnTo>
                  <a:lnTo>
                    <a:pt x="139649" y="169392"/>
                  </a:lnTo>
                  <a:lnTo>
                    <a:pt x="226758" y="223469"/>
                  </a:lnTo>
                  <a:lnTo>
                    <a:pt x="234264" y="221716"/>
                  </a:lnTo>
                  <a:lnTo>
                    <a:pt x="257086" y="184937"/>
                  </a:lnTo>
                  <a:close/>
                </a:path>
                <a:path w="4504055" h="2776220">
                  <a:moveTo>
                    <a:pt x="4503686" y="2702801"/>
                  </a:moveTo>
                  <a:lnTo>
                    <a:pt x="4501223" y="2692273"/>
                  </a:lnTo>
                  <a:lnTo>
                    <a:pt x="4463872" y="2669095"/>
                  </a:lnTo>
                  <a:lnTo>
                    <a:pt x="4415968" y="2639364"/>
                  </a:lnTo>
                  <a:lnTo>
                    <a:pt x="4445698" y="2591460"/>
                  </a:lnTo>
                  <a:lnTo>
                    <a:pt x="4468888" y="2554109"/>
                  </a:lnTo>
                  <a:lnTo>
                    <a:pt x="4466425" y="2543581"/>
                  </a:lnTo>
                  <a:lnTo>
                    <a:pt x="4425023" y="2517864"/>
                  </a:lnTo>
                  <a:lnTo>
                    <a:pt x="4368076" y="2609621"/>
                  </a:lnTo>
                  <a:lnTo>
                    <a:pt x="4276331" y="2552662"/>
                  </a:lnTo>
                  <a:lnTo>
                    <a:pt x="4246600" y="2600579"/>
                  </a:lnTo>
                  <a:lnTo>
                    <a:pt x="4338345" y="2657525"/>
                  </a:lnTo>
                  <a:lnTo>
                    <a:pt x="4281398" y="2749270"/>
                  </a:lnTo>
                  <a:lnTo>
                    <a:pt x="4324667" y="2776131"/>
                  </a:lnTo>
                  <a:lnTo>
                    <a:pt x="4332160" y="2774365"/>
                  </a:lnTo>
                  <a:lnTo>
                    <a:pt x="4386237" y="2687256"/>
                  </a:lnTo>
                  <a:lnTo>
                    <a:pt x="4473359" y="2741333"/>
                  </a:lnTo>
                  <a:lnTo>
                    <a:pt x="4480865" y="2739580"/>
                  </a:lnTo>
                  <a:lnTo>
                    <a:pt x="4503686" y="2702801"/>
                  </a:lnTo>
                  <a:close/>
                </a:path>
              </a:pathLst>
            </a:custGeom>
            <a:solidFill>
              <a:srgbClr val="25C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282385" y="6300925"/>
              <a:ext cx="3381374" cy="242887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3533640" y="6802284"/>
              <a:ext cx="2662555" cy="1461135"/>
            </a:xfrm>
            <a:custGeom>
              <a:avLst/>
              <a:gdLst/>
              <a:ahLst/>
              <a:cxnLst/>
              <a:rect l="l" t="t" r="r" b="b"/>
              <a:pathLst>
                <a:path w="2662555" h="1461134">
                  <a:moveTo>
                    <a:pt x="2271746" y="1460628"/>
                  </a:moveTo>
                  <a:lnTo>
                    <a:pt x="390524" y="1460628"/>
                  </a:lnTo>
                  <a:lnTo>
                    <a:pt x="339192" y="1457241"/>
                  </a:lnTo>
                  <a:lnTo>
                    <a:pt x="289174" y="1447248"/>
                  </a:lnTo>
                  <a:lnTo>
                    <a:pt x="241077" y="1430901"/>
                  </a:lnTo>
                  <a:lnTo>
                    <a:pt x="195508" y="1408450"/>
                  </a:lnTo>
                  <a:lnTo>
                    <a:pt x="153074" y="1380148"/>
                  </a:lnTo>
                  <a:lnTo>
                    <a:pt x="114381" y="1346246"/>
                  </a:lnTo>
                  <a:lnTo>
                    <a:pt x="80479" y="1307554"/>
                  </a:lnTo>
                  <a:lnTo>
                    <a:pt x="52177" y="1265120"/>
                  </a:lnTo>
                  <a:lnTo>
                    <a:pt x="29727" y="1219550"/>
                  </a:lnTo>
                  <a:lnTo>
                    <a:pt x="13379" y="1171453"/>
                  </a:lnTo>
                  <a:lnTo>
                    <a:pt x="3386" y="1121435"/>
                  </a:lnTo>
                  <a:lnTo>
                    <a:pt x="0" y="1070103"/>
                  </a:lnTo>
                  <a:lnTo>
                    <a:pt x="0" y="390524"/>
                  </a:lnTo>
                  <a:lnTo>
                    <a:pt x="3386" y="339192"/>
                  </a:lnTo>
                  <a:lnTo>
                    <a:pt x="13379" y="289174"/>
                  </a:lnTo>
                  <a:lnTo>
                    <a:pt x="29727" y="241077"/>
                  </a:lnTo>
                  <a:lnTo>
                    <a:pt x="52177" y="195507"/>
                  </a:lnTo>
                  <a:lnTo>
                    <a:pt x="80479" y="153073"/>
                  </a:lnTo>
                  <a:lnTo>
                    <a:pt x="114381" y="114381"/>
                  </a:lnTo>
                  <a:lnTo>
                    <a:pt x="153074" y="80479"/>
                  </a:lnTo>
                  <a:lnTo>
                    <a:pt x="195508" y="52177"/>
                  </a:lnTo>
                  <a:lnTo>
                    <a:pt x="241077" y="29726"/>
                  </a:lnTo>
                  <a:lnTo>
                    <a:pt x="289174" y="13379"/>
                  </a:lnTo>
                  <a:lnTo>
                    <a:pt x="339192" y="3386"/>
                  </a:lnTo>
                  <a:lnTo>
                    <a:pt x="390524" y="0"/>
                  </a:lnTo>
                  <a:lnTo>
                    <a:pt x="2271746" y="0"/>
                  </a:lnTo>
                  <a:lnTo>
                    <a:pt x="2323078" y="3386"/>
                  </a:lnTo>
                  <a:lnTo>
                    <a:pt x="2373097" y="13379"/>
                  </a:lnTo>
                  <a:lnTo>
                    <a:pt x="2421194" y="29726"/>
                  </a:lnTo>
                  <a:lnTo>
                    <a:pt x="2466763" y="52177"/>
                  </a:lnTo>
                  <a:lnTo>
                    <a:pt x="2509197" y="80479"/>
                  </a:lnTo>
                  <a:lnTo>
                    <a:pt x="2547889" y="114381"/>
                  </a:lnTo>
                  <a:lnTo>
                    <a:pt x="2581792" y="153073"/>
                  </a:lnTo>
                  <a:lnTo>
                    <a:pt x="2610094" y="195507"/>
                  </a:lnTo>
                  <a:lnTo>
                    <a:pt x="2632544" y="241077"/>
                  </a:lnTo>
                  <a:lnTo>
                    <a:pt x="2648891" y="289174"/>
                  </a:lnTo>
                  <a:lnTo>
                    <a:pt x="2658884" y="339192"/>
                  </a:lnTo>
                  <a:lnTo>
                    <a:pt x="2662271" y="390524"/>
                  </a:lnTo>
                  <a:lnTo>
                    <a:pt x="2662271" y="1070103"/>
                  </a:lnTo>
                  <a:lnTo>
                    <a:pt x="2658884" y="1121435"/>
                  </a:lnTo>
                  <a:lnTo>
                    <a:pt x="2648891" y="1171453"/>
                  </a:lnTo>
                  <a:lnTo>
                    <a:pt x="2632544" y="1219550"/>
                  </a:lnTo>
                  <a:lnTo>
                    <a:pt x="2610094" y="1265120"/>
                  </a:lnTo>
                  <a:lnTo>
                    <a:pt x="2581792" y="1307554"/>
                  </a:lnTo>
                  <a:lnTo>
                    <a:pt x="2547889" y="1346246"/>
                  </a:lnTo>
                  <a:lnTo>
                    <a:pt x="2509197" y="1380148"/>
                  </a:lnTo>
                  <a:lnTo>
                    <a:pt x="2466763" y="1408450"/>
                  </a:lnTo>
                  <a:lnTo>
                    <a:pt x="2421194" y="1430901"/>
                  </a:lnTo>
                  <a:lnTo>
                    <a:pt x="2373097" y="1447248"/>
                  </a:lnTo>
                  <a:lnTo>
                    <a:pt x="2323078" y="1457241"/>
                  </a:lnTo>
                  <a:lnTo>
                    <a:pt x="2271746" y="14606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11043416" y="3905047"/>
            <a:ext cx="3011170" cy="398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50" spc="-10" dirty="0">
                <a:solidFill>
                  <a:srgbClr val="FFFFFF"/>
                </a:solidFill>
                <a:latin typeface="Verdana"/>
                <a:cs typeface="Verdana"/>
                <a:hlinkClick r:id="rId11"/>
              </a:rPr>
              <a:t>www.cappnaija.org</a:t>
            </a:r>
            <a:endParaRPr sz="2450">
              <a:latin typeface="Verdana"/>
              <a:cs typeface="Verdan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530780" y="6291795"/>
            <a:ext cx="898525" cy="184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b="1" spc="100" dirty="0">
                <a:solidFill>
                  <a:srgbClr val="606060"/>
                </a:solidFill>
                <a:latin typeface="Trebuchet MS"/>
                <a:cs typeface="Trebuchet MS"/>
              </a:rPr>
              <a:t>Engagement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479234" y="6293371"/>
            <a:ext cx="699135" cy="1809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00" b="1" spc="40" dirty="0">
                <a:solidFill>
                  <a:srgbClr val="606060"/>
                </a:solidFill>
                <a:latin typeface="Trebuchet MS"/>
                <a:cs typeface="Trebuchet MS"/>
              </a:rPr>
              <a:t>Politeracy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43" name="object 43" descr="$PPTXTitle"/>
          <p:cNvSpPr txBox="1">
            <a:spLocks noGrp="1"/>
          </p:cNvSpPr>
          <p:nvPr>
            <p:ph type="title"/>
          </p:nvPr>
        </p:nvSpPr>
        <p:spPr>
          <a:xfrm>
            <a:off x="9099821" y="1451887"/>
            <a:ext cx="6962775" cy="1360805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 marR="5080" indent="878840">
              <a:lnSpc>
                <a:spcPts val="4750"/>
              </a:lnSpc>
              <a:spcBef>
                <a:spcPts val="1100"/>
              </a:spcBef>
            </a:pPr>
            <a:r>
              <a:rPr sz="4800" b="0" spc="114" dirty="0">
                <a:latin typeface="Calibri"/>
                <a:cs typeface="Calibri"/>
              </a:rPr>
              <a:t>The</a:t>
            </a:r>
            <a:r>
              <a:rPr sz="4800" b="0" spc="-525" dirty="0">
                <a:latin typeface="Calibri"/>
                <a:cs typeface="Calibri"/>
              </a:rPr>
              <a:t> </a:t>
            </a:r>
            <a:r>
              <a:rPr sz="4800" b="0" spc="-50" dirty="0">
                <a:latin typeface="Calibri"/>
                <a:cs typeface="Calibri"/>
              </a:rPr>
              <a:t>future</a:t>
            </a:r>
            <a:r>
              <a:rPr sz="4800" b="0" spc="-525" dirty="0">
                <a:latin typeface="Calibri"/>
                <a:cs typeface="Calibri"/>
              </a:rPr>
              <a:t> </a:t>
            </a:r>
            <a:r>
              <a:rPr sz="4800" b="0" dirty="0">
                <a:latin typeface="Calibri"/>
                <a:cs typeface="Calibri"/>
              </a:rPr>
              <a:t>of</a:t>
            </a:r>
            <a:r>
              <a:rPr sz="4800" b="0" spc="-520" dirty="0">
                <a:latin typeface="Calibri"/>
                <a:cs typeface="Calibri"/>
              </a:rPr>
              <a:t> </a:t>
            </a:r>
            <a:r>
              <a:rPr sz="4800" spc="55" dirty="0">
                <a:solidFill>
                  <a:srgbClr val="21B08B"/>
                </a:solidFill>
                <a:latin typeface="Calibri"/>
                <a:cs typeface="Calibri"/>
              </a:rPr>
              <a:t>citizens </a:t>
            </a:r>
            <a:r>
              <a:rPr sz="4800" dirty="0">
                <a:solidFill>
                  <a:srgbClr val="21B08B"/>
                </a:solidFill>
                <a:latin typeface="Calibri"/>
                <a:cs typeface="Calibri"/>
              </a:rPr>
              <a:t>participation</a:t>
            </a:r>
            <a:r>
              <a:rPr sz="4800" spc="-525" dirty="0">
                <a:solidFill>
                  <a:srgbClr val="21B08B"/>
                </a:solidFill>
                <a:latin typeface="Calibri"/>
                <a:cs typeface="Calibri"/>
              </a:rPr>
              <a:t> </a:t>
            </a:r>
            <a:r>
              <a:rPr sz="4800" b="0" dirty="0">
                <a:latin typeface="Calibri"/>
                <a:cs typeface="Calibri"/>
              </a:rPr>
              <a:t>in</a:t>
            </a:r>
            <a:r>
              <a:rPr sz="4800" b="0" spc="-525" dirty="0">
                <a:latin typeface="Calibri"/>
                <a:cs typeface="Calibri"/>
              </a:rPr>
              <a:t> </a:t>
            </a:r>
            <a:r>
              <a:rPr sz="4800" b="0" spc="-10" dirty="0">
                <a:latin typeface="Calibri"/>
                <a:cs typeface="Calibri"/>
              </a:rPr>
              <a:t>governance.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3418340" y="9626389"/>
            <a:ext cx="1033144" cy="1765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dirty="0">
                <a:solidFill>
                  <a:srgbClr val="EDF6FB"/>
                </a:solidFill>
                <a:latin typeface="Arial Black"/>
                <a:cs typeface="Arial Black"/>
              </a:rPr>
              <a:t>NOW,</a:t>
            </a:r>
            <a:r>
              <a:rPr sz="950" spc="-30" dirty="0">
                <a:solidFill>
                  <a:srgbClr val="EDF6FB"/>
                </a:solidFill>
                <a:latin typeface="Arial Black"/>
                <a:cs typeface="Arial Black"/>
              </a:rPr>
              <a:t> </a:t>
            </a:r>
            <a:r>
              <a:rPr sz="950" spc="-40" dirty="0">
                <a:solidFill>
                  <a:srgbClr val="EDF6FB"/>
                </a:solidFill>
                <a:latin typeface="Arial Black"/>
                <a:cs typeface="Arial Black"/>
              </a:rPr>
              <a:t>YOU </a:t>
            </a:r>
            <a:r>
              <a:rPr sz="950" spc="-25" dirty="0">
                <a:solidFill>
                  <a:srgbClr val="EDF6FB"/>
                </a:solidFill>
                <a:latin typeface="Arial Black"/>
                <a:cs typeface="Arial Black"/>
              </a:rPr>
              <a:t>CAN</a:t>
            </a:r>
            <a:endParaRPr sz="950">
              <a:latin typeface="Arial Black"/>
              <a:cs typeface="Arial Black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4137330" y="7334824"/>
            <a:ext cx="379095" cy="1924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00" b="1" spc="-20" dirty="0">
                <a:solidFill>
                  <a:srgbClr val="1F2020"/>
                </a:solidFill>
                <a:latin typeface="Trebuchet MS"/>
                <a:cs typeface="Trebuchet MS"/>
              </a:rPr>
              <a:t>100%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13936149" y="7047741"/>
            <a:ext cx="781685" cy="781685"/>
            <a:chOff x="13936149" y="7047741"/>
            <a:chExt cx="781685" cy="781685"/>
          </a:xfrm>
        </p:grpSpPr>
        <p:sp>
          <p:nvSpPr>
            <p:cNvPr id="47" name="object 47"/>
            <p:cNvSpPr/>
            <p:nvPr/>
          </p:nvSpPr>
          <p:spPr>
            <a:xfrm>
              <a:off x="13936149" y="7047741"/>
              <a:ext cx="781685" cy="781685"/>
            </a:xfrm>
            <a:custGeom>
              <a:avLst/>
              <a:gdLst/>
              <a:ahLst/>
              <a:cxnLst/>
              <a:rect l="l" t="t" r="r" b="b"/>
              <a:pathLst>
                <a:path w="781684" h="781684">
                  <a:moveTo>
                    <a:pt x="390730" y="781461"/>
                  </a:moveTo>
                  <a:lnTo>
                    <a:pt x="341718" y="778417"/>
                  </a:lnTo>
                  <a:lnTo>
                    <a:pt x="294522" y="769528"/>
                  </a:lnTo>
                  <a:lnTo>
                    <a:pt x="249509" y="755161"/>
                  </a:lnTo>
                  <a:lnTo>
                    <a:pt x="207046" y="735681"/>
                  </a:lnTo>
                  <a:lnTo>
                    <a:pt x="167497" y="711455"/>
                  </a:lnTo>
                  <a:lnTo>
                    <a:pt x="131230" y="682850"/>
                  </a:lnTo>
                  <a:lnTo>
                    <a:pt x="98611" y="650230"/>
                  </a:lnTo>
                  <a:lnTo>
                    <a:pt x="70005" y="613963"/>
                  </a:lnTo>
                  <a:lnTo>
                    <a:pt x="45780" y="574415"/>
                  </a:lnTo>
                  <a:lnTo>
                    <a:pt x="26300" y="531951"/>
                  </a:lnTo>
                  <a:lnTo>
                    <a:pt x="11933" y="486938"/>
                  </a:lnTo>
                  <a:lnTo>
                    <a:pt x="3044" y="439743"/>
                  </a:lnTo>
                  <a:lnTo>
                    <a:pt x="0" y="390730"/>
                  </a:lnTo>
                  <a:lnTo>
                    <a:pt x="2934" y="343483"/>
                  </a:lnTo>
                  <a:lnTo>
                    <a:pt x="3044" y="341718"/>
                  </a:lnTo>
                  <a:lnTo>
                    <a:pt x="11933" y="294522"/>
                  </a:lnTo>
                  <a:lnTo>
                    <a:pt x="26300" y="249509"/>
                  </a:lnTo>
                  <a:lnTo>
                    <a:pt x="45780" y="207046"/>
                  </a:lnTo>
                  <a:lnTo>
                    <a:pt x="70005" y="167497"/>
                  </a:lnTo>
                  <a:lnTo>
                    <a:pt x="98611" y="131230"/>
                  </a:lnTo>
                  <a:lnTo>
                    <a:pt x="131230" y="98611"/>
                  </a:lnTo>
                  <a:lnTo>
                    <a:pt x="167497" y="70005"/>
                  </a:lnTo>
                  <a:lnTo>
                    <a:pt x="207046" y="45780"/>
                  </a:lnTo>
                  <a:lnTo>
                    <a:pt x="249509" y="26300"/>
                  </a:lnTo>
                  <a:lnTo>
                    <a:pt x="294522" y="11933"/>
                  </a:lnTo>
                  <a:lnTo>
                    <a:pt x="341718" y="3044"/>
                  </a:lnTo>
                  <a:lnTo>
                    <a:pt x="390730" y="0"/>
                  </a:lnTo>
                  <a:lnTo>
                    <a:pt x="390730" y="156292"/>
                  </a:lnTo>
                  <a:lnTo>
                    <a:pt x="343483" y="161055"/>
                  </a:lnTo>
                  <a:lnTo>
                    <a:pt x="299476" y="174715"/>
                  </a:lnTo>
                  <a:lnTo>
                    <a:pt x="259654" y="196330"/>
                  </a:lnTo>
                  <a:lnTo>
                    <a:pt x="224957" y="224957"/>
                  </a:lnTo>
                  <a:lnTo>
                    <a:pt x="196330" y="259654"/>
                  </a:lnTo>
                  <a:lnTo>
                    <a:pt x="174715" y="299476"/>
                  </a:lnTo>
                  <a:lnTo>
                    <a:pt x="161055" y="343483"/>
                  </a:lnTo>
                  <a:lnTo>
                    <a:pt x="156292" y="390730"/>
                  </a:lnTo>
                  <a:lnTo>
                    <a:pt x="161055" y="437978"/>
                  </a:lnTo>
                  <a:lnTo>
                    <a:pt x="174715" y="481984"/>
                  </a:lnTo>
                  <a:lnTo>
                    <a:pt x="196330" y="521807"/>
                  </a:lnTo>
                  <a:lnTo>
                    <a:pt x="224957" y="556503"/>
                  </a:lnTo>
                  <a:lnTo>
                    <a:pt x="259654" y="585130"/>
                  </a:lnTo>
                  <a:lnTo>
                    <a:pt x="299476" y="606746"/>
                  </a:lnTo>
                  <a:lnTo>
                    <a:pt x="343483" y="620406"/>
                  </a:lnTo>
                  <a:lnTo>
                    <a:pt x="390730" y="625169"/>
                  </a:lnTo>
                  <a:lnTo>
                    <a:pt x="702617" y="625169"/>
                  </a:lnTo>
                  <a:lnTo>
                    <a:pt x="682850" y="650230"/>
                  </a:lnTo>
                  <a:lnTo>
                    <a:pt x="650230" y="682850"/>
                  </a:lnTo>
                  <a:lnTo>
                    <a:pt x="613963" y="711455"/>
                  </a:lnTo>
                  <a:lnTo>
                    <a:pt x="574415" y="735681"/>
                  </a:lnTo>
                  <a:lnTo>
                    <a:pt x="531951" y="755161"/>
                  </a:lnTo>
                  <a:lnTo>
                    <a:pt x="486938" y="769528"/>
                  </a:lnTo>
                  <a:lnTo>
                    <a:pt x="439743" y="778417"/>
                  </a:lnTo>
                  <a:lnTo>
                    <a:pt x="390730" y="781461"/>
                  </a:lnTo>
                  <a:close/>
                </a:path>
                <a:path w="781684" h="781684">
                  <a:moveTo>
                    <a:pt x="702617" y="625169"/>
                  </a:moveTo>
                  <a:lnTo>
                    <a:pt x="390730" y="625169"/>
                  </a:lnTo>
                  <a:lnTo>
                    <a:pt x="437978" y="620406"/>
                  </a:lnTo>
                  <a:lnTo>
                    <a:pt x="481984" y="606746"/>
                  </a:lnTo>
                  <a:lnTo>
                    <a:pt x="521807" y="585130"/>
                  </a:lnTo>
                  <a:lnTo>
                    <a:pt x="556503" y="556503"/>
                  </a:lnTo>
                  <a:lnTo>
                    <a:pt x="585130" y="521807"/>
                  </a:lnTo>
                  <a:lnTo>
                    <a:pt x="606746" y="481984"/>
                  </a:lnTo>
                  <a:lnTo>
                    <a:pt x="620406" y="437978"/>
                  </a:lnTo>
                  <a:lnTo>
                    <a:pt x="625169" y="390730"/>
                  </a:lnTo>
                  <a:lnTo>
                    <a:pt x="620406" y="343483"/>
                  </a:lnTo>
                  <a:lnTo>
                    <a:pt x="606746" y="299476"/>
                  </a:lnTo>
                  <a:lnTo>
                    <a:pt x="585130" y="259654"/>
                  </a:lnTo>
                  <a:lnTo>
                    <a:pt x="556503" y="224957"/>
                  </a:lnTo>
                  <a:lnTo>
                    <a:pt x="521807" y="196330"/>
                  </a:lnTo>
                  <a:lnTo>
                    <a:pt x="481984" y="174715"/>
                  </a:lnTo>
                  <a:lnTo>
                    <a:pt x="437978" y="161055"/>
                  </a:lnTo>
                  <a:lnTo>
                    <a:pt x="390730" y="156292"/>
                  </a:lnTo>
                  <a:lnTo>
                    <a:pt x="390730" y="0"/>
                  </a:lnTo>
                  <a:lnTo>
                    <a:pt x="439743" y="3044"/>
                  </a:lnTo>
                  <a:lnTo>
                    <a:pt x="486938" y="11933"/>
                  </a:lnTo>
                  <a:lnTo>
                    <a:pt x="531951" y="26300"/>
                  </a:lnTo>
                  <a:lnTo>
                    <a:pt x="574415" y="45780"/>
                  </a:lnTo>
                  <a:lnTo>
                    <a:pt x="613963" y="70005"/>
                  </a:lnTo>
                  <a:lnTo>
                    <a:pt x="650230" y="98611"/>
                  </a:lnTo>
                  <a:lnTo>
                    <a:pt x="682850" y="131230"/>
                  </a:lnTo>
                  <a:lnTo>
                    <a:pt x="711455" y="167497"/>
                  </a:lnTo>
                  <a:lnTo>
                    <a:pt x="735681" y="207046"/>
                  </a:lnTo>
                  <a:lnTo>
                    <a:pt x="755161" y="249509"/>
                  </a:lnTo>
                  <a:lnTo>
                    <a:pt x="769528" y="294522"/>
                  </a:lnTo>
                  <a:lnTo>
                    <a:pt x="778417" y="341718"/>
                  </a:lnTo>
                  <a:lnTo>
                    <a:pt x="781461" y="390730"/>
                  </a:lnTo>
                  <a:lnTo>
                    <a:pt x="778526" y="437978"/>
                  </a:lnTo>
                  <a:lnTo>
                    <a:pt x="769528" y="486938"/>
                  </a:lnTo>
                  <a:lnTo>
                    <a:pt x="755161" y="531951"/>
                  </a:lnTo>
                  <a:lnTo>
                    <a:pt x="735681" y="574415"/>
                  </a:lnTo>
                  <a:lnTo>
                    <a:pt x="711455" y="613963"/>
                  </a:lnTo>
                  <a:lnTo>
                    <a:pt x="702617" y="625169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3936149" y="7047741"/>
              <a:ext cx="781685" cy="781685"/>
            </a:xfrm>
            <a:custGeom>
              <a:avLst/>
              <a:gdLst/>
              <a:ahLst/>
              <a:cxnLst/>
              <a:rect l="l" t="t" r="r" b="b"/>
              <a:pathLst>
                <a:path w="781684" h="781684">
                  <a:moveTo>
                    <a:pt x="390730" y="781461"/>
                  </a:moveTo>
                  <a:lnTo>
                    <a:pt x="341718" y="778417"/>
                  </a:lnTo>
                  <a:lnTo>
                    <a:pt x="294522" y="769528"/>
                  </a:lnTo>
                  <a:lnTo>
                    <a:pt x="249509" y="755161"/>
                  </a:lnTo>
                  <a:lnTo>
                    <a:pt x="207046" y="735681"/>
                  </a:lnTo>
                  <a:lnTo>
                    <a:pt x="167497" y="711455"/>
                  </a:lnTo>
                  <a:lnTo>
                    <a:pt x="131230" y="682850"/>
                  </a:lnTo>
                  <a:lnTo>
                    <a:pt x="98611" y="650230"/>
                  </a:lnTo>
                  <a:lnTo>
                    <a:pt x="70005" y="613963"/>
                  </a:lnTo>
                  <a:lnTo>
                    <a:pt x="45780" y="574415"/>
                  </a:lnTo>
                  <a:lnTo>
                    <a:pt x="26300" y="531951"/>
                  </a:lnTo>
                  <a:lnTo>
                    <a:pt x="11933" y="486938"/>
                  </a:lnTo>
                  <a:lnTo>
                    <a:pt x="3044" y="439743"/>
                  </a:lnTo>
                  <a:lnTo>
                    <a:pt x="0" y="390730"/>
                  </a:lnTo>
                  <a:lnTo>
                    <a:pt x="2934" y="343483"/>
                  </a:lnTo>
                  <a:lnTo>
                    <a:pt x="3044" y="341718"/>
                  </a:lnTo>
                  <a:lnTo>
                    <a:pt x="11933" y="294522"/>
                  </a:lnTo>
                  <a:lnTo>
                    <a:pt x="26300" y="249509"/>
                  </a:lnTo>
                  <a:lnTo>
                    <a:pt x="45780" y="207046"/>
                  </a:lnTo>
                  <a:lnTo>
                    <a:pt x="70005" y="167497"/>
                  </a:lnTo>
                  <a:lnTo>
                    <a:pt x="98611" y="131230"/>
                  </a:lnTo>
                  <a:lnTo>
                    <a:pt x="131230" y="98611"/>
                  </a:lnTo>
                  <a:lnTo>
                    <a:pt x="167497" y="70005"/>
                  </a:lnTo>
                  <a:lnTo>
                    <a:pt x="207046" y="45780"/>
                  </a:lnTo>
                  <a:lnTo>
                    <a:pt x="249509" y="26300"/>
                  </a:lnTo>
                  <a:lnTo>
                    <a:pt x="294522" y="11933"/>
                  </a:lnTo>
                  <a:lnTo>
                    <a:pt x="341718" y="3044"/>
                  </a:lnTo>
                  <a:lnTo>
                    <a:pt x="390730" y="0"/>
                  </a:lnTo>
                  <a:lnTo>
                    <a:pt x="390730" y="156292"/>
                  </a:lnTo>
                  <a:lnTo>
                    <a:pt x="343483" y="161055"/>
                  </a:lnTo>
                  <a:lnTo>
                    <a:pt x="299476" y="174715"/>
                  </a:lnTo>
                  <a:lnTo>
                    <a:pt x="259654" y="196330"/>
                  </a:lnTo>
                  <a:lnTo>
                    <a:pt x="224957" y="224957"/>
                  </a:lnTo>
                  <a:lnTo>
                    <a:pt x="196330" y="259654"/>
                  </a:lnTo>
                  <a:lnTo>
                    <a:pt x="174715" y="299476"/>
                  </a:lnTo>
                  <a:lnTo>
                    <a:pt x="161055" y="343483"/>
                  </a:lnTo>
                  <a:lnTo>
                    <a:pt x="156292" y="390730"/>
                  </a:lnTo>
                  <a:lnTo>
                    <a:pt x="161055" y="437978"/>
                  </a:lnTo>
                  <a:lnTo>
                    <a:pt x="174715" y="481984"/>
                  </a:lnTo>
                  <a:lnTo>
                    <a:pt x="196330" y="521807"/>
                  </a:lnTo>
                  <a:lnTo>
                    <a:pt x="224957" y="556503"/>
                  </a:lnTo>
                  <a:lnTo>
                    <a:pt x="259654" y="585130"/>
                  </a:lnTo>
                  <a:lnTo>
                    <a:pt x="299476" y="606746"/>
                  </a:lnTo>
                  <a:lnTo>
                    <a:pt x="343483" y="620406"/>
                  </a:lnTo>
                  <a:lnTo>
                    <a:pt x="390730" y="625169"/>
                  </a:lnTo>
                  <a:lnTo>
                    <a:pt x="702617" y="625169"/>
                  </a:lnTo>
                  <a:lnTo>
                    <a:pt x="682850" y="650230"/>
                  </a:lnTo>
                  <a:lnTo>
                    <a:pt x="650230" y="682850"/>
                  </a:lnTo>
                  <a:lnTo>
                    <a:pt x="613963" y="711455"/>
                  </a:lnTo>
                  <a:lnTo>
                    <a:pt x="574415" y="735681"/>
                  </a:lnTo>
                  <a:lnTo>
                    <a:pt x="531951" y="755161"/>
                  </a:lnTo>
                  <a:lnTo>
                    <a:pt x="486938" y="769528"/>
                  </a:lnTo>
                  <a:lnTo>
                    <a:pt x="439743" y="778417"/>
                  </a:lnTo>
                  <a:lnTo>
                    <a:pt x="390730" y="781461"/>
                  </a:lnTo>
                  <a:close/>
                </a:path>
                <a:path w="781684" h="781684">
                  <a:moveTo>
                    <a:pt x="702617" y="625169"/>
                  </a:moveTo>
                  <a:lnTo>
                    <a:pt x="390730" y="625169"/>
                  </a:lnTo>
                  <a:lnTo>
                    <a:pt x="437978" y="620406"/>
                  </a:lnTo>
                  <a:lnTo>
                    <a:pt x="481984" y="606746"/>
                  </a:lnTo>
                  <a:lnTo>
                    <a:pt x="521807" y="585130"/>
                  </a:lnTo>
                  <a:lnTo>
                    <a:pt x="556503" y="556503"/>
                  </a:lnTo>
                  <a:lnTo>
                    <a:pt x="585130" y="521807"/>
                  </a:lnTo>
                  <a:lnTo>
                    <a:pt x="606746" y="481984"/>
                  </a:lnTo>
                  <a:lnTo>
                    <a:pt x="620406" y="437978"/>
                  </a:lnTo>
                  <a:lnTo>
                    <a:pt x="625169" y="390730"/>
                  </a:lnTo>
                  <a:lnTo>
                    <a:pt x="620406" y="343483"/>
                  </a:lnTo>
                  <a:lnTo>
                    <a:pt x="606746" y="299476"/>
                  </a:lnTo>
                  <a:lnTo>
                    <a:pt x="585130" y="259654"/>
                  </a:lnTo>
                  <a:lnTo>
                    <a:pt x="556503" y="224957"/>
                  </a:lnTo>
                  <a:lnTo>
                    <a:pt x="521807" y="196330"/>
                  </a:lnTo>
                  <a:lnTo>
                    <a:pt x="481984" y="174715"/>
                  </a:lnTo>
                  <a:lnTo>
                    <a:pt x="437978" y="161055"/>
                  </a:lnTo>
                  <a:lnTo>
                    <a:pt x="390730" y="156292"/>
                  </a:lnTo>
                  <a:lnTo>
                    <a:pt x="390730" y="0"/>
                  </a:lnTo>
                  <a:lnTo>
                    <a:pt x="439743" y="3044"/>
                  </a:lnTo>
                  <a:lnTo>
                    <a:pt x="486938" y="11933"/>
                  </a:lnTo>
                  <a:lnTo>
                    <a:pt x="531951" y="26300"/>
                  </a:lnTo>
                  <a:lnTo>
                    <a:pt x="574415" y="45780"/>
                  </a:lnTo>
                  <a:lnTo>
                    <a:pt x="613963" y="70005"/>
                  </a:lnTo>
                  <a:lnTo>
                    <a:pt x="650230" y="98611"/>
                  </a:lnTo>
                  <a:lnTo>
                    <a:pt x="682850" y="131230"/>
                  </a:lnTo>
                  <a:lnTo>
                    <a:pt x="711455" y="167497"/>
                  </a:lnTo>
                  <a:lnTo>
                    <a:pt x="735681" y="207046"/>
                  </a:lnTo>
                  <a:lnTo>
                    <a:pt x="755161" y="249509"/>
                  </a:lnTo>
                  <a:lnTo>
                    <a:pt x="769528" y="294522"/>
                  </a:lnTo>
                  <a:lnTo>
                    <a:pt x="778417" y="341718"/>
                  </a:lnTo>
                  <a:lnTo>
                    <a:pt x="781461" y="390730"/>
                  </a:lnTo>
                  <a:lnTo>
                    <a:pt x="778526" y="437978"/>
                  </a:lnTo>
                  <a:lnTo>
                    <a:pt x="769528" y="486938"/>
                  </a:lnTo>
                  <a:lnTo>
                    <a:pt x="755161" y="531951"/>
                  </a:lnTo>
                  <a:lnTo>
                    <a:pt x="735681" y="574415"/>
                  </a:lnTo>
                  <a:lnTo>
                    <a:pt x="711455" y="613963"/>
                  </a:lnTo>
                  <a:lnTo>
                    <a:pt x="702617" y="625169"/>
                  </a:lnTo>
                  <a:close/>
                </a:path>
              </a:pathLst>
            </a:custGeom>
            <a:solidFill>
              <a:srgbClr val="00B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15247308" y="7334824"/>
            <a:ext cx="311150" cy="1924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00" b="1" spc="35" dirty="0">
                <a:solidFill>
                  <a:srgbClr val="1F2020"/>
                </a:solidFill>
                <a:latin typeface="Trebuchet MS"/>
                <a:cs typeface="Trebuchet MS"/>
              </a:rPr>
              <a:t>70%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15011937" y="7047741"/>
            <a:ext cx="781685" cy="781685"/>
            <a:chOff x="15011937" y="7047741"/>
            <a:chExt cx="781685" cy="781685"/>
          </a:xfrm>
        </p:grpSpPr>
        <p:sp>
          <p:nvSpPr>
            <p:cNvPr id="51" name="object 51"/>
            <p:cNvSpPr/>
            <p:nvPr/>
          </p:nvSpPr>
          <p:spPr>
            <a:xfrm>
              <a:off x="15011937" y="7047741"/>
              <a:ext cx="781685" cy="781685"/>
            </a:xfrm>
            <a:custGeom>
              <a:avLst/>
              <a:gdLst/>
              <a:ahLst/>
              <a:cxnLst/>
              <a:rect l="l" t="t" r="r" b="b"/>
              <a:pathLst>
                <a:path w="781684" h="781684">
                  <a:moveTo>
                    <a:pt x="390730" y="781461"/>
                  </a:moveTo>
                  <a:lnTo>
                    <a:pt x="341718" y="778417"/>
                  </a:lnTo>
                  <a:lnTo>
                    <a:pt x="294522" y="769528"/>
                  </a:lnTo>
                  <a:lnTo>
                    <a:pt x="249509" y="755161"/>
                  </a:lnTo>
                  <a:lnTo>
                    <a:pt x="207046" y="735681"/>
                  </a:lnTo>
                  <a:lnTo>
                    <a:pt x="167497" y="711455"/>
                  </a:lnTo>
                  <a:lnTo>
                    <a:pt x="131230" y="682850"/>
                  </a:lnTo>
                  <a:lnTo>
                    <a:pt x="98611" y="650230"/>
                  </a:lnTo>
                  <a:lnTo>
                    <a:pt x="70005" y="613963"/>
                  </a:lnTo>
                  <a:lnTo>
                    <a:pt x="45780" y="574415"/>
                  </a:lnTo>
                  <a:lnTo>
                    <a:pt x="26300" y="531951"/>
                  </a:lnTo>
                  <a:lnTo>
                    <a:pt x="11933" y="486938"/>
                  </a:lnTo>
                  <a:lnTo>
                    <a:pt x="3044" y="439743"/>
                  </a:lnTo>
                  <a:lnTo>
                    <a:pt x="0" y="390730"/>
                  </a:lnTo>
                  <a:lnTo>
                    <a:pt x="2934" y="343483"/>
                  </a:lnTo>
                  <a:lnTo>
                    <a:pt x="3044" y="341718"/>
                  </a:lnTo>
                  <a:lnTo>
                    <a:pt x="11933" y="294522"/>
                  </a:lnTo>
                  <a:lnTo>
                    <a:pt x="26300" y="249509"/>
                  </a:lnTo>
                  <a:lnTo>
                    <a:pt x="45780" y="207046"/>
                  </a:lnTo>
                  <a:lnTo>
                    <a:pt x="70005" y="167497"/>
                  </a:lnTo>
                  <a:lnTo>
                    <a:pt x="98611" y="131230"/>
                  </a:lnTo>
                  <a:lnTo>
                    <a:pt x="131230" y="98611"/>
                  </a:lnTo>
                  <a:lnTo>
                    <a:pt x="167497" y="70005"/>
                  </a:lnTo>
                  <a:lnTo>
                    <a:pt x="207046" y="45780"/>
                  </a:lnTo>
                  <a:lnTo>
                    <a:pt x="249509" y="26300"/>
                  </a:lnTo>
                  <a:lnTo>
                    <a:pt x="294522" y="11933"/>
                  </a:lnTo>
                  <a:lnTo>
                    <a:pt x="341718" y="3044"/>
                  </a:lnTo>
                  <a:lnTo>
                    <a:pt x="390730" y="0"/>
                  </a:lnTo>
                  <a:lnTo>
                    <a:pt x="390730" y="156292"/>
                  </a:lnTo>
                  <a:lnTo>
                    <a:pt x="343483" y="161055"/>
                  </a:lnTo>
                  <a:lnTo>
                    <a:pt x="299476" y="174715"/>
                  </a:lnTo>
                  <a:lnTo>
                    <a:pt x="259654" y="196330"/>
                  </a:lnTo>
                  <a:lnTo>
                    <a:pt x="224957" y="224957"/>
                  </a:lnTo>
                  <a:lnTo>
                    <a:pt x="196330" y="259654"/>
                  </a:lnTo>
                  <a:lnTo>
                    <a:pt x="174715" y="299476"/>
                  </a:lnTo>
                  <a:lnTo>
                    <a:pt x="161055" y="343483"/>
                  </a:lnTo>
                  <a:lnTo>
                    <a:pt x="156292" y="390730"/>
                  </a:lnTo>
                  <a:lnTo>
                    <a:pt x="161055" y="437978"/>
                  </a:lnTo>
                  <a:lnTo>
                    <a:pt x="174715" y="481984"/>
                  </a:lnTo>
                  <a:lnTo>
                    <a:pt x="196330" y="521807"/>
                  </a:lnTo>
                  <a:lnTo>
                    <a:pt x="224957" y="556503"/>
                  </a:lnTo>
                  <a:lnTo>
                    <a:pt x="259654" y="585130"/>
                  </a:lnTo>
                  <a:lnTo>
                    <a:pt x="299476" y="606746"/>
                  </a:lnTo>
                  <a:lnTo>
                    <a:pt x="343483" y="620406"/>
                  </a:lnTo>
                  <a:lnTo>
                    <a:pt x="390730" y="625169"/>
                  </a:lnTo>
                  <a:lnTo>
                    <a:pt x="702617" y="625169"/>
                  </a:lnTo>
                  <a:lnTo>
                    <a:pt x="682850" y="650230"/>
                  </a:lnTo>
                  <a:lnTo>
                    <a:pt x="650230" y="682850"/>
                  </a:lnTo>
                  <a:lnTo>
                    <a:pt x="613963" y="711455"/>
                  </a:lnTo>
                  <a:lnTo>
                    <a:pt x="574415" y="735681"/>
                  </a:lnTo>
                  <a:lnTo>
                    <a:pt x="531951" y="755161"/>
                  </a:lnTo>
                  <a:lnTo>
                    <a:pt x="486938" y="769528"/>
                  </a:lnTo>
                  <a:lnTo>
                    <a:pt x="439743" y="778417"/>
                  </a:lnTo>
                  <a:lnTo>
                    <a:pt x="390730" y="781461"/>
                  </a:lnTo>
                  <a:close/>
                </a:path>
                <a:path w="781684" h="781684">
                  <a:moveTo>
                    <a:pt x="702617" y="625169"/>
                  </a:moveTo>
                  <a:lnTo>
                    <a:pt x="390730" y="625169"/>
                  </a:lnTo>
                  <a:lnTo>
                    <a:pt x="437978" y="620406"/>
                  </a:lnTo>
                  <a:lnTo>
                    <a:pt x="481984" y="606746"/>
                  </a:lnTo>
                  <a:lnTo>
                    <a:pt x="521807" y="585130"/>
                  </a:lnTo>
                  <a:lnTo>
                    <a:pt x="556503" y="556503"/>
                  </a:lnTo>
                  <a:lnTo>
                    <a:pt x="585130" y="521807"/>
                  </a:lnTo>
                  <a:lnTo>
                    <a:pt x="606746" y="481984"/>
                  </a:lnTo>
                  <a:lnTo>
                    <a:pt x="620406" y="437978"/>
                  </a:lnTo>
                  <a:lnTo>
                    <a:pt x="625169" y="390730"/>
                  </a:lnTo>
                  <a:lnTo>
                    <a:pt x="620406" y="343483"/>
                  </a:lnTo>
                  <a:lnTo>
                    <a:pt x="606746" y="299476"/>
                  </a:lnTo>
                  <a:lnTo>
                    <a:pt x="585130" y="259654"/>
                  </a:lnTo>
                  <a:lnTo>
                    <a:pt x="556503" y="224957"/>
                  </a:lnTo>
                  <a:lnTo>
                    <a:pt x="521807" y="196330"/>
                  </a:lnTo>
                  <a:lnTo>
                    <a:pt x="481984" y="174715"/>
                  </a:lnTo>
                  <a:lnTo>
                    <a:pt x="437978" y="161055"/>
                  </a:lnTo>
                  <a:lnTo>
                    <a:pt x="390730" y="156292"/>
                  </a:lnTo>
                  <a:lnTo>
                    <a:pt x="390730" y="0"/>
                  </a:lnTo>
                  <a:lnTo>
                    <a:pt x="439743" y="3044"/>
                  </a:lnTo>
                  <a:lnTo>
                    <a:pt x="486938" y="11933"/>
                  </a:lnTo>
                  <a:lnTo>
                    <a:pt x="531951" y="26300"/>
                  </a:lnTo>
                  <a:lnTo>
                    <a:pt x="574415" y="45780"/>
                  </a:lnTo>
                  <a:lnTo>
                    <a:pt x="613963" y="70005"/>
                  </a:lnTo>
                  <a:lnTo>
                    <a:pt x="650230" y="98611"/>
                  </a:lnTo>
                  <a:lnTo>
                    <a:pt x="682850" y="131230"/>
                  </a:lnTo>
                  <a:lnTo>
                    <a:pt x="711455" y="167497"/>
                  </a:lnTo>
                  <a:lnTo>
                    <a:pt x="735681" y="207046"/>
                  </a:lnTo>
                  <a:lnTo>
                    <a:pt x="755161" y="249509"/>
                  </a:lnTo>
                  <a:lnTo>
                    <a:pt x="769528" y="294522"/>
                  </a:lnTo>
                  <a:lnTo>
                    <a:pt x="778417" y="341718"/>
                  </a:lnTo>
                  <a:lnTo>
                    <a:pt x="781461" y="390730"/>
                  </a:lnTo>
                  <a:lnTo>
                    <a:pt x="778526" y="437978"/>
                  </a:lnTo>
                  <a:lnTo>
                    <a:pt x="769528" y="486938"/>
                  </a:lnTo>
                  <a:lnTo>
                    <a:pt x="755161" y="531951"/>
                  </a:lnTo>
                  <a:lnTo>
                    <a:pt x="735681" y="574415"/>
                  </a:lnTo>
                  <a:lnTo>
                    <a:pt x="711455" y="613963"/>
                  </a:lnTo>
                  <a:lnTo>
                    <a:pt x="702617" y="625169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5031061" y="7047741"/>
              <a:ext cx="762635" cy="781685"/>
            </a:xfrm>
            <a:custGeom>
              <a:avLst/>
              <a:gdLst/>
              <a:ahLst/>
              <a:cxnLst/>
              <a:rect l="l" t="t" r="r" b="b"/>
              <a:pathLst>
                <a:path w="762634" h="781684">
                  <a:moveTo>
                    <a:pt x="683766" y="625200"/>
                  </a:moveTo>
                  <a:lnTo>
                    <a:pt x="370289" y="625200"/>
                  </a:lnTo>
                  <a:lnTo>
                    <a:pt x="420349" y="620046"/>
                  </a:lnTo>
                  <a:lnTo>
                    <a:pt x="468178" y="604393"/>
                  </a:lnTo>
                  <a:lnTo>
                    <a:pt x="510430" y="579690"/>
                  </a:lnTo>
                  <a:lnTo>
                    <a:pt x="546154" y="547246"/>
                  </a:lnTo>
                  <a:lnTo>
                    <a:pt x="574400" y="508369"/>
                  </a:lnTo>
                  <a:lnTo>
                    <a:pt x="594217" y="464367"/>
                  </a:lnTo>
                  <a:lnTo>
                    <a:pt x="604654" y="416550"/>
                  </a:lnTo>
                  <a:lnTo>
                    <a:pt x="604761" y="366225"/>
                  </a:lnTo>
                  <a:lnTo>
                    <a:pt x="594193" y="317022"/>
                  </a:lnTo>
                  <a:lnTo>
                    <a:pt x="574042" y="272419"/>
                  </a:lnTo>
                  <a:lnTo>
                    <a:pt x="545510" y="233499"/>
                  </a:lnTo>
                  <a:lnTo>
                    <a:pt x="509798" y="201344"/>
                  </a:lnTo>
                  <a:lnTo>
                    <a:pt x="468109" y="177037"/>
                  </a:lnTo>
                  <a:lnTo>
                    <a:pt x="421645" y="161658"/>
                  </a:lnTo>
                  <a:lnTo>
                    <a:pt x="371607" y="156292"/>
                  </a:lnTo>
                  <a:lnTo>
                    <a:pt x="371607" y="0"/>
                  </a:lnTo>
                  <a:lnTo>
                    <a:pt x="420864" y="3086"/>
                  </a:lnTo>
                  <a:lnTo>
                    <a:pt x="468378" y="12106"/>
                  </a:lnTo>
                  <a:lnTo>
                    <a:pt x="513752" y="26701"/>
                  </a:lnTo>
                  <a:lnTo>
                    <a:pt x="556588" y="46514"/>
                  </a:lnTo>
                  <a:lnTo>
                    <a:pt x="596489" y="71187"/>
                  </a:lnTo>
                  <a:lnTo>
                    <a:pt x="633057" y="100361"/>
                  </a:lnTo>
                  <a:lnTo>
                    <a:pt x="665893" y="133678"/>
                  </a:lnTo>
                  <a:lnTo>
                    <a:pt x="694601" y="170781"/>
                  </a:lnTo>
                  <a:lnTo>
                    <a:pt x="718784" y="211312"/>
                  </a:lnTo>
                  <a:lnTo>
                    <a:pt x="738042" y="254912"/>
                  </a:lnTo>
                  <a:lnTo>
                    <a:pt x="751979" y="301223"/>
                  </a:lnTo>
                  <a:lnTo>
                    <a:pt x="760197" y="349888"/>
                  </a:lnTo>
                  <a:lnTo>
                    <a:pt x="762337" y="399198"/>
                  </a:lnTo>
                  <a:lnTo>
                    <a:pt x="758273" y="447395"/>
                  </a:lnTo>
                  <a:lnTo>
                    <a:pt x="748500" y="494046"/>
                  </a:lnTo>
                  <a:lnTo>
                    <a:pt x="733273" y="538718"/>
                  </a:lnTo>
                  <a:lnTo>
                    <a:pt x="712906" y="580979"/>
                  </a:lnTo>
                  <a:lnTo>
                    <a:pt x="687715" y="620396"/>
                  </a:lnTo>
                  <a:lnTo>
                    <a:pt x="683766" y="625200"/>
                  </a:lnTo>
                  <a:close/>
                </a:path>
                <a:path w="762634" h="781684">
                  <a:moveTo>
                    <a:pt x="355670" y="781201"/>
                  </a:moveTo>
                  <a:lnTo>
                    <a:pt x="308253" y="776359"/>
                  </a:lnTo>
                  <a:lnTo>
                    <a:pt x="262234" y="765885"/>
                  </a:lnTo>
                  <a:lnTo>
                    <a:pt x="218075" y="750047"/>
                  </a:lnTo>
                  <a:lnTo>
                    <a:pt x="176241" y="729113"/>
                  </a:lnTo>
                  <a:lnTo>
                    <a:pt x="137195" y="703351"/>
                  </a:lnTo>
                  <a:lnTo>
                    <a:pt x="101400" y="673027"/>
                  </a:lnTo>
                  <a:lnTo>
                    <a:pt x="69320" y="638410"/>
                  </a:lnTo>
                  <a:lnTo>
                    <a:pt x="41417" y="599767"/>
                  </a:lnTo>
                  <a:lnTo>
                    <a:pt x="18156" y="557365"/>
                  </a:lnTo>
                  <a:lnTo>
                    <a:pt x="0" y="511473"/>
                  </a:lnTo>
                  <a:lnTo>
                    <a:pt x="148642" y="463176"/>
                  </a:lnTo>
                  <a:lnTo>
                    <a:pt x="169209" y="509107"/>
                  </a:lnTo>
                  <a:lnTo>
                    <a:pt x="198193" y="548545"/>
                  </a:lnTo>
                  <a:lnTo>
                    <a:pt x="234194" y="580682"/>
                  </a:lnTo>
                  <a:lnTo>
                    <a:pt x="275810" y="604710"/>
                  </a:lnTo>
                  <a:lnTo>
                    <a:pt x="321642" y="619818"/>
                  </a:lnTo>
                  <a:lnTo>
                    <a:pt x="370289" y="625200"/>
                  </a:lnTo>
                  <a:lnTo>
                    <a:pt x="683766" y="625200"/>
                  </a:lnTo>
                  <a:lnTo>
                    <a:pt x="658012" y="656536"/>
                  </a:lnTo>
                  <a:lnTo>
                    <a:pt x="624113" y="688965"/>
                  </a:lnTo>
                  <a:lnTo>
                    <a:pt x="586332" y="717251"/>
                  </a:lnTo>
                  <a:lnTo>
                    <a:pt x="544984" y="740961"/>
                  </a:lnTo>
                  <a:lnTo>
                    <a:pt x="500383" y="759663"/>
                  </a:lnTo>
                  <a:lnTo>
                    <a:pt x="452844" y="772923"/>
                  </a:lnTo>
                  <a:lnTo>
                    <a:pt x="404022" y="780145"/>
                  </a:lnTo>
                  <a:lnTo>
                    <a:pt x="355670" y="781201"/>
                  </a:lnTo>
                  <a:close/>
                </a:path>
              </a:pathLst>
            </a:custGeom>
            <a:solidFill>
              <a:srgbClr val="13B0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15055854" y="7863744"/>
            <a:ext cx="774065" cy="1765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00" b="1" spc="60" dirty="0">
                <a:solidFill>
                  <a:srgbClr val="606060"/>
                </a:solidFill>
                <a:latin typeface="Trebuchet MS"/>
                <a:cs typeface="Trebuchet MS"/>
              </a:rPr>
              <a:t>Accessable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3951201" y="7863744"/>
            <a:ext cx="703580" cy="1765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00" b="1" spc="35" dirty="0">
                <a:solidFill>
                  <a:srgbClr val="606060"/>
                </a:solidFill>
                <a:latin typeface="Trebuchet MS"/>
                <a:cs typeface="Trebuchet MS"/>
              </a:rPr>
              <a:t>Patriotism</a:t>
            </a:r>
            <a:endParaRPr sz="1000">
              <a:latin typeface="Trebuchet MS"/>
              <a:cs typeface="Trebuchet MS"/>
            </a:endParaRPr>
          </a:p>
        </p:txBody>
      </p:sp>
      <p:pic>
        <p:nvPicPr>
          <p:cNvPr id="55" name="object 5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27046" y="2529440"/>
            <a:ext cx="5295347" cy="2996104"/>
          </a:xfrm>
          <a:prstGeom prst="rect">
            <a:avLst/>
          </a:prstGeom>
        </p:spPr>
      </p:pic>
      <p:sp>
        <p:nvSpPr>
          <p:cNvPr id="56" name="object 56"/>
          <p:cNvSpPr txBox="1"/>
          <p:nvPr/>
        </p:nvSpPr>
        <p:spPr>
          <a:xfrm>
            <a:off x="1085617" y="9206424"/>
            <a:ext cx="4470400" cy="307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50" spc="135" dirty="0">
                <a:solidFill>
                  <a:srgbClr val="616061"/>
                </a:solidFill>
                <a:latin typeface="Lucida Sans Unicode"/>
                <a:cs typeface="Lucida Sans Unicode"/>
              </a:rPr>
              <a:t>WWW</a:t>
            </a:r>
            <a:r>
              <a:rPr sz="1800" spc="135" dirty="0">
                <a:solidFill>
                  <a:srgbClr val="616061"/>
                </a:solidFill>
                <a:latin typeface="PMingLiU"/>
                <a:cs typeface="PMingLiU"/>
              </a:rPr>
              <a:t>.</a:t>
            </a:r>
            <a:r>
              <a:rPr sz="1800" spc="-275" dirty="0">
                <a:solidFill>
                  <a:srgbClr val="616061"/>
                </a:solidFill>
                <a:latin typeface="PMingLiU"/>
                <a:cs typeface="PMingLiU"/>
              </a:rPr>
              <a:t> </a:t>
            </a:r>
            <a:r>
              <a:rPr sz="1850" spc="100" dirty="0">
                <a:solidFill>
                  <a:srgbClr val="616061"/>
                </a:solidFill>
                <a:latin typeface="Lucida Sans Unicode"/>
                <a:cs typeface="Lucida Sans Unicode"/>
              </a:rPr>
              <a:t>THEINNOVATIONCENTRE</a:t>
            </a:r>
            <a:r>
              <a:rPr sz="1800" spc="100" dirty="0">
                <a:solidFill>
                  <a:srgbClr val="616061"/>
                </a:solidFill>
                <a:latin typeface="PMingLiU"/>
                <a:cs typeface="PMingLiU"/>
              </a:rPr>
              <a:t>.</a:t>
            </a:r>
            <a:r>
              <a:rPr sz="1800" spc="-275" dirty="0">
                <a:solidFill>
                  <a:srgbClr val="616061"/>
                </a:solidFill>
                <a:latin typeface="PMingLiU"/>
                <a:cs typeface="PMingLiU"/>
              </a:rPr>
              <a:t> </a:t>
            </a:r>
            <a:r>
              <a:rPr sz="1850" spc="25" dirty="0">
                <a:solidFill>
                  <a:srgbClr val="616061"/>
                </a:solidFill>
                <a:latin typeface="Lucida Sans Unicode"/>
                <a:cs typeface="Lucida Sans Unicode"/>
              </a:rPr>
              <a:t>ORG</a:t>
            </a:r>
            <a:endParaRPr sz="185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8287998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18287998" y="0"/>
                  </a:lnTo>
                  <a:lnTo>
                    <a:pt x="18287998" y="10286999"/>
                  </a:lnTo>
                  <a:close/>
                </a:path>
              </a:pathLst>
            </a:custGeom>
            <a:solidFill>
              <a:srgbClr val="F2F4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768844"/>
              <a:ext cx="6134099" cy="43052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82227" y="3768844"/>
              <a:ext cx="9134473" cy="43338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7206567"/>
              <a:ext cx="5780715" cy="30804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226286" y="6724586"/>
              <a:ext cx="6061713" cy="356241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7385"/>
              <a:ext cx="6133140" cy="37528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199479" y="0"/>
              <a:ext cx="7088519" cy="376554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82227" y="0"/>
              <a:ext cx="5400674" cy="377159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413115" y="3768844"/>
              <a:ext cx="2874884" cy="2952749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9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10286999"/>
                </a:lnTo>
                <a:close/>
              </a:path>
            </a:pathLst>
          </a:custGeom>
          <a:solidFill>
            <a:srgbClr val="18213A">
              <a:alpha val="6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5833427" y="2944326"/>
            <a:ext cx="9979660" cy="7343140"/>
            <a:chOff x="5833427" y="2944326"/>
            <a:chExt cx="9979660" cy="7343140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33427" y="7206567"/>
              <a:ext cx="6619874" cy="308043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97453" y="2944326"/>
              <a:ext cx="7115174" cy="5476874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1028700" y="1233546"/>
            <a:ext cx="4514850" cy="1962150"/>
            <a:chOff x="1028700" y="1233546"/>
            <a:chExt cx="4514850" cy="1962150"/>
          </a:xfrm>
        </p:grpSpPr>
        <p:sp>
          <p:nvSpPr>
            <p:cNvPr id="17" name="object 17"/>
            <p:cNvSpPr/>
            <p:nvPr/>
          </p:nvSpPr>
          <p:spPr>
            <a:xfrm>
              <a:off x="3490315" y="1783836"/>
              <a:ext cx="865505" cy="865505"/>
            </a:xfrm>
            <a:custGeom>
              <a:avLst/>
              <a:gdLst/>
              <a:ahLst/>
              <a:cxnLst/>
              <a:rect l="l" t="t" r="r" b="b"/>
              <a:pathLst>
                <a:path w="865504" h="865505">
                  <a:moveTo>
                    <a:pt x="432478" y="864956"/>
                  </a:moveTo>
                  <a:lnTo>
                    <a:pt x="385354" y="862418"/>
                  </a:lnTo>
                  <a:lnTo>
                    <a:pt x="339701" y="854981"/>
                  </a:lnTo>
                  <a:lnTo>
                    <a:pt x="295781" y="842908"/>
                  </a:lnTo>
                  <a:lnTo>
                    <a:pt x="253859" y="826463"/>
                  </a:lnTo>
                  <a:lnTo>
                    <a:pt x="214198" y="805910"/>
                  </a:lnTo>
                  <a:lnTo>
                    <a:pt x="177062" y="781513"/>
                  </a:lnTo>
                  <a:lnTo>
                    <a:pt x="142715" y="753535"/>
                  </a:lnTo>
                  <a:lnTo>
                    <a:pt x="111420" y="722241"/>
                  </a:lnTo>
                  <a:lnTo>
                    <a:pt x="83443" y="687894"/>
                  </a:lnTo>
                  <a:lnTo>
                    <a:pt x="59045" y="650758"/>
                  </a:lnTo>
                  <a:lnTo>
                    <a:pt x="38492" y="611097"/>
                  </a:lnTo>
                  <a:lnTo>
                    <a:pt x="22048" y="569174"/>
                  </a:lnTo>
                  <a:lnTo>
                    <a:pt x="9975" y="525255"/>
                  </a:lnTo>
                  <a:lnTo>
                    <a:pt x="2537" y="479601"/>
                  </a:lnTo>
                  <a:lnTo>
                    <a:pt x="0" y="432478"/>
                  </a:lnTo>
                  <a:lnTo>
                    <a:pt x="2537" y="385355"/>
                  </a:lnTo>
                  <a:lnTo>
                    <a:pt x="9975" y="339701"/>
                  </a:lnTo>
                  <a:lnTo>
                    <a:pt x="22048" y="295781"/>
                  </a:lnTo>
                  <a:lnTo>
                    <a:pt x="38492" y="253859"/>
                  </a:lnTo>
                  <a:lnTo>
                    <a:pt x="59045" y="214198"/>
                  </a:lnTo>
                  <a:lnTo>
                    <a:pt x="83443" y="177062"/>
                  </a:lnTo>
                  <a:lnTo>
                    <a:pt x="111420" y="142715"/>
                  </a:lnTo>
                  <a:lnTo>
                    <a:pt x="142715" y="111420"/>
                  </a:lnTo>
                  <a:lnTo>
                    <a:pt x="177062" y="83443"/>
                  </a:lnTo>
                  <a:lnTo>
                    <a:pt x="214198" y="59045"/>
                  </a:lnTo>
                  <a:lnTo>
                    <a:pt x="253859" y="38492"/>
                  </a:lnTo>
                  <a:lnTo>
                    <a:pt x="295781" y="22048"/>
                  </a:lnTo>
                  <a:lnTo>
                    <a:pt x="339701" y="9975"/>
                  </a:lnTo>
                  <a:lnTo>
                    <a:pt x="385354" y="2537"/>
                  </a:lnTo>
                  <a:lnTo>
                    <a:pt x="432478" y="0"/>
                  </a:lnTo>
                  <a:lnTo>
                    <a:pt x="479601" y="2537"/>
                  </a:lnTo>
                  <a:lnTo>
                    <a:pt x="525254" y="9975"/>
                  </a:lnTo>
                  <a:lnTo>
                    <a:pt x="569174" y="22048"/>
                  </a:lnTo>
                  <a:lnTo>
                    <a:pt x="611097" y="38492"/>
                  </a:lnTo>
                  <a:lnTo>
                    <a:pt x="650758" y="59045"/>
                  </a:lnTo>
                  <a:lnTo>
                    <a:pt x="687894" y="83443"/>
                  </a:lnTo>
                  <a:lnTo>
                    <a:pt x="722241" y="111420"/>
                  </a:lnTo>
                  <a:lnTo>
                    <a:pt x="753535" y="142715"/>
                  </a:lnTo>
                  <a:lnTo>
                    <a:pt x="781513" y="177062"/>
                  </a:lnTo>
                  <a:lnTo>
                    <a:pt x="805910" y="214198"/>
                  </a:lnTo>
                  <a:lnTo>
                    <a:pt x="826463" y="253859"/>
                  </a:lnTo>
                  <a:lnTo>
                    <a:pt x="842908" y="295781"/>
                  </a:lnTo>
                  <a:lnTo>
                    <a:pt x="854981" y="339701"/>
                  </a:lnTo>
                  <a:lnTo>
                    <a:pt x="862418" y="385355"/>
                  </a:lnTo>
                  <a:lnTo>
                    <a:pt x="864956" y="432478"/>
                  </a:lnTo>
                  <a:lnTo>
                    <a:pt x="862418" y="479601"/>
                  </a:lnTo>
                  <a:lnTo>
                    <a:pt x="854981" y="525255"/>
                  </a:lnTo>
                  <a:lnTo>
                    <a:pt x="842908" y="569174"/>
                  </a:lnTo>
                  <a:lnTo>
                    <a:pt x="826463" y="611097"/>
                  </a:lnTo>
                  <a:lnTo>
                    <a:pt x="805910" y="650758"/>
                  </a:lnTo>
                  <a:lnTo>
                    <a:pt x="781513" y="687894"/>
                  </a:lnTo>
                  <a:lnTo>
                    <a:pt x="753535" y="722241"/>
                  </a:lnTo>
                  <a:lnTo>
                    <a:pt x="722241" y="753535"/>
                  </a:lnTo>
                  <a:lnTo>
                    <a:pt x="687894" y="781513"/>
                  </a:lnTo>
                  <a:lnTo>
                    <a:pt x="650758" y="805910"/>
                  </a:lnTo>
                  <a:lnTo>
                    <a:pt x="611097" y="826463"/>
                  </a:lnTo>
                  <a:lnTo>
                    <a:pt x="569174" y="842908"/>
                  </a:lnTo>
                  <a:lnTo>
                    <a:pt x="525254" y="854981"/>
                  </a:lnTo>
                  <a:lnTo>
                    <a:pt x="479601" y="862418"/>
                  </a:lnTo>
                  <a:lnTo>
                    <a:pt x="432478" y="8649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657154" y="2648792"/>
              <a:ext cx="505459" cy="116839"/>
            </a:xfrm>
            <a:custGeom>
              <a:avLst/>
              <a:gdLst/>
              <a:ahLst/>
              <a:cxnLst/>
              <a:rect l="l" t="t" r="r" b="b"/>
              <a:pathLst>
                <a:path w="505460" h="116839">
                  <a:moveTo>
                    <a:pt x="504906" y="116342"/>
                  </a:moveTo>
                  <a:lnTo>
                    <a:pt x="0" y="116342"/>
                  </a:lnTo>
                  <a:lnTo>
                    <a:pt x="0" y="0"/>
                  </a:lnTo>
                  <a:lnTo>
                    <a:pt x="504906" y="0"/>
                  </a:lnTo>
                  <a:lnTo>
                    <a:pt x="504906" y="116342"/>
                  </a:lnTo>
                  <a:close/>
                </a:path>
              </a:pathLst>
            </a:custGeom>
            <a:solidFill>
              <a:srgbClr val="FBFD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28700" y="1233546"/>
              <a:ext cx="4514849" cy="196215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28700" y="1576762"/>
              <a:ext cx="2257424" cy="1371599"/>
            </a:xfrm>
            <a:prstGeom prst="rect">
              <a:avLst/>
            </a:prstGeom>
          </p:spPr>
        </p:pic>
      </p:grpSp>
      <p:sp>
        <p:nvSpPr>
          <p:cNvPr id="21" name="object 21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38477" rIns="0" bIns="0" rtlCol="0">
            <a:spAutoFit/>
          </a:bodyPr>
          <a:lstStyle/>
          <a:p>
            <a:pPr marL="8632825" marR="5080">
              <a:lnSpc>
                <a:spcPts val="4400"/>
              </a:lnSpc>
              <a:spcBef>
                <a:spcPts val="475"/>
              </a:spcBef>
            </a:pPr>
            <a:r>
              <a:rPr sz="3900" spc="525" dirty="0">
                <a:solidFill>
                  <a:srgbClr val="FBFDFE"/>
                </a:solidFill>
              </a:rPr>
              <a:t>AFRICAN</a:t>
            </a:r>
            <a:r>
              <a:rPr sz="3900" spc="220" dirty="0">
                <a:solidFill>
                  <a:srgbClr val="FBFDFE"/>
                </a:solidFill>
              </a:rPr>
              <a:t> </a:t>
            </a:r>
            <a:r>
              <a:rPr sz="3900" spc="375" dirty="0">
                <a:solidFill>
                  <a:srgbClr val="FBFDFE"/>
                </a:solidFill>
              </a:rPr>
              <a:t>UNION </a:t>
            </a:r>
            <a:r>
              <a:rPr sz="3900" spc="520" dirty="0">
                <a:solidFill>
                  <a:srgbClr val="FBFDFE"/>
                </a:solidFill>
              </a:rPr>
              <a:t>AGENDA</a:t>
            </a:r>
            <a:endParaRPr sz="3900"/>
          </a:p>
          <a:p>
            <a:pPr marL="8614410">
              <a:lnSpc>
                <a:spcPts val="7984"/>
              </a:lnSpc>
            </a:pPr>
            <a:r>
              <a:rPr sz="7900" spc="935" dirty="0">
                <a:solidFill>
                  <a:srgbClr val="FBFDFE"/>
                </a:solidFill>
              </a:rPr>
              <a:t>2063</a:t>
            </a:r>
            <a:endParaRPr sz="79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8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287999" cy="628774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0772" y="5073357"/>
              <a:ext cx="13839824" cy="2419349"/>
            </a:xfrm>
            <a:prstGeom prst="rect">
              <a:avLst/>
            </a:prstGeom>
          </p:spPr>
        </p:pic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38329" rIns="0" bIns="0" rtlCol="0">
            <a:spAutoFit/>
          </a:bodyPr>
          <a:lstStyle/>
          <a:p>
            <a:pPr marL="362585" marR="5080">
              <a:lnSpc>
                <a:spcPts val="15369"/>
              </a:lnSpc>
              <a:spcBef>
                <a:spcPts val="1230"/>
              </a:spcBef>
            </a:pPr>
            <a:r>
              <a:rPr sz="13600" spc="2395" dirty="0">
                <a:solidFill>
                  <a:srgbClr val="FBFDFE"/>
                </a:solidFill>
              </a:rPr>
              <a:t>RE-</a:t>
            </a:r>
            <a:r>
              <a:rPr sz="13600" spc="1660" dirty="0">
                <a:solidFill>
                  <a:srgbClr val="FBFDFE"/>
                </a:solidFill>
              </a:rPr>
              <a:t>IMAGININ</a:t>
            </a:r>
            <a:r>
              <a:rPr sz="13600" spc="1075" dirty="0">
                <a:solidFill>
                  <a:srgbClr val="FBFDFE"/>
                </a:solidFill>
              </a:rPr>
              <a:t>G</a:t>
            </a:r>
            <a:r>
              <a:rPr sz="13600" spc="1595" dirty="0">
                <a:solidFill>
                  <a:srgbClr val="FBFDFE"/>
                </a:solidFill>
              </a:rPr>
              <a:t> </a:t>
            </a:r>
            <a:r>
              <a:rPr sz="13600" spc="1775" dirty="0">
                <a:solidFill>
                  <a:srgbClr val="FBFDFE"/>
                </a:solidFill>
              </a:rPr>
              <a:t>EVERYTHIN</a:t>
            </a:r>
            <a:r>
              <a:rPr sz="13600" spc="1190" dirty="0">
                <a:solidFill>
                  <a:srgbClr val="FBFDFE"/>
                </a:solidFill>
              </a:rPr>
              <a:t>G</a:t>
            </a:r>
            <a:endParaRPr sz="13600"/>
          </a:p>
        </p:txBody>
      </p:sp>
      <p:grpSp>
        <p:nvGrpSpPr>
          <p:cNvPr id="7" name="object 7"/>
          <p:cNvGrpSpPr/>
          <p:nvPr/>
        </p:nvGrpSpPr>
        <p:grpSpPr>
          <a:xfrm>
            <a:off x="2261049" y="2369961"/>
            <a:ext cx="3816985" cy="926465"/>
            <a:chOff x="2261049" y="2369961"/>
            <a:chExt cx="3816985" cy="92646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1049" y="2369961"/>
              <a:ext cx="1028697" cy="9263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83564" y="2420634"/>
              <a:ext cx="2694084" cy="40583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32074" y="2914530"/>
              <a:ext cx="1139969" cy="29707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2F4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1305" rIns="0" bIns="0" rtlCol="0">
            <a:spAutoFit/>
          </a:bodyPr>
          <a:lstStyle/>
          <a:p>
            <a:pPr marL="3995420">
              <a:lnSpc>
                <a:spcPct val="100000"/>
              </a:lnSpc>
              <a:spcBef>
                <a:spcPts val="2215"/>
              </a:spcBef>
            </a:pPr>
            <a:r>
              <a:rPr spc="1689" dirty="0"/>
              <a:t>TRAD</a:t>
            </a:r>
            <a:r>
              <a:rPr spc="1170" dirty="0"/>
              <a:t>E</a:t>
            </a:r>
            <a:r>
              <a:rPr spc="620" dirty="0"/>
              <a:t> </a:t>
            </a:r>
            <a:r>
              <a:rPr spc="1705" dirty="0"/>
              <a:t>HU</a:t>
            </a:r>
            <a:r>
              <a:rPr spc="1185" dirty="0"/>
              <a:t>B</a:t>
            </a:r>
          </a:p>
          <a:p>
            <a:pPr marL="4226560">
              <a:lnSpc>
                <a:spcPct val="100000"/>
              </a:lnSpc>
              <a:spcBef>
                <a:spcPts val="1050"/>
              </a:spcBef>
            </a:pPr>
            <a:r>
              <a:rPr sz="6100" b="0" spc="-135" dirty="0">
                <a:latin typeface="Lucida Sans Unicode"/>
                <a:cs typeface="Lucida Sans Unicode"/>
              </a:rPr>
              <a:t>A</a:t>
            </a:r>
            <a:r>
              <a:rPr sz="6100" b="0" spc="-425" dirty="0">
                <a:latin typeface="Lucida Sans Unicode"/>
                <a:cs typeface="Lucida Sans Unicode"/>
              </a:rPr>
              <a:t> </a:t>
            </a:r>
            <a:r>
              <a:rPr sz="6100" b="0" spc="-10" dirty="0">
                <a:latin typeface="Lucida Sans Unicode"/>
                <a:cs typeface="Lucida Sans Unicode"/>
              </a:rPr>
              <a:t>Manufacturing</a:t>
            </a:r>
            <a:r>
              <a:rPr sz="6100" b="0" spc="-425" dirty="0">
                <a:latin typeface="Lucida Sans Unicode"/>
                <a:cs typeface="Lucida Sans Unicode"/>
              </a:rPr>
              <a:t> </a:t>
            </a:r>
            <a:r>
              <a:rPr sz="6100" b="0" spc="-10" dirty="0">
                <a:latin typeface="Lucida Sans Unicode"/>
                <a:cs typeface="Lucida Sans Unicode"/>
              </a:rPr>
              <a:t>Cluster</a:t>
            </a:r>
            <a:endParaRPr sz="6100">
              <a:latin typeface="Lucida Sans Unicode"/>
              <a:cs typeface="Lucida Sans Unicod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70720" y="3760966"/>
            <a:ext cx="3409949" cy="276224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8885059" y="7599133"/>
            <a:ext cx="1273175" cy="1273175"/>
          </a:xfrm>
          <a:custGeom>
            <a:avLst/>
            <a:gdLst/>
            <a:ahLst/>
            <a:cxnLst/>
            <a:rect l="l" t="t" r="r" b="b"/>
            <a:pathLst>
              <a:path w="1273175" h="1273175">
                <a:moveTo>
                  <a:pt x="922413" y="651852"/>
                </a:moveTo>
                <a:lnTo>
                  <a:pt x="669810" y="381660"/>
                </a:lnTo>
                <a:lnTo>
                  <a:pt x="651027" y="373786"/>
                </a:lnTo>
                <a:lnTo>
                  <a:pt x="640981" y="375754"/>
                </a:lnTo>
                <a:lnTo>
                  <a:pt x="632117" y="381660"/>
                </a:lnTo>
                <a:lnTo>
                  <a:pt x="626224" y="390423"/>
                </a:lnTo>
                <a:lnTo>
                  <a:pt x="624255" y="400431"/>
                </a:lnTo>
                <a:lnTo>
                  <a:pt x="626224" y="410476"/>
                </a:lnTo>
                <a:lnTo>
                  <a:pt x="632117" y="419341"/>
                </a:lnTo>
                <a:lnTo>
                  <a:pt x="837971" y="625195"/>
                </a:lnTo>
                <a:lnTo>
                  <a:pt x="381304" y="625195"/>
                </a:lnTo>
                <a:lnTo>
                  <a:pt x="370903" y="627278"/>
                </a:lnTo>
                <a:lnTo>
                  <a:pt x="362432" y="632993"/>
                </a:lnTo>
                <a:lnTo>
                  <a:pt x="356730" y="641464"/>
                </a:lnTo>
                <a:lnTo>
                  <a:pt x="354634" y="651852"/>
                </a:lnTo>
                <a:lnTo>
                  <a:pt x="356730" y="662241"/>
                </a:lnTo>
                <a:lnTo>
                  <a:pt x="362432" y="670725"/>
                </a:lnTo>
                <a:lnTo>
                  <a:pt x="370903" y="676427"/>
                </a:lnTo>
                <a:lnTo>
                  <a:pt x="381304" y="678522"/>
                </a:lnTo>
                <a:lnTo>
                  <a:pt x="837958" y="678522"/>
                </a:lnTo>
                <a:lnTo>
                  <a:pt x="632117" y="884364"/>
                </a:lnTo>
                <a:lnTo>
                  <a:pt x="626224" y="893127"/>
                </a:lnTo>
                <a:lnTo>
                  <a:pt x="624255" y="903147"/>
                </a:lnTo>
                <a:lnTo>
                  <a:pt x="626224" y="913193"/>
                </a:lnTo>
                <a:lnTo>
                  <a:pt x="632117" y="922058"/>
                </a:lnTo>
                <a:lnTo>
                  <a:pt x="637273" y="927214"/>
                </a:lnTo>
                <a:lnTo>
                  <a:pt x="644207" y="929881"/>
                </a:lnTo>
                <a:lnTo>
                  <a:pt x="657720" y="929881"/>
                </a:lnTo>
                <a:lnTo>
                  <a:pt x="909789" y="682078"/>
                </a:lnTo>
                <a:lnTo>
                  <a:pt x="921588" y="660247"/>
                </a:lnTo>
                <a:lnTo>
                  <a:pt x="922413" y="651852"/>
                </a:lnTo>
                <a:close/>
              </a:path>
              <a:path w="1273175" h="1273175">
                <a:moveTo>
                  <a:pt x="1272603" y="636384"/>
                </a:moveTo>
                <a:lnTo>
                  <a:pt x="1270850" y="588962"/>
                </a:lnTo>
                <a:lnTo>
                  <a:pt x="1270812" y="588632"/>
                </a:lnTo>
                <a:lnTo>
                  <a:pt x="1265694" y="542480"/>
                </a:lnTo>
                <a:lnTo>
                  <a:pt x="1257236" y="497039"/>
                </a:lnTo>
                <a:lnTo>
                  <a:pt x="1245628" y="452793"/>
                </a:lnTo>
                <a:lnTo>
                  <a:pt x="1230972" y="409854"/>
                </a:lnTo>
                <a:lnTo>
                  <a:pt x="1230871" y="409625"/>
                </a:lnTo>
                <a:lnTo>
                  <a:pt x="1219276" y="382244"/>
                </a:lnTo>
                <a:lnTo>
                  <a:pt x="1219276" y="636384"/>
                </a:lnTo>
                <a:lnTo>
                  <a:pt x="1217333" y="684149"/>
                </a:lnTo>
                <a:lnTo>
                  <a:pt x="1211630" y="730859"/>
                </a:lnTo>
                <a:lnTo>
                  <a:pt x="1202309" y="776363"/>
                </a:lnTo>
                <a:lnTo>
                  <a:pt x="1189520" y="820508"/>
                </a:lnTo>
                <a:lnTo>
                  <a:pt x="1173416" y="863155"/>
                </a:lnTo>
                <a:lnTo>
                  <a:pt x="1154150" y="904138"/>
                </a:lnTo>
                <a:lnTo>
                  <a:pt x="1154049" y="904316"/>
                </a:lnTo>
                <a:lnTo>
                  <a:pt x="1131862" y="943330"/>
                </a:lnTo>
                <a:lnTo>
                  <a:pt x="1106703" y="980541"/>
                </a:lnTo>
                <a:lnTo>
                  <a:pt x="1078839" y="1015657"/>
                </a:lnTo>
                <a:lnTo>
                  <a:pt x="1048423" y="1048512"/>
                </a:lnTo>
                <a:lnTo>
                  <a:pt x="1015580" y="1078953"/>
                </a:lnTo>
                <a:lnTo>
                  <a:pt x="980478" y="1106830"/>
                </a:lnTo>
                <a:lnTo>
                  <a:pt x="943267" y="1131989"/>
                </a:lnTo>
                <a:lnTo>
                  <a:pt x="904100" y="1154290"/>
                </a:lnTo>
                <a:lnTo>
                  <a:pt x="863130" y="1173568"/>
                </a:lnTo>
                <a:lnTo>
                  <a:pt x="820496" y="1189685"/>
                </a:lnTo>
                <a:lnTo>
                  <a:pt x="776351" y="1202474"/>
                </a:lnTo>
                <a:lnTo>
                  <a:pt x="730846" y="1211808"/>
                </a:lnTo>
                <a:lnTo>
                  <a:pt x="684149" y="1217510"/>
                </a:lnTo>
                <a:lnTo>
                  <a:pt x="636384" y="1219454"/>
                </a:lnTo>
                <a:lnTo>
                  <a:pt x="588632" y="1217510"/>
                </a:lnTo>
                <a:lnTo>
                  <a:pt x="541921" y="1211808"/>
                </a:lnTo>
                <a:lnTo>
                  <a:pt x="496417" y="1202474"/>
                </a:lnTo>
                <a:lnTo>
                  <a:pt x="452272" y="1189685"/>
                </a:lnTo>
                <a:lnTo>
                  <a:pt x="409625" y="1173568"/>
                </a:lnTo>
                <a:lnTo>
                  <a:pt x="368630" y="1154290"/>
                </a:lnTo>
                <a:lnTo>
                  <a:pt x="329450" y="1131989"/>
                </a:lnTo>
                <a:lnTo>
                  <a:pt x="292227" y="1106830"/>
                </a:lnTo>
                <a:lnTo>
                  <a:pt x="257124" y="1078953"/>
                </a:lnTo>
                <a:lnTo>
                  <a:pt x="224269" y="1048512"/>
                </a:lnTo>
                <a:lnTo>
                  <a:pt x="193827" y="1015657"/>
                </a:lnTo>
                <a:lnTo>
                  <a:pt x="165950" y="980541"/>
                </a:lnTo>
                <a:lnTo>
                  <a:pt x="140792" y="943330"/>
                </a:lnTo>
                <a:lnTo>
                  <a:pt x="118491" y="904138"/>
                </a:lnTo>
                <a:lnTo>
                  <a:pt x="99212" y="863155"/>
                </a:lnTo>
                <a:lnTo>
                  <a:pt x="83096" y="820508"/>
                </a:lnTo>
                <a:lnTo>
                  <a:pt x="70294" y="776363"/>
                </a:lnTo>
                <a:lnTo>
                  <a:pt x="60972" y="730859"/>
                </a:lnTo>
                <a:lnTo>
                  <a:pt x="55270" y="684149"/>
                </a:lnTo>
                <a:lnTo>
                  <a:pt x="53327" y="636384"/>
                </a:lnTo>
                <a:lnTo>
                  <a:pt x="55270" y="588632"/>
                </a:lnTo>
                <a:lnTo>
                  <a:pt x="60972" y="541921"/>
                </a:lnTo>
                <a:lnTo>
                  <a:pt x="70294" y="496417"/>
                </a:lnTo>
                <a:lnTo>
                  <a:pt x="83096" y="452272"/>
                </a:lnTo>
                <a:lnTo>
                  <a:pt x="99212" y="409625"/>
                </a:lnTo>
                <a:lnTo>
                  <a:pt x="118491" y="368630"/>
                </a:lnTo>
                <a:lnTo>
                  <a:pt x="140792" y="329450"/>
                </a:lnTo>
                <a:lnTo>
                  <a:pt x="165950" y="292227"/>
                </a:lnTo>
                <a:lnTo>
                  <a:pt x="193827" y="257124"/>
                </a:lnTo>
                <a:lnTo>
                  <a:pt x="224269" y="224269"/>
                </a:lnTo>
                <a:lnTo>
                  <a:pt x="257124" y="193827"/>
                </a:lnTo>
                <a:lnTo>
                  <a:pt x="292227" y="165950"/>
                </a:lnTo>
                <a:lnTo>
                  <a:pt x="329450" y="140792"/>
                </a:lnTo>
                <a:lnTo>
                  <a:pt x="368630" y="118491"/>
                </a:lnTo>
                <a:lnTo>
                  <a:pt x="409625" y="99212"/>
                </a:lnTo>
                <a:lnTo>
                  <a:pt x="452272" y="83096"/>
                </a:lnTo>
                <a:lnTo>
                  <a:pt x="496417" y="70294"/>
                </a:lnTo>
                <a:lnTo>
                  <a:pt x="541921" y="60972"/>
                </a:lnTo>
                <a:lnTo>
                  <a:pt x="588632" y="55270"/>
                </a:lnTo>
                <a:lnTo>
                  <a:pt x="636384" y="53327"/>
                </a:lnTo>
                <a:lnTo>
                  <a:pt x="684123" y="55270"/>
                </a:lnTo>
                <a:lnTo>
                  <a:pt x="730808" y="60972"/>
                </a:lnTo>
                <a:lnTo>
                  <a:pt x="776287" y="70294"/>
                </a:lnTo>
                <a:lnTo>
                  <a:pt x="820420" y="83096"/>
                </a:lnTo>
                <a:lnTo>
                  <a:pt x="863053" y="99212"/>
                </a:lnTo>
                <a:lnTo>
                  <a:pt x="904024" y="118491"/>
                </a:lnTo>
                <a:lnTo>
                  <a:pt x="943190" y="140792"/>
                </a:lnTo>
                <a:lnTo>
                  <a:pt x="980401" y="165950"/>
                </a:lnTo>
                <a:lnTo>
                  <a:pt x="1015504" y="193827"/>
                </a:lnTo>
                <a:lnTo>
                  <a:pt x="1048346" y="224269"/>
                </a:lnTo>
                <a:lnTo>
                  <a:pt x="1078788" y="257124"/>
                </a:lnTo>
                <a:lnTo>
                  <a:pt x="1106652" y="292227"/>
                </a:lnTo>
                <a:lnTo>
                  <a:pt x="1131811" y="329450"/>
                </a:lnTo>
                <a:lnTo>
                  <a:pt x="1154112" y="368630"/>
                </a:lnTo>
                <a:lnTo>
                  <a:pt x="1173391" y="409625"/>
                </a:lnTo>
                <a:lnTo>
                  <a:pt x="1189507" y="452272"/>
                </a:lnTo>
                <a:lnTo>
                  <a:pt x="1202296" y="496417"/>
                </a:lnTo>
                <a:lnTo>
                  <a:pt x="1211630" y="541921"/>
                </a:lnTo>
                <a:lnTo>
                  <a:pt x="1211694" y="542480"/>
                </a:lnTo>
                <a:lnTo>
                  <a:pt x="1217333" y="588632"/>
                </a:lnTo>
                <a:lnTo>
                  <a:pt x="1217345" y="588962"/>
                </a:lnTo>
                <a:lnTo>
                  <a:pt x="1219276" y="636384"/>
                </a:lnTo>
                <a:lnTo>
                  <a:pt x="1219276" y="382244"/>
                </a:lnTo>
                <a:lnTo>
                  <a:pt x="1193025" y="328396"/>
                </a:lnTo>
                <a:lnTo>
                  <a:pt x="1169987" y="290118"/>
                </a:lnTo>
                <a:lnTo>
                  <a:pt x="1144397" y="253644"/>
                </a:lnTo>
                <a:lnTo>
                  <a:pt x="1116393" y="219100"/>
                </a:lnTo>
                <a:lnTo>
                  <a:pt x="1086078" y="186601"/>
                </a:lnTo>
                <a:lnTo>
                  <a:pt x="1053604" y="156286"/>
                </a:lnTo>
                <a:lnTo>
                  <a:pt x="1019060" y="128270"/>
                </a:lnTo>
                <a:lnTo>
                  <a:pt x="982611" y="102666"/>
                </a:lnTo>
                <a:lnTo>
                  <a:pt x="944346" y="79616"/>
                </a:lnTo>
                <a:lnTo>
                  <a:pt x="904392" y="59245"/>
                </a:lnTo>
                <a:lnTo>
                  <a:pt x="862901" y="41656"/>
                </a:lnTo>
                <a:lnTo>
                  <a:pt x="819962" y="26987"/>
                </a:lnTo>
                <a:lnTo>
                  <a:pt x="775728" y="15367"/>
                </a:lnTo>
                <a:lnTo>
                  <a:pt x="730300" y="6908"/>
                </a:lnTo>
                <a:lnTo>
                  <a:pt x="683806" y="1752"/>
                </a:lnTo>
                <a:lnTo>
                  <a:pt x="636384" y="0"/>
                </a:lnTo>
                <a:lnTo>
                  <a:pt x="588987" y="1752"/>
                </a:lnTo>
                <a:lnTo>
                  <a:pt x="542505" y="6908"/>
                </a:lnTo>
                <a:lnTo>
                  <a:pt x="497090" y="15367"/>
                </a:lnTo>
                <a:lnTo>
                  <a:pt x="452856" y="26987"/>
                </a:lnTo>
                <a:lnTo>
                  <a:pt x="409917" y="41656"/>
                </a:lnTo>
                <a:lnTo>
                  <a:pt x="368414" y="59245"/>
                </a:lnTo>
                <a:lnTo>
                  <a:pt x="328460" y="79616"/>
                </a:lnTo>
                <a:lnTo>
                  <a:pt x="290195" y="102666"/>
                </a:lnTo>
                <a:lnTo>
                  <a:pt x="253720" y="128270"/>
                </a:lnTo>
                <a:lnTo>
                  <a:pt x="219176" y="156286"/>
                </a:lnTo>
                <a:lnTo>
                  <a:pt x="186677" y="186601"/>
                </a:lnTo>
                <a:lnTo>
                  <a:pt x="156349" y="219100"/>
                </a:lnTo>
                <a:lnTo>
                  <a:pt x="128333" y="253644"/>
                </a:lnTo>
                <a:lnTo>
                  <a:pt x="102717" y="290118"/>
                </a:lnTo>
                <a:lnTo>
                  <a:pt x="79667" y="328396"/>
                </a:lnTo>
                <a:lnTo>
                  <a:pt x="59283" y="368350"/>
                </a:lnTo>
                <a:lnTo>
                  <a:pt x="41681" y="409854"/>
                </a:lnTo>
                <a:lnTo>
                  <a:pt x="27012" y="452793"/>
                </a:lnTo>
                <a:lnTo>
                  <a:pt x="15379" y="497039"/>
                </a:lnTo>
                <a:lnTo>
                  <a:pt x="6921" y="542480"/>
                </a:lnTo>
                <a:lnTo>
                  <a:pt x="1752" y="588962"/>
                </a:lnTo>
                <a:lnTo>
                  <a:pt x="0" y="636384"/>
                </a:lnTo>
                <a:lnTo>
                  <a:pt x="1752" y="683793"/>
                </a:lnTo>
                <a:lnTo>
                  <a:pt x="1790" y="684149"/>
                </a:lnTo>
                <a:lnTo>
                  <a:pt x="6908" y="730262"/>
                </a:lnTo>
                <a:lnTo>
                  <a:pt x="7023" y="730859"/>
                </a:lnTo>
                <a:lnTo>
                  <a:pt x="15367" y="775665"/>
                </a:lnTo>
                <a:lnTo>
                  <a:pt x="26987" y="819899"/>
                </a:lnTo>
                <a:lnTo>
                  <a:pt x="41656" y="862825"/>
                </a:lnTo>
                <a:lnTo>
                  <a:pt x="59232" y="904316"/>
                </a:lnTo>
                <a:lnTo>
                  <a:pt x="79616" y="944257"/>
                </a:lnTo>
                <a:lnTo>
                  <a:pt x="102755" y="982662"/>
                </a:lnTo>
                <a:lnTo>
                  <a:pt x="128384" y="1019136"/>
                </a:lnTo>
                <a:lnTo>
                  <a:pt x="156286" y="1053528"/>
                </a:lnTo>
                <a:lnTo>
                  <a:pt x="186601" y="1086015"/>
                </a:lnTo>
                <a:lnTo>
                  <a:pt x="219100" y="1116330"/>
                </a:lnTo>
                <a:lnTo>
                  <a:pt x="253644" y="1144346"/>
                </a:lnTo>
                <a:lnTo>
                  <a:pt x="290118" y="1169936"/>
                </a:lnTo>
                <a:lnTo>
                  <a:pt x="328396" y="1192987"/>
                </a:lnTo>
                <a:lnTo>
                  <a:pt x="368350" y="1213370"/>
                </a:lnTo>
                <a:lnTo>
                  <a:pt x="409854" y="1230947"/>
                </a:lnTo>
                <a:lnTo>
                  <a:pt x="452793" y="1245616"/>
                </a:lnTo>
                <a:lnTo>
                  <a:pt x="497039" y="1257236"/>
                </a:lnTo>
                <a:lnTo>
                  <a:pt x="542480" y="1265682"/>
                </a:lnTo>
                <a:lnTo>
                  <a:pt x="588962" y="1270850"/>
                </a:lnTo>
                <a:lnTo>
                  <a:pt x="636384" y="1272603"/>
                </a:lnTo>
                <a:lnTo>
                  <a:pt x="636384" y="1272781"/>
                </a:lnTo>
                <a:lnTo>
                  <a:pt x="683793" y="1271028"/>
                </a:lnTo>
                <a:lnTo>
                  <a:pt x="730262" y="1265859"/>
                </a:lnTo>
                <a:lnTo>
                  <a:pt x="775665" y="1257414"/>
                </a:lnTo>
                <a:lnTo>
                  <a:pt x="819899" y="1245793"/>
                </a:lnTo>
                <a:lnTo>
                  <a:pt x="862825" y="1231125"/>
                </a:lnTo>
                <a:lnTo>
                  <a:pt x="904316" y="1213535"/>
                </a:lnTo>
                <a:lnTo>
                  <a:pt x="944257" y="1193165"/>
                </a:lnTo>
                <a:lnTo>
                  <a:pt x="982522" y="1170114"/>
                </a:lnTo>
                <a:lnTo>
                  <a:pt x="1018984" y="1144511"/>
                </a:lnTo>
                <a:lnTo>
                  <a:pt x="1053528" y="1116495"/>
                </a:lnTo>
                <a:lnTo>
                  <a:pt x="1086015" y="1086167"/>
                </a:lnTo>
                <a:lnTo>
                  <a:pt x="1116330" y="1053680"/>
                </a:lnTo>
                <a:lnTo>
                  <a:pt x="1144447" y="1018997"/>
                </a:lnTo>
                <a:lnTo>
                  <a:pt x="1170012" y="982522"/>
                </a:lnTo>
                <a:lnTo>
                  <a:pt x="1193050" y="944257"/>
                </a:lnTo>
                <a:lnTo>
                  <a:pt x="1213408" y="904316"/>
                </a:lnTo>
                <a:lnTo>
                  <a:pt x="1230985" y="862825"/>
                </a:lnTo>
                <a:lnTo>
                  <a:pt x="1245628" y="819899"/>
                </a:lnTo>
                <a:lnTo>
                  <a:pt x="1257249" y="775665"/>
                </a:lnTo>
                <a:lnTo>
                  <a:pt x="1265694" y="730262"/>
                </a:lnTo>
                <a:lnTo>
                  <a:pt x="1270850" y="683793"/>
                </a:lnTo>
                <a:lnTo>
                  <a:pt x="1272603" y="636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2F4F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27710" y="4085370"/>
            <a:ext cx="104775" cy="1047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27710" y="4580670"/>
            <a:ext cx="104775" cy="1047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27710" y="5075970"/>
            <a:ext cx="104775" cy="1047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27710" y="5571270"/>
            <a:ext cx="104775" cy="1047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027710" y="6066571"/>
            <a:ext cx="104775" cy="1047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027710" y="6561870"/>
            <a:ext cx="104775" cy="1047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27710" y="7057170"/>
            <a:ext cx="104775" cy="1047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027710" y="7552470"/>
            <a:ext cx="104775" cy="10477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2912971" y="2952284"/>
            <a:ext cx="3992245" cy="53314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200" b="1" spc="250" dirty="0">
                <a:solidFill>
                  <a:srgbClr val="4D4D4E"/>
                </a:solidFill>
                <a:latin typeface="Trebuchet MS"/>
                <a:cs typeface="Trebuchet MS"/>
              </a:rPr>
              <a:t>INDUSTRIES</a:t>
            </a:r>
            <a:endParaRPr sz="3200">
              <a:latin typeface="Trebuchet MS"/>
              <a:cs typeface="Trebuchet MS"/>
            </a:endParaRPr>
          </a:p>
          <a:p>
            <a:pPr marL="392430" marR="832485">
              <a:lnSpc>
                <a:spcPct val="118200"/>
              </a:lnSpc>
              <a:spcBef>
                <a:spcPts val="2820"/>
              </a:spcBef>
            </a:pPr>
            <a:r>
              <a:rPr sz="2750" spc="150" dirty="0">
                <a:solidFill>
                  <a:srgbClr val="616061"/>
                </a:solidFill>
                <a:latin typeface="Trebuchet MS"/>
                <a:cs typeface="Trebuchet MS"/>
              </a:rPr>
              <a:t>Food</a:t>
            </a:r>
            <a:r>
              <a:rPr sz="2750" spc="-130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750" spc="135" dirty="0">
                <a:solidFill>
                  <a:srgbClr val="616061"/>
                </a:solidFill>
                <a:latin typeface="Trebuchet MS"/>
                <a:cs typeface="Trebuchet MS"/>
              </a:rPr>
              <a:t>Processing </a:t>
            </a:r>
            <a:r>
              <a:rPr sz="2750" spc="85" dirty="0">
                <a:solidFill>
                  <a:srgbClr val="616061"/>
                </a:solidFill>
                <a:latin typeface="Trebuchet MS"/>
                <a:cs typeface="Trebuchet MS"/>
              </a:rPr>
              <a:t>Recycling</a:t>
            </a:r>
            <a:endParaRPr sz="2750">
              <a:latin typeface="Trebuchet MS"/>
              <a:cs typeface="Trebuchet MS"/>
            </a:endParaRPr>
          </a:p>
          <a:p>
            <a:pPr marL="392430" marR="1682750">
              <a:lnSpc>
                <a:spcPct val="118200"/>
              </a:lnSpc>
            </a:pPr>
            <a:r>
              <a:rPr sz="2750" dirty="0">
                <a:solidFill>
                  <a:srgbClr val="616061"/>
                </a:solidFill>
                <a:latin typeface="Trebuchet MS"/>
                <a:cs typeface="Trebuchet MS"/>
              </a:rPr>
              <a:t>Real</a:t>
            </a:r>
            <a:r>
              <a:rPr sz="2750" spc="50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750" spc="70" dirty="0">
                <a:solidFill>
                  <a:srgbClr val="616061"/>
                </a:solidFill>
                <a:latin typeface="Trebuchet MS"/>
                <a:cs typeface="Trebuchet MS"/>
              </a:rPr>
              <a:t>Estate </a:t>
            </a:r>
            <a:r>
              <a:rPr sz="2750" spc="105" dirty="0">
                <a:solidFill>
                  <a:srgbClr val="616061"/>
                </a:solidFill>
                <a:latin typeface="Trebuchet MS"/>
                <a:cs typeface="Trebuchet MS"/>
              </a:rPr>
              <a:t>Packaging </a:t>
            </a:r>
            <a:r>
              <a:rPr sz="2750" spc="60" dirty="0">
                <a:solidFill>
                  <a:srgbClr val="616061"/>
                </a:solidFill>
                <a:latin typeface="Trebuchet MS"/>
                <a:cs typeface="Trebuchet MS"/>
              </a:rPr>
              <a:t>Automotive</a:t>
            </a:r>
            <a:endParaRPr sz="2750">
              <a:latin typeface="Trebuchet MS"/>
              <a:cs typeface="Trebuchet MS"/>
            </a:endParaRPr>
          </a:p>
          <a:p>
            <a:pPr marL="392430" marR="5080">
              <a:lnSpc>
                <a:spcPct val="118200"/>
              </a:lnSpc>
            </a:pPr>
            <a:r>
              <a:rPr sz="2750" spc="130" dirty="0">
                <a:solidFill>
                  <a:srgbClr val="616061"/>
                </a:solidFill>
                <a:latin typeface="Trebuchet MS"/>
                <a:cs typeface="Trebuchet MS"/>
              </a:rPr>
              <a:t>Home</a:t>
            </a:r>
            <a:r>
              <a:rPr sz="2750" spc="-125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750" spc="80" dirty="0">
                <a:solidFill>
                  <a:srgbClr val="616061"/>
                </a:solidFill>
                <a:latin typeface="Trebuchet MS"/>
                <a:cs typeface="Trebuchet MS"/>
              </a:rPr>
              <a:t>Care</a:t>
            </a:r>
            <a:r>
              <a:rPr sz="2750" spc="-120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750" spc="100" dirty="0">
                <a:solidFill>
                  <a:srgbClr val="616061"/>
                </a:solidFill>
                <a:latin typeface="Trebuchet MS"/>
                <a:cs typeface="Trebuchet MS"/>
              </a:rPr>
              <a:t>Essentials </a:t>
            </a:r>
            <a:r>
              <a:rPr sz="2750" spc="120" dirty="0">
                <a:solidFill>
                  <a:srgbClr val="616061"/>
                </a:solidFill>
                <a:latin typeface="Trebuchet MS"/>
                <a:cs typeface="Trebuchet MS"/>
              </a:rPr>
              <a:t>Beverages</a:t>
            </a:r>
            <a:endParaRPr sz="2750">
              <a:latin typeface="Trebuchet MS"/>
              <a:cs typeface="Trebuchet MS"/>
            </a:endParaRPr>
          </a:p>
          <a:p>
            <a:pPr marL="392430" marR="715645">
              <a:lnSpc>
                <a:spcPct val="118200"/>
              </a:lnSpc>
            </a:pPr>
            <a:r>
              <a:rPr sz="2750" spc="45" dirty="0">
                <a:solidFill>
                  <a:srgbClr val="616061"/>
                </a:solidFill>
                <a:latin typeface="Trebuchet MS"/>
                <a:cs typeface="Trebuchet MS"/>
              </a:rPr>
              <a:t>Fashion:</a:t>
            </a:r>
            <a:r>
              <a:rPr sz="2750" spc="-130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750" spc="-10" dirty="0">
                <a:solidFill>
                  <a:srgbClr val="616061"/>
                </a:solidFill>
                <a:latin typeface="Trebuchet MS"/>
                <a:cs typeface="Trebuchet MS"/>
              </a:rPr>
              <a:t>Clothing, </a:t>
            </a:r>
            <a:r>
              <a:rPr sz="2750" spc="55" dirty="0">
                <a:solidFill>
                  <a:srgbClr val="616061"/>
                </a:solidFill>
                <a:latin typeface="Trebuchet MS"/>
                <a:cs typeface="Trebuchet MS"/>
              </a:rPr>
              <a:t>Bags,</a:t>
            </a:r>
            <a:r>
              <a:rPr sz="2750" spc="-125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750" spc="210" dirty="0">
                <a:solidFill>
                  <a:srgbClr val="616061"/>
                </a:solidFill>
                <a:latin typeface="Trebuchet MS"/>
                <a:cs typeface="Trebuchet MS"/>
              </a:rPr>
              <a:t>Shoes</a:t>
            </a:r>
            <a:endParaRPr sz="2750">
              <a:latin typeface="Trebuchet MS"/>
              <a:cs typeface="Trebuchet MS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48312" y="2567346"/>
            <a:ext cx="10686392" cy="5740296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7967" y="9613260"/>
            <a:ext cx="295274" cy="28574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17967" y="8896313"/>
            <a:ext cx="295274" cy="29527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717967" y="9254787"/>
            <a:ext cx="295274" cy="295274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4239131" y="8758199"/>
            <a:ext cx="8136255" cy="11233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3300"/>
              </a:lnSpc>
              <a:spcBef>
                <a:spcPts val="95"/>
              </a:spcBef>
            </a:pPr>
            <a:r>
              <a:rPr sz="1800" b="1" spc="45" dirty="0">
                <a:solidFill>
                  <a:srgbClr val="616061"/>
                </a:solidFill>
                <a:latin typeface="Trebuchet MS"/>
                <a:cs typeface="Trebuchet MS"/>
              </a:rPr>
              <a:t>NIGERIA:</a:t>
            </a:r>
            <a:r>
              <a:rPr sz="1800" b="1" spc="-25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1800" spc="60" dirty="0">
                <a:solidFill>
                  <a:srgbClr val="616061"/>
                </a:solidFill>
                <a:latin typeface="Trebuchet MS"/>
                <a:cs typeface="Trebuchet MS"/>
              </a:rPr>
              <a:t>Manufacturing</a:t>
            </a:r>
            <a:r>
              <a:rPr sz="1800" spc="-25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1800" spc="55" dirty="0">
                <a:solidFill>
                  <a:srgbClr val="616061"/>
                </a:solidFill>
                <a:latin typeface="Trebuchet MS"/>
                <a:cs typeface="Trebuchet MS"/>
              </a:rPr>
              <a:t>Park</a:t>
            </a:r>
            <a:r>
              <a:rPr sz="1800" spc="-25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1800" spc="95" dirty="0">
                <a:solidFill>
                  <a:srgbClr val="616061"/>
                </a:solidFill>
                <a:latin typeface="Trebuchet MS"/>
                <a:cs typeface="Trebuchet MS"/>
              </a:rPr>
              <a:t>base</a:t>
            </a:r>
            <a:r>
              <a:rPr sz="1800" spc="-25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616061"/>
                </a:solidFill>
                <a:latin typeface="Trebuchet MS"/>
                <a:cs typeface="Trebuchet MS"/>
              </a:rPr>
              <a:t>in</a:t>
            </a:r>
            <a:r>
              <a:rPr sz="1800" spc="-25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616061"/>
                </a:solidFill>
                <a:latin typeface="Trebuchet MS"/>
                <a:cs typeface="Trebuchet MS"/>
              </a:rPr>
              <a:t>Nigeria</a:t>
            </a:r>
            <a:r>
              <a:rPr sz="1800" spc="-25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1800" spc="65" dirty="0">
                <a:solidFill>
                  <a:srgbClr val="616061"/>
                </a:solidFill>
                <a:latin typeface="Trebuchet MS"/>
                <a:cs typeface="Trebuchet MS"/>
              </a:rPr>
              <a:t>serving</a:t>
            </a:r>
            <a:r>
              <a:rPr sz="1800" spc="-25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1800" spc="90" dirty="0">
                <a:solidFill>
                  <a:srgbClr val="616061"/>
                </a:solidFill>
                <a:latin typeface="Trebuchet MS"/>
                <a:cs typeface="Trebuchet MS"/>
              </a:rPr>
              <a:t>West</a:t>
            </a:r>
            <a:r>
              <a:rPr sz="1800" spc="-25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616061"/>
                </a:solidFill>
                <a:latin typeface="Trebuchet MS"/>
                <a:cs typeface="Trebuchet MS"/>
              </a:rPr>
              <a:t>Africa</a:t>
            </a:r>
            <a:r>
              <a:rPr sz="1800" spc="-25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1800" spc="55" dirty="0">
                <a:solidFill>
                  <a:srgbClr val="616061"/>
                </a:solidFill>
                <a:latin typeface="Trebuchet MS"/>
                <a:cs typeface="Trebuchet MS"/>
              </a:rPr>
              <a:t>Region </a:t>
            </a:r>
            <a:r>
              <a:rPr sz="1800" b="1" spc="80" dirty="0">
                <a:solidFill>
                  <a:srgbClr val="616061"/>
                </a:solidFill>
                <a:latin typeface="Trebuchet MS"/>
                <a:cs typeface="Trebuchet MS"/>
              </a:rPr>
              <a:t>RWANDA:</a:t>
            </a:r>
            <a:r>
              <a:rPr sz="1800" b="1" spc="-50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1800" spc="60" dirty="0">
                <a:solidFill>
                  <a:srgbClr val="616061"/>
                </a:solidFill>
                <a:latin typeface="Trebuchet MS"/>
                <a:cs typeface="Trebuchet MS"/>
              </a:rPr>
              <a:t>Manufacturing</a:t>
            </a:r>
            <a:r>
              <a:rPr sz="1800" spc="-45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1800" spc="55" dirty="0">
                <a:solidFill>
                  <a:srgbClr val="616061"/>
                </a:solidFill>
                <a:latin typeface="Trebuchet MS"/>
                <a:cs typeface="Trebuchet MS"/>
              </a:rPr>
              <a:t>Park</a:t>
            </a:r>
            <a:r>
              <a:rPr sz="1800" spc="-50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1800" spc="95" dirty="0">
                <a:solidFill>
                  <a:srgbClr val="616061"/>
                </a:solidFill>
                <a:latin typeface="Trebuchet MS"/>
                <a:cs typeface="Trebuchet MS"/>
              </a:rPr>
              <a:t>base</a:t>
            </a:r>
            <a:r>
              <a:rPr sz="1800" spc="-45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1800" spc="75" dirty="0">
                <a:solidFill>
                  <a:srgbClr val="616061"/>
                </a:solidFill>
                <a:latin typeface="Trebuchet MS"/>
                <a:cs typeface="Trebuchet MS"/>
              </a:rPr>
              <a:t>Rwanda</a:t>
            </a:r>
            <a:r>
              <a:rPr sz="1800" spc="-50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1800" spc="65" dirty="0">
                <a:solidFill>
                  <a:srgbClr val="616061"/>
                </a:solidFill>
                <a:latin typeface="Trebuchet MS"/>
                <a:cs typeface="Trebuchet MS"/>
              </a:rPr>
              <a:t>serving</a:t>
            </a:r>
            <a:r>
              <a:rPr sz="1800" spc="-45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1800" spc="75" dirty="0">
                <a:solidFill>
                  <a:srgbClr val="616061"/>
                </a:solidFill>
                <a:latin typeface="Trebuchet MS"/>
                <a:cs typeface="Trebuchet MS"/>
              </a:rPr>
              <a:t>East</a:t>
            </a:r>
            <a:r>
              <a:rPr sz="1800" spc="-45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616061"/>
                </a:solidFill>
                <a:latin typeface="Trebuchet MS"/>
                <a:cs typeface="Trebuchet MS"/>
              </a:rPr>
              <a:t>Africa</a:t>
            </a:r>
            <a:r>
              <a:rPr sz="1800" spc="-50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1800" spc="65" dirty="0">
                <a:solidFill>
                  <a:srgbClr val="616061"/>
                </a:solidFill>
                <a:latin typeface="Trebuchet MS"/>
                <a:cs typeface="Trebuchet MS"/>
              </a:rPr>
              <a:t>Region</a:t>
            </a:r>
            <a:r>
              <a:rPr sz="1800" spc="-45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616061"/>
                </a:solidFill>
                <a:latin typeface="Trebuchet MS"/>
                <a:cs typeface="Trebuchet MS"/>
              </a:rPr>
              <a:t>and </a:t>
            </a:r>
            <a:r>
              <a:rPr sz="1800" b="1" spc="65" dirty="0">
                <a:solidFill>
                  <a:srgbClr val="616061"/>
                </a:solidFill>
                <a:latin typeface="Trebuchet MS"/>
                <a:cs typeface="Trebuchet MS"/>
              </a:rPr>
              <a:t>SOUTH</a:t>
            </a:r>
            <a:r>
              <a:rPr sz="1800" b="1" spc="-35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616061"/>
                </a:solidFill>
                <a:latin typeface="Trebuchet MS"/>
                <a:cs typeface="Trebuchet MS"/>
              </a:rPr>
              <a:t>AFRICA:</a:t>
            </a:r>
            <a:r>
              <a:rPr sz="1800" b="1" spc="20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1800" spc="75" dirty="0">
                <a:solidFill>
                  <a:srgbClr val="616061"/>
                </a:solidFill>
                <a:latin typeface="Trebuchet MS"/>
                <a:cs typeface="Trebuchet MS"/>
              </a:rPr>
              <a:t>Serving</a:t>
            </a:r>
            <a:r>
              <a:rPr sz="1800" spc="15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616061"/>
                </a:solidFill>
                <a:latin typeface="Trebuchet MS"/>
                <a:cs typeface="Trebuchet MS"/>
              </a:rPr>
              <a:t>the</a:t>
            </a:r>
            <a:r>
              <a:rPr sz="1800" spc="20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1800" spc="70" dirty="0">
                <a:solidFill>
                  <a:srgbClr val="616061"/>
                </a:solidFill>
                <a:latin typeface="Trebuchet MS"/>
                <a:cs typeface="Trebuchet MS"/>
              </a:rPr>
              <a:t>Southern</a:t>
            </a:r>
            <a:r>
              <a:rPr sz="1800" spc="20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616061"/>
                </a:solidFill>
                <a:latin typeface="Trebuchet MS"/>
                <a:cs typeface="Trebuchet MS"/>
              </a:rPr>
              <a:t>African</a:t>
            </a:r>
            <a:r>
              <a:rPr sz="1800" spc="15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1800" spc="55" dirty="0">
                <a:solidFill>
                  <a:srgbClr val="616061"/>
                </a:solidFill>
                <a:latin typeface="Trebuchet MS"/>
                <a:cs typeface="Trebuchet MS"/>
              </a:rPr>
              <a:t>Region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19410" y="8831350"/>
            <a:ext cx="1635125" cy="74485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67945" marR="5080" indent="-55244">
              <a:lnSpc>
                <a:spcPts val="2610"/>
              </a:lnSpc>
              <a:spcBef>
                <a:spcPts val="560"/>
              </a:spcBef>
            </a:pPr>
            <a:r>
              <a:rPr sz="2550" b="1" spc="65" dirty="0">
                <a:solidFill>
                  <a:srgbClr val="DA343A"/>
                </a:solidFill>
                <a:latin typeface="Trebuchet MS"/>
                <a:cs typeface="Trebuchet MS"/>
              </a:rPr>
              <a:t>REGIONAL </a:t>
            </a:r>
            <a:r>
              <a:rPr sz="2550" b="1" spc="155" dirty="0">
                <a:solidFill>
                  <a:srgbClr val="DA343A"/>
                </a:solidFill>
                <a:latin typeface="Trebuchet MS"/>
                <a:cs typeface="Trebuchet MS"/>
              </a:rPr>
              <a:t>MARKETS</a:t>
            </a:r>
            <a:endParaRPr sz="255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35612" y="690279"/>
            <a:ext cx="10831830" cy="1587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6500"/>
              </a:lnSpc>
              <a:spcBef>
                <a:spcPts val="100"/>
              </a:spcBef>
            </a:pPr>
            <a:r>
              <a:rPr sz="2200" spc="130" dirty="0">
                <a:solidFill>
                  <a:srgbClr val="616061"/>
                </a:solidFill>
                <a:latin typeface="Trebuchet MS"/>
                <a:cs typeface="Trebuchet MS"/>
              </a:rPr>
              <a:t>A</a:t>
            </a:r>
            <a:r>
              <a:rPr sz="2200" spc="60" dirty="0">
                <a:solidFill>
                  <a:srgbClr val="616061"/>
                </a:solidFill>
                <a:latin typeface="Trebuchet MS"/>
                <a:cs typeface="Trebuchet MS"/>
              </a:rPr>
              <a:t>  </a:t>
            </a:r>
            <a:r>
              <a:rPr sz="2200" dirty="0">
                <a:solidFill>
                  <a:srgbClr val="616061"/>
                </a:solidFill>
                <a:latin typeface="Trebuchet MS"/>
                <a:cs typeface="Trebuchet MS"/>
              </a:rPr>
              <a:t>strategically</a:t>
            </a:r>
            <a:r>
              <a:rPr sz="2200" spc="65" dirty="0">
                <a:solidFill>
                  <a:srgbClr val="616061"/>
                </a:solidFill>
                <a:latin typeface="Trebuchet MS"/>
                <a:cs typeface="Trebuchet MS"/>
              </a:rPr>
              <a:t>  </a:t>
            </a:r>
            <a:r>
              <a:rPr sz="2200" dirty="0">
                <a:solidFill>
                  <a:srgbClr val="616061"/>
                </a:solidFill>
                <a:latin typeface="Trebuchet MS"/>
                <a:cs typeface="Trebuchet MS"/>
              </a:rPr>
              <a:t>located</a:t>
            </a:r>
            <a:r>
              <a:rPr sz="2200" spc="65" dirty="0">
                <a:solidFill>
                  <a:srgbClr val="616061"/>
                </a:solidFill>
                <a:latin typeface="Trebuchet MS"/>
                <a:cs typeface="Trebuchet MS"/>
              </a:rPr>
              <a:t>  </a:t>
            </a:r>
            <a:r>
              <a:rPr sz="2200" dirty="0">
                <a:solidFill>
                  <a:srgbClr val="616061"/>
                </a:solidFill>
                <a:latin typeface="Trebuchet MS"/>
                <a:cs typeface="Trebuchet MS"/>
              </a:rPr>
              <a:t>trade</a:t>
            </a:r>
            <a:r>
              <a:rPr sz="2200" spc="65" dirty="0">
                <a:solidFill>
                  <a:srgbClr val="616061"/>
                </a:solidFill>
                <a:latin typeface="Trebuchet MS"/>
                <a:cs typeface="Trebuchet MS"/>
              </a:rPr>
              <a:t>  </a:t>
            </a:r>
            <a:r>
              <a:rPr sz="2200" spc="80" dirty="0">
                <a:solidFill>
                  <a:srgbClr val="616061"/>
                </a:solidFill>
                <a:latin typeface="Trebuchet MS"/>
                <a:cs typeface="Trebuchet MS"/>
              </a:rPr>
              <a:t>and</a:t>
            </a:r>
            <a:r>
              <a:rPr sz="2200" spc="65" dirty="0">
                <a:solidFill>
                  <a:srgbClr val="616061"/>
                </a:solidFill>
                <a:latin typeface="Trebuchet MS"/>
                <a:cs typeface="Trebuchet MS"/>
              </a:rPr>
              <a:t>  </a:t>
            </a:r>
            <a:r>
              <a:rPr sz="2200" spc="45" dirty="0">
                <a:solidFill>
                  <a:srgbClr val="616061"/>
                </a:solidFill>
                <a:latin typeface="Trebuchet MS"/>
                <a:cs typeface="Trebuchet MS"/>
              </a:rPr>
              <a:t>manufacturing</a:t>
            </a:r>
            <a:r>
              <a:rPr sz="2200" spc="65" dirty="0">
                <a:solidFill>
                  <a:srgbClr val="616061"/>
                </a:solidFill>
                <a:latin typeface="Trebuchet MS"/>
                <a:cs typeface="Trebuchet MS"/>
              </a:rPr>
              <a:t>  </a:t>
            </a:r>
            <a:r>
              <a:rPr sz="2200" spc="85" dirty="0">
                <a:solidFill>
                  <a:srgbClr val="616061"/>
                </a:solidFill>
                <a:latin typeface="Trebuchet MS"/>
                <a:cs typeface="Trebuchet MS"/>
              </a:rPr>
              <a:t>hub</a:t>
            </a:r>
            <a:r>
              <a:rPr sz="2200" spc="60" dirty="0">
                <a:solidFill>
                  <a:srgbClr val="616061"/>
                </a:solidFill>
                <a:latin typeface="Trebuchet MS"/>
                <a:cs typeface="Trebuchet MS"/>
              </a:rPr>
              <a:t>  </a:t>
            </a:r>
            <a:r>
              <a:rPr sz="2200" spc="80" dirty="0">
                <a:solidFill>
                  <a:srgbClr val="616061"/>
                </a:solidFill>
                <a:latin typeface="Trebuchet MS"/>
                <a:cs typeface="Trebuchet MS"/>
              </a:rPr>
              <a:t>designed</a:t>
            </a:r>
            <a:r>
              <a:rPr sz="2200" spc="65" dirty="0">
                <a:solidFill>
                  <a:srgbClr val="616061"/>
                </a:solidFill>
                <a:latin typeface="Trebuchet MS"/>
                <a:cs typeface="Trebuchet MS"/>
              </a:rPr>
              <a:t>  </a:t>
            </a:r>
            <a:r>
              <a:rPr sz="2200" dirty="0">
                <a:solidFill>
                  <a:srgbClr val="616061"/>
                </a:solidFill>
                <a:latin typeface="Trebuchet MS"/>
                <a:cs typeface="Trebuchet MS"/>
              </a:rPr>
              <a:t>to</a:t>
            </a:r>
            <a:r>
              <a:rPr sz="2200" spc="65" dirty="0">
                <a:solidFill>
                  <a:srgbClr val="616061"/>
                </a:solidFill>
                <a:latin typeface="Trebuchet MS"/>
                <a:cs typeface="Trebuchet MS"/>
              </a:rPr>
              <a:t>  </a:t>
            </a:r>
            <a:r>
              <a:rPr sz="2200" dirty="0">
                <a:solidFill>
                  <a:srgbClr val="616061"/>
                </a:solidFill>
                <a:latin typeface="Trebuchet MS"/>
                <a:cs typeface="Trebuchet MS"/>
              </a:rPr>
              <a:t>drive</a:t>
            </a:r>
            <a:r>
              <a:rPr sz="2200" spc="65" dirty="0">
                <a:solidFill>
                  <a:srgbClr val="616061"/>
                </a:solidFill>
                <a:latin typeface="Trebuchet MS"/>
                <a:cs typeface="Trebuchet MS"/>
              </a:rPr>
              <a:t>  </a:t>
            </a:r>
            <a:r>
              <a:rPr sz="2200" spc="-10" dirty="0">
                <a:solidFill>
                  <a:srgbClr val="616061"/>
                </a:solidFill>
                <a:latin typeface="Trebuchet MS"/>
                <a:cs typeface="Trebuchet MS"/>
              </a:rPr>
              <a:t>local </a:t>
            </a:r>
            <a:r>
              <a:rPr sz="2200" spc="50" dirty="0">
                <a:solidFill>
                  <a:srgbClr val="616061"/>
                </a:solidFill>
                <a:latin typeface="Trebuchet MS"/>
                <a:cs typeface="Trebuchet MS"/>
              </a:rPr>
              <a:t>production</a:t>
            </a:r>
            <a:r>
              <a:rPr sz="2200" spc="135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200" dirty="0">
                <a:solidFill>
                  <a:srgbClr val="616061"/>
                </a:solidFill>
                <a:latin typeface="Trebuchet MS"/>
                <a:cs typeface="Trebuchet MS"/>
              </a:rPr>
              <a:t>prioritized</a:t>
            </a:r>
            <a:r>
              <a:rPr sz="2200" spc="140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200" spc="55" dirty="0">
                <a:solidFill>
                  <a:srgbClr val="616061"/>
                </a:solidFill>
                <a:latin typeface="Trebuchet MS"/>
                <a:cs typeface="Trebuchet MS"/>
              </a:rPr>
              <a:t>under</a:t>
            </a:r>
            <a:r>
              <a:rPr sz="2200" spc="140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200" dirty="0">
                <a:solidFill>
                  <a:srgbClr val="616061"/>
                </a:solidFill>
                <a:latin typeface="Trebuchet MS"/>
                <a:cs typeface="Trebuchet MS"/>
              </a:rPr>
              <a:t>the</a:t>
            </a:r>
            <a:r>
              <a:rPr sz="2200" spc="140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200" dirty="0">
                <a:solidFill>
                  <a:srgbClr val="616061"/>
                </a:solidFill>
                <a:latin typeface="Trebuchet MS"/>
                <a:cs typeface="Trebuchet MS"/>
              </a:rPr>
              <a:t>Guided</a:t>
            </a:r>
            <a:r>
              <a:rPr sz="2200" spc="135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200" dirty="0">
                <a:solidFill>
                  <a:srgbClr val="616061"/>
                </a:solidFill>
                <a:latin typeface="Trebuchet MS"/>
                <a:cs typeface="Trebuchet MS"/>
              </a:rPr>
              <a:t>Trade</a:t>
            </a:r>
            <a:r>
              <a:rPr sz="2200" spc="140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200" dirty="0">
                <a:solidFill>
                  <a:srgbClr val="616061"/>
                </a:solidFill>
                <a:latin typeface="Trebuchet MS"/>
                <a:cs typeface="Trebuchet MS"/>
              </a:rPr>
              <a:t>Initiative</a:t>
            </a:r>
            <a:r>
              <a:rPr sz="2200" spc="140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200" spc="-60" dirty="0">
                <a:solidFill>
                  <a:srgbClr val="616061"/>
                </a:solidFill>
                <a:latin typeface="Trebuchet MS"/>
                <a:cs typeface="Trebuchet MS"/>
              </a:rPr>
              <a:t>(GTI)</a:t>
            </a:r>
            <a:r>
              <a:rPr sz="2200" spc="140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200" spc="80" dirty="0">
                <a:solidFill>
                  <a:srgbClr val="616061"/>
                </a:solidFill>
                <a:latin typeface="Trebuchet MS"/>
                <a:cs typeface="Trebuchet MS"/>
              </a:rPr>
              <a:t>and</a:t>
            </a:r>
            <a:r>
              <a:rPr sz="2200" spc="140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200" dirty="0">
                <a:solidFill>
                  <a:srgbClr val="616061"/>
                </a:solidFill>
                <a:latin typeface="Trebuchet MS"/>
                <a:cs typeface="Trebuchet MS"/>
              </a:rPr>
              <a:t>regional</a:t>
            </a:r>
            <a:r>
              <a:rPr sz="2200" spc="135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200" spc="50" dirty="0">
                <a:solidFill>
                  <a:srgbClr val="616061"/>
                </a:solidFill>
                <a:latin typeface="Trebuchet MS"/>
                <a:cs typeface="Trebuchet MS"/>
              </a:rPr>
              <a:t>exports </a:t>
            </a:r>
            <a:r>
              <a:rPr sz="2200" spc="55" dirty="0">
                <a:solidFill>
                  <a:srgbClr val="616061"/>
                </a:solidFill>
                <a:latin typeface="Trebuchet MS"/>
                <a:cs typeface="Trebuchet MS"/>
              </a:rPr>
              <a:t>under</a:t>
            </a:r>
            <a:r>
              <a:rPr sz="2200" spc="114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200" dirty="0">
                <a:solidFill>
                  <a:srgbClr val="616061"/>
                </a:solidFill>
                <a:latin typeface="Trebuchet MS"/>
                <a:cs typeface="Trebuchet MS"/>
              </a:rPr>
              <a:t>the</a:t>
            </a:r>
            <a:r>
              <a:rPr sz="2200" spc="114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200" spc="60" dirty="0">
                <a:solidFill>
                  <a:srgbClr val="616061"/>
                </a:solidFill>
                <a:latin typeface="Trebuchet MS"/>
                <a:cs typeface="Trebuchet MS"/>
              </a:rPr>
              <a:t>AfCFTA</a:t>
            </a:r>
            <a:r>
              <a:rPr sz="2200" spc="114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200" dirty="0">
                <a:solidFill>
                  <a:srgbClr val="616061"/>
                </a:solidFill>
                <a:latin typeface="Trebuchet MS"/>
                <a:cs typeface="Trebuchet MS"/>
              </a:rPr>
              <a:t>framework.</a:t>
            </a:r>
            <a:r>
              <a:rPr sz="2200" spc="114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200" dirty="0">
                <a:solidFill>
                  <a:srgbClr val="616061"/>
                </a:solidFill>
                <a:latin typeface="Trebuchet MS"/>
                <a:cs typeface="Trebuchet MS"/>
              </a:rPr>
              <a:t>The</a:t>
            </a:r>
            <a:r>
              <a:rPr sz="2200" spc="120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200" spc="55" dirty="0">
                <a:solidFill>
                  <a:srgbClr val="616061"/>
                </a:solidFill>
                <a:latin typeface="Trebuchet MS"/>
                <a:cs typeface="Trebuchet MS"/>
              </a:rPr>
              <a:t>park</a:t>
            </a:r>
            <a:r>
              <a:rPr sz="2200" spc="114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200" spc="60" dirty="0">
                <a:solidFill>
                  <a:srgbClr val="616061"/>
                </a:solidFill>
                <a:latin typeface="Trebuchet MS"/>
                <a:cs typeface="Trebuchet MS"/>
              </a:rPr>
              <a:t>enables</a:t>
            </a:r>
            <a:r>
              <a:rPr sz="2200" spc="114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200" dirty="0">
                <a:solidFill>
                  <a:srgbClr val="616061"/>
                </a:solidFill>
                <a:latin typeface="Trebuchet MS"/>
                <a:cs typeface="Trebuchet MS"/>
              </a:rPr>
              <a:t>efficient</a:t>
            </a:r>
            <a:r>
              <a:rPr sz="2200" spc="114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200" dirty="0">
                <a:solidFill>
                  <a:srgbClr val="616061"/>
                </a:solidFill>
                <a:latin typeface="Trebuchet MS"/>
                <a:cs typeface="Trebuchet MS"/>
              </a:rPr>
              <a:t>manufacturing,</a:t>
            </a:r>
            <a:r>
              <a:rPr sz="2200" spc="120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200" spc="100" dirty="0">
                <a:solidFill>
                  <a:srgbClr val="616061"/>
                </a:solidFill>
                <a:latin typeface="Trebuchet MS"/>
                <a:cs typeface="Trebuchet MS"/>
              </a:rPr>
              <a:t>seamless </a:t>
            </a:r>
            <a:r>
              <a:rPr sz="2200" spc="110" dirty="0">
                <a:solidFill>
                  <a:srgbClr val="616061"/>
                </a:solidFill>
                <a:latin typeface="Trebuchet MS"/>
                <a:cs typeface="Trebuchet MS"/>
              </a:rPr>
              <a:t>cross-</a:t>
            </a:r>
            <a:r>
              <a:rPr sz="2200" spc="55" dirty="0">
                <a:solidFill>
                  <a:srgbClr val="616061"/>
                </a:solidFill>
                <a:latin typeface="Trebuchet MS"/>
                <a:cs typeface="Trebuchet MS"/>
              </a:rPr>
              <a:t>border</a:t>
            </a:r>
            <a:r>
              <a:rPr sz="2200" spc="-40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200" spc="-75" dirty="0">
                <a:solidFill>
                  <a:srgbClr val="616061"/>
                </a:solidFill>
                <a:latin typeface="Trebuchet MS"/>
                <a:cs typeface="Trebuchet MS"/>
              </a:rPr>
              <a:t>trade,</a:t>
            </a:r>
            <a:r>
              <a:rPr sz="2200" spc="-35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200" spc="80" dirty="0">
                <a:solidFill>
                  <a:srgbClr val="616061"/>
                </a:solidFill>
                <a:latin typeface="Trebuchet MS"/>
                <a:cs typeface="Trebuchet MS"/>
              </a:rPr>
              <a:t>and</a:t>
            </a:r>
            <a:r>
              <a:rPr sz="2200" spc="-40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200" dirty="0">
                <a:solidFill>
                  <a:srgbClr val="616061"/>
                </a:solidFill>
                <a:latin typeface="Trebuchet MS"/>
                <a:cs typeface="Trebuchet MS"/>
              </a:rPr>
              <a:t>accelerated</a:t>
            </a:r>
            <a:r>
              <a:rPr sz="2200" spc="-35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200" spc="130" dirty="0">
                <a:solidFill>
                  <a:srgbClr val="616061"/>
                </a:solidFill>
                <a:latin typeface="Trebuchet MS"/>
                <a:cs typeface="Trebuchet MS"/>
              </a:rPr>
              <a:t>access</a:t>
            </a:r>
            <a:r>
              <a:rPr sz="2200" spc="-35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200" dirty="0">
                <a:solidFill>
                  <a:srgbClr val="616061"/>
                </a:solidFill>
                <a:latin typeface="Trebuchet MS"/>
                <a:cs typeface="Trebuchet MS"/>
              </a:rPr>
              <a:t>to</a:t>
            </a:r>
            <a:r>
              <a:rPr sz="2200" spc="-40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200" dirty="0">
                <a:solidFill>
                  <a:srgbClr val="616061"/>
                </a:solidFill>
                <a:latin typeface="Trebuchet MS"/>
                <a:cs typeface="Trebuchet MS"/>
              </a:rPr>
              <a:t>Africa’s</a:t>
            </a:r>
            <a:r>
              <a:rPr sz="2200" spc="-35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200" dirty="0">
                <a:solidFill>
                  <a:srgbClr val="616061"/>
                </a:solidFill>
                <a:latin typeface="Trebuchet MS"/>
                <a:cs typeface="Trebuchet MS"/>
              </a:rPr>
              <a:t>integrated</a:t>
            </a:r>
            <a:r>
              <a:rPr sz="2200" spc="-35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200" spc="-10" dirty="0">
                <a:solidFill>
                  <a:srgbClr val="616061"/>
                </a:solidFill>
                <a:latin typeface="Trebuchet MS"/>
                <a:cs typeface="Trebuchet MS"/>
              </a:rPr>
              <a:t>markets.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19" name="object 19" descr="$PPTXTitle"/>
          <p:cNvSpPr txBox="1">
            <a:spLocks noGrp="1"/>
          </p:cNvSpPr>
          <p:nvPr>
            <p:ph type="title"/>
          </p:nvPr>
        </p:nvSpPr>
        <p:spPr>
          <a:xfrm>
            <a:off x="14004407" y="729769"/>
            <a:ext cx="2474595" cy="808990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3000" spc="380" dirty="0"/>
              <a:t>TRADE</a:t>
            </a:r>
            <a:r>
              <a:rPr sz="3000" spc="170" dirty="0"/>
              <a:t> </a:t>
            </a:r>
            <a:r>
              <a:rPr sz="3000" spc="350" dirty="0"/>
              <a:t>HUB</a:t>
            </a:r>
            <a:endParaRPr sz="3000"/>
          </a:p>
          <a:p>
            <a:pPr marL="69215">
              <a:lnSpc>
                <a:spcPct val="100000"/>
              </a:lnSpc>
              <a:spcBef>
                <a:spcPts val="254"/>
              </a:spcBef>
            </a:pPr>
            <a:r>
              <a:rPr sz="1500" b="0" spc="-50" dirty="0">
                <a:latin typeface="Lucida Sans Unicode"/>
                <a:cs typeface="Lucida Sans Unicode"/>
              </a:rPr>
              <a:t>A</a:t>
            </a:r>
            <a:r>
              <a:rPr sz="1500" b="0" spc="-75" dirty="0">
                <a:latin typeface="Lucida Sans Unicode"/>
                <a:cs typeface="Lucida Sans Unicode"/>
              </a:rPr>
              <a:t> </a:t>
            </a:r>
            <a:r>
              <a:rPr sz="1500" b="0" spc="-10" dirty="0">
                <a:latin typeface="Lucida Sans Unicode"/>
                <a:cs typeface="Lucida Sans Unicode"/>
              </a:rPr>
              <a:t>Manufacturing</a:t>
            </a:r>
            <a:r>
              <a:rPr sz="1500" b="0" spc="-75" dirty="0">
                <a:latin typeface="Lucida Sans Unicode"/>
                <a:cs typeface="Lucida Sans Unicode"/>
              </a:rPr>
              <a:t> </a:t>
            </a:r>
            <a:r>
              <a:rPr sz="1500" b="0" spc="-10" dirty="0">
                <a:latin typeface="Lucida Sans Unicode"/>
                <a:cs typeface="Lucida Sans Unicode"/>
              </a:rPr>
              <a:t>Cluster</a:t>
            </a:r>
            <a:endParaRPr sz="1500">
              <a:latin typeface="Lucida Sans Unicode"/>
              <a:cs typeface="Lucida Sans Unicode"/>
            </a:endParaRPr>
          </a:p>
        </p:txBody>
      </p:sp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090300" y="854416"/>
            <a:ext cx="838199" cy="67627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2F4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53337" y="5220637"/>
            <a:ext cx="6455410" cy="2412365"/>
          </a:xfrm>
          <a:custGeom>
            <a:avLst/>
            <a:gdLst/>
            <a:ahLst/>
            <a:cxnLst/>
            <a:rect l="l" t="t" r="r" b="b"/>
            <a:pathLst>
              <a:path w="6455409" h="2412365">
                <a:moveTo>
                  <a:pt x="0" y="2293345"/>
                </a:moveTo>
                <a:lnTo>
                  <a:pt x="52206" y="2302027"/>
                </a:lnTo>
                <a:lnTo>
                  <a:pt x="104295" y="2310380"/>
                </a:lnTo>
                <a:lnTo>
                  <a:pt x="156267" y="2318404"/>
                </a:lnTo>
                <a:lnTo>
                  <a:pt x="208123" y="2326099"/>
                </a:lnTo>
                <a:lnTo>
                  <a:pt x="259861" y="2333465"/>
                </a:lnTo>
                <a:lnTo>
                  <a:pt x="311483" y="2340502"/>
                </a:lnTo>
                <a:lnTo>
                  <a:pt x="362988" y="2347210"/>
                </a:lnTo>
                <a:lnTo>
                  <a:pt x="414376" y="2353590"/>
                </a:lnTo>
                <a:lnTo>
                  <a:pt x="465647" y="2359640"/>
                </a:lnTo>
                <a:lnTo>
                  <a:pt x="516802" y="2365361"/>
                </a:lnTo>
                <a:lnTo>
                  <a:pt x="567839" y="2370754"/>
                </a:lnTo>
                <a:lnTo>
                  <a:pt x="618760" y="2375817"/>
                </a:lnTo>
                <a:lnTo>
                  <a:pt x="669564" y="2380552"/>
                </a:lnTo>
                <a:lnTo>
                  <a:pt x="720251" y="2384957"/>
                </a:lnTo>
                <a:lnTo>
                  <a:pt x="770821" y="2389034"/>
                </a:lnTo>
                <a:lnTo>
                  <a:pt x="821274" y="2392782"/>
                </a:lnTo>
                <a:lnTo>
                  <a:pt x="871610" y="2396201"/>
                </a:lnTo>
                <a:lnTo>
                  <a:pt x="921829" y="2399290"/>
                </a:lnTo>
                <a:lnTo>
                  <a:pt x="971932" y="2402051"/>
                </a:lnTo>
                <a:lnTo>
                  <a:pt x="1021918" y="2404483"/>
                </a:lnTo>
                <a:lnTo>
                  <a:pt x="1071787" y="2406586"/>
                </a:lnTo>
                <a:lnTo>
                  <a:pt x="1121539" y="2408360"/>
                </a:lnTo>
                <a:lnTo>
                  <a:pt x="1171174" y="2409805"/>
                </a:lnTo>
                <a:lnTo>
                  <a:pt x="1220692" y="2410921"/>
                </a:lnTo>
                <a:lnTo>
                  <a:pt x="1270093" y="2411709"/>
                </a:lnTo>
                <a:lnTo>
                  <a:pt x="1319378" y="2412167"/>
                </a:lnTo>
                <a:lnTo>
                  <a:pt x="1368546" y="2412296"/>
                </a:lnTo>
                <a:lnTo>
                  <a:pt x="1417596" y="2412097"/>
                </a:lnTo>
                <a:lnTo>
                  <a:pt x="1466530" y="2411568"/>
                </a:lnTo>
                <a:lnTo>
                  <a:pt x="1515347" y="2410710"/>
                </a:lnTo>
                <a:lnTo>
                  <a:pt x="1564048" y="2409524"/>
                </a:lnTo>
                <a:lnTo>
                  <a:pt x="1612631" y="2408009"/>
                </a:lnTo>
                <a:lnTo>
                  <a:pt x="1661097" y="2406164"/>
                </a:lnTo>
                <a:lnTo>
                  <a:pt x="1709447" y="2403991"/>
                </a:lnTo>
                <a:lnTo>
                  <a:pt x="1757680" y="2401489"/>
                </a:lnTo>
                <a:lnTo>
                  <a:pt x="1805796" y="2398657"/>
                </a:lnTo>
                <a:lnTo>
                  <a:pt x="1853795" y="2395497"/>
                </a:lnTo>
                <a:lnTo>
                  <a:pt x="1901677" y="2392008"/>
                </a:lnTo>
                <a:lnTo>
                  <a:pt x="1949442" y="2388190"/>
                </a:lnTo>
                <a:lnTo>
                  <a:pt x="1997091" y="2384043"/>
                </a:lnTo>
                <a:lnTo>
                  <a:pt x="2044622" y="2379567"/>
                </a:lnTo>
                <a:lnTo>
                  <a:pt x="2092037" y="2374762"/>
                </a:lnTo>
                <a:lnTo>
                  <a:pt x="2139335" y="2369629"/>
                </a:lnTo>
                <a:lnTo>
                  <a:pt x="2186516" y="2364166"/>
                </a:lnTo>
                <a:lnTo>
                  <a:pt x="2233580" y="2358374"/>
                </a:lnTo>
                <a:lnTo>
                  <a:pt x="2280527" y="2352253"/>
                </a:lnTo>
                <a:lnTo>
                  <a:pt x="2327357" y="2345804"/>
                </a:lnTo>
                <a:lnTo>
                  <a:pt x="2374071" y="2339025"/>
                </a:lnTo>
                <a:lnTo>
                  <a:pt x="2420668" y="2331918"/>
                </a:lnTo>
                <a:lnTo>
                  <a:pt x="2467147" y="2324481"/>
                </a:lnTo>
                <a:lnTo>
                  <a:pt x="2513510" y="2316716"/>
                </a:lnTo>
                <a:lnTo>
                  <a:pt x="2559757" y="2308622"/>
                </a:lnTo>
                <a:lnTo>
                  <a:pt x="2605886" y="2300199"/>
                </a:lnTo>
                <a:lnTo>
                  <a:pt x="2651898" y="2291446"/>
                </a:lnTo>
                <a:lnTo>
                  <a:pt x="2697794" y="2282365"/>
                </a:lnTo>
                <a:lnTo>
                  <a:pt x="2743572" y="2272955"/>
                </a:lnTo>
                <a:lnTo>
                  <a:pt x="2789234" y="2263216"/>
                </a:lnTo>
                <a:lnTo>
                  <a:pt x="2834779" y="2253148"/>
                </a:lnTo>
                <a:lnTo>
                  <a:pt x="2880207" y="2242751"/>
                </a:lnTo>
                <a:lnTo>
                  <a:pt x="2925518" y="2232025"/>
                </a:lnTo>
                <a:lnTo>
                  <a:pt x="2970712" y="2220970"/>
                </a:lnTo>
                <a:lnTo>
                  <a:pt x="3015790" y="2209587"/>
                </a:lnTo>
                <a:lnTo>
                  <a:pt x="3060750" y="2197874"/>
                </a:lnTo>
                <a:lnTo>
                  <a:pt x="3105594" y="2185832"/>
                </a:lnTo>
                <a:lnTo>
                  <a:pt x="3150321" y="2173462"/>
                </a:lnTo>
                <a:lnTo>
                  <a:pt x="3194931" y="2160762"/>
                </a:lnTo>
                <a:lnTo>
                  <a:pt x="3239424" y="2147734"/>
                </a:lnTo>
                <a:lnTo>
                  <a:pt x="3283800" y="2134376"/>
                </a:lnTo>
                <a:lnTo>
                  <a:pt x="3328060" y="2120690"/>
                </a:lnTo>
                <a:lnTo>
                  <a:pt x="3372202" y="2106675"/>
                </a:lnTo>
                <a:lnTo>
                  <a:pt x="3416228" y="2092330"/>
                </a:lnTo>
                <a:lnTo>
                  <a:pt x="3460137" y="2077657"/>
                </a:lnTo>
                <a:lnTo>
                  <a:pt x="3503929" y="2062655"/>
                </a:lnTo>
                <a:lnTo>
                  <a:pt x="3547604" y="2047324"/>
                </a:lnTo>
                <a:lnTo>
                  <a:pt x="3591162" y="2031664"/>
                </a:lnTo>
                <a:lnTo>
                  <a:pt x="3634603" y="2015675"/>
                </a:lnTo>
                <a:lnTo>
                  <a:pt x="3677928" y="1999357"/>
                </a:lnTo>
                <a:lnTo>
                  <a:pt x="3721135" y="1982710"/>
                </a:lnTo>
                <a:lnTo>
                  <a:pt x="3764226" y="1965734"/>
                </a:lnTo>
                <a:lnTo>
                  <a:pt x="3807200" y="1948429"/>
                </a:lnTo>
                <a:lnTo>
                  <a:pt x="3850057" y="1930796"/>
                </a:lnTo>
                <a:lnTo>
                  <a:pt x="3892797" y="1912833"/>
                </a:lnTo>
                <a:lnTo>
                  <a:pt x="3935421" y="1894541"/>
                </a:lnTo>
                <a:lnTo>
                  <a:pt x="3977927" y="1875921"/>
                </a:lnTo>
                <a:lnTo>
                  <a:pt x="4020317" y="1856971"/>
                </a:lnTo>
                <a:lnTo>
                  <a:pt x="4062589" y="1837693"/>
                </a:lnTo>
                <a:lnTo>
                  <a:pt x="4104745" y="1818085"/>
                </a:lnTo>
                <a:lnTo>
                  <a:pt x="4146784" y="1798149"/>
                </a:lnTo>
                <a:lnTo>
                  <a:pt x="4188706" y="1777884"/>
                </a:lnTo>
                <a:lnTo>
                  <a:pt x="4230512" y="1757290"/>
                </a:lnTo>
                <a:lnTo>
                  <a:pt x="4272200" y="1736366"/>
                </a:lnTo>
                <a:lnTo>
                  <a:pt x="4313772" y="1715114"/>
                </a:lnTo>
                <a:lnTo>
                  <a:pt x="4355226" y="1693533"/>
                </a:lnTo>
                <a:lnTo>
                  <a:pt x="4396564" y="1671623"/>
                </a:lnTo>
                <a:lnTo>
                  <a:pt x="4437785" y="1649384"/>
                </a:lnTo>
                <a:lnTo>
                  <a:pt x="4478889" y="1626816"/>
                </a:lnTo>
                <a:lnTo>
                  <a:pt x="4519876" y="1603919"/>
                </a:lnTo>
                <a:lnTo>
                  <a:pt x="4560747" y="1580694"/>
                </a:lnTo>
                <a:lnTo>
                  <a:pt x="4601500" y="1557139"/>
                </a:lnTo>
                <a:lnTo>
                  <a:pt x="4642137" y="1533255"/>
                </a:lnTo>
                <a:lnTo>
                  <a:pt x="4682657" y="1509043"/>
                </a:lnTo>
                <a:lnTo>
                  <a:pt x="4723059" y="1484501"/>
                </a:lnTo>
                <a:lnTo>
                  <a:pt x="4763345" y="1459631"/>
                </a:lnTo>
                <a:lnTo>
                  <a:pt x="4803515" y="1434431"/>
                </a:lnTo>
                <a:lnTo>
                  <a:pt x="4843567" y="1408903"/>
                </a:lnTo>
                <a:lnTo>
                  <a:pt x="4883502" y="1383045"/>
                </a:lnTo>
                <a:lnTo>
                  <a:pt x="4923321" y="1356859"/>
                </a:lnTo>
                <a:lnTo>
                  <a:pt x="4963023" y="1330344"/>
                </a:lnTo>
                <a:lnTo>
                  <a:pt x="5002608" y="1303500"/>
                </a:lnTo>
                <a:lnTo>
                  <a:pt x="5042076" y="1276327"/>
                </a:lnTo>
                <a:lnTo>
                  <a:pt x="5081427" y="1248824"/>
                </a:lnTo>
                <a:lnTo>
                  <a:pt x="5120661" y="1220993"/>
                </a:lnTo>
                <a:lnTo>
                  <a:pt x="5159778" y="1192834"/>
                </a:lnTo>
                <a:lnTo>
                  <a:pt x="5198779" y="1164345"/>
                </a:lnTo>
                <a:lnTo>
                  <a:pt x="5237663" y="1135527"/>
                </a:lnTo>
                <a:lnTo>
                  <a:pt x="5276429" y="1106380"/>
                </a:lnTo>
                <a:lnTo>
                  <a:pt x="5315079" y="1076904"/>
                </a:lnTo>
                <a:lnTo>
                  <a:pt x="5353612" y="1047100"/>
                </a:lnTo>
                <a:lnTo>
                  <a:pt x="5392029" y="1016966"/>
                </a:lnTo>
                <a:lnTo>
                  <a:pt x="5430328" y="986503"/>
                </a:lnTo>
                <a:lnTo>
                  <a:pt x="5468511" y="955712"/>
                </a:lnTo>
                <a:lnTo>
                  <a:pt x="5506576" y="924591"/>
                </a:lnTo>
                <a:lnTo>
                  <a:pt x="5544525" y="893142"/>
                </a:lnTo>
                <a:lnTo>
                  <a:pt x="5582357" y="861364"/>
                </a:lnTo>
                <a:lnTo>
                  <a:pt x="5620072" y="829256"/>
                </a:lnTo>
                <a:lnTo>
                  <a:pt x="5657670" y="796820"/>
                </a:lnTo>
                <a:lnTo>
                  <a:pt x="5695151" y="764055"/>
                </a:lnTo>
                <a:lnTo>
                  <a:pt x="5732516" y="730961"/>
                </a:lnTo>
                <a:lnTo>
                  <a:pt x="5769763" y="697538"/>
                </a:lnTo>
                <a:lnTo>
                  <a:pt x="5806894" y="663786"/>
                </a:lnTo>
                <a:lnTo>
                  <a:pt x="5843908" y="629705"/>
                </a:lnTo>
                <a:lnTo>
                  <a:pt x="5880805" y="595295"/>
                </a:lnTo>
                <a:lnTo>
                  <a:pt x="5917585" y="560556"/>
                </a:lnTo>
                <a:lnTo>
                  <a:pt x="5954248" y="525488"/>
                </a:lnTo>
                <a:lnTo>
                  <a:pt x="5990795" y="490091"/>
                </a:lnTo>
                <a:lnTo>
                  <a:pt x="6027224" y="454366"/>
                </a:lnTo>
                <a:lnTo>
                  <a:pt x="6063537" y="418311"/>
                </a:lnTo>
                <a:lnTo>
                  <a:pt x="6099733" y="381927"/>
                </a:lnTo>
                <a:lnTo>
                  <a:pt x="6135812" y="345215"/>
                </a:lnTo>
                <a:lnTo>
                  <a:pt x="6171774" y="308173"/>
                </a:lnTo>
                <a:lnTo>
                  <a:pt x="6207619" y="270803"/>
                </a:lnTo>
                <a:lnTo>
                  <a:pt x="6243347" y="233104"/>
                </a:lnTo>
                <a:lnTo>
                  <a:pt x="6278959" y="195075"/>
                </a:lnTo>
                <a:lnTo>
                  <a:pt x="6314454" y="156718"/>
                </a:lnTo>
                <a:lnTo>
                  <a:pt x="6349831" y="118032"/>
                </a:lnTo>
                <a:lnTo>
                  <a:pt x="6385092" y="79017"/>
                </a:lnTo>
                <a:lnTo>
                  <a:pt x="6420236" y="39673"/>
                </a:lnTo>
                <a:lnTo>
                  <a:pt x="6455264" y="0"/>
                </a:lnTo>
              </a:path>
            </a:pathLst>
          </a:custGeom>
          <a:ln w="200024">
            <a:solidFill>
              <a:srgbClr val="65A6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718161" y="2422441"/>
            <a:ext cx="2569845" cy="582930"/>
          </a:xfrm>
          <a:custGeom>
            <a:avLst/>
            <a:gdLst/>
            <a:ahLst/>
            <a:cxnLst/>
            <a:rect l="l" t="t" r="r" b="b"/>
            <a:pathLst>
              <a:path w="2569844" h="582930">
                <a:moveTo>
                  <a:pt x="0" y="532151"/>
                </a:moveTo>
                <a:lnTo>
                  <a:pt x="56580" y="539680"/>
                </a:lnTo>
                <a:lnTo>
                  <a:pt x="112758" y="546600"/>
                </a:lnTo>
                <a:lnTo>
                  <a:pt x="168534" y="552910"/>
                </a:lnTo>
                <a:lnTo>
                  <a:pt x="223908" y="558612"/>
                </a:lnTo>
                <a:lnTo>
                  <a:pt x="278881" y="563705"/>
                </a:lnTo>
                <a:lnTo>
                  <a:pt x="333451" y="568188"/>
                </a:lnTo>
                <a:lnTo>
                  <a:pt x="387620" y="572063"/>
                </a:lnTo>
                <a:lnTo>
                  <a:pt x="441387" y="575328"/>
                </a:lnTo>
                <a:lnTo>
                  <a:pt x="494752" y="577985"/>
                </a:lnTo>
                <a:lnTo>
                  <a:pt x="547714" y="580032"/>
                </a:lnTo>
                <a:lnTo>
                  <a:pt x="600275" y="581471"/>
                </a:lnTo>
                <a:lnTo>
                  <a:pt x="652434" y="582300"/>
                </a:lnTo>
                <a:lnTo>
                  <a:pt x="704192" y="582520"/>
                </a:lnTo>
                <a:lnTo>
                  <a:pt x="755547" y="582131"/>
                </a:lnTo>
                <a:lnTo>
                  <a:pt x="806500" y="581134"/>
                </a:lnTo>
                <a:lnTo>
                  <a:pt x="857051" y="579527"/>
                </a:lnTo>
                <a:lnTo>
                  <a:pt x="907201" y="577311"/>
                </a:lnTo>
                <a:lnTo>
                  <a:pt x="956948" y="574486"/>
                </a:lnTo>
                <a:lnTo>
                  <a:pt x="1006294" y="571052"/>
                </a:lnTo>
                <a:lnTo>
                  <a:pt x="1055238" y="567009"/>
                </a:lnTo>
                <a:lnTo>
                  <a:pt x="1103779" y="562357"/>
                </a:lnTo>
                <a:lnTo>
                  <a:pt x="1151919" y="557096"/>
                </a:lnTo>
                <a:lnTo>
                  <a:pt x="1199657" y="551226"/>
                </a:lnTo>
                <a:lnTo>
                  <a:pt x="1246993" y="544747"/>
                </a:lnTo>
                <a:lnTo>
                  <a:pt x="1293927" y="537658"/>
                </a:lnTo>
                <a:lnTo>
                  <a:pt x="1340460" y="529961"/>
                </a:lnTo>
                <a:lnTo>
                  <a:pt x="1386590" y="521655"/>
                </a:lnTo>
                <a:lnTo>
                  <a:pt x="1432318" y="512739"/>
                </a:lnTo>
                <a:lnTo>
                  <a:pt x="1477645" y="503215"/>
                </a:lnTo>
                <a:lnTo>
                  <a:pt x="1522569" y="493082"/>
                </a:lnTo>
                <a:lnTo>
                  <a:pt x="1567092" y="482339"/>
                </a:lnTo>
                <a:lnTo>
                  <a:pt x="1611212" y="470987"/>
                </a:lnTo>
                <a:lnTo>
                  <a:pt x="1654931" y="459027"/>
                </a:lnTo>
                <a:lnTo>
                  <a:pt x="1698248" y="446457"/>
                </a:lnTo>
                <a:lnTo>
                  <a:pt x="1741163" y="433279"/>
                </a:lnTo>
                <a:lnTo>
                  <a:pt x="1783676" y="419491"/>
                </a:lnTo>
                <a:lnTo>
                  <a:pt x="1825787" y="405094"/>
                </a:lnTo>
                <a:lnTo>
                  <a:pt x="1867496" y="390088"/>
                </a:lnTo>
                <a:lnTo>
                  <a:pt x="1908804" y="374474"/>
                </a:lnTo>
                <a:lnTo>
                  <a:pt x="1949709" y="358250"/>
                </a:lnTo>
                <a:lnTo>
                  <a:pt x="1990212" y="341417"/>
                </a:lnTo>
                <a:lnTo>
                  <a:pt x="2030314" y="323975"/>
                </a:lnTo>
                <a:lnTo>
                  <a:pt x="2070013" y="305924"/>
                </a:lnTo>
                <a:lnTo>
                  <a:pt x="2109311" y="287264"/>
                </a:lnTo>
                <a:lnTo>
                  <a:pt x="2148207" y="267995"/>
                </a:lnTo>
                <a:lnTo>
                  <a:pt x="2186701" y="248117"/>
                </a:lnTo>
                <a:lnTo>
                  <a:pt x="2224793" y="227629"/>
                </a:lnTo>
                <a:lnTo>
                  <a:pt x="2262483" y="206533"/>
                </a:lnTo>
                <a:lnTo>
                  <a:pt x="2299771" y="184828"/>
                </a:lnTo>
                <a:lnTo>
                  <a:pt x="2336657" y="162514"/>
                </a:lnTo>
                <a:lnTo>
                  <a:pt x="2373141" y="139590"/>
                </a:lnTo>
                <a:lnTo>
                  <a:pt x="2409223" y="116058"/>
                </a:lnTo>
                <a:lnTo>
                  <a:pt x="2444904" y="91916"/>
                </a:lnTo>
                <a:lnTo>
                  <a:pt x="2480182" y="67166"/>
                </a:lnTo>
                <a:lnTo>
                  <a:pt x="2515059" y="41806"/>
                </a:lnTo>
                <a:lnTo>
                  <a:pt x="2549534" y="15838"/>
                </a:lnTo>
                <a:lnTo>
                  <a:pt x="2569839" y="0"/>
                </a:lnTo>
              </a:path>
            </a:pathLst>
          </a:custGeom>
          <a:ln w="2000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283395"/>
            <a:ext cx="3463290" cy="231140"/>
          </a:xfrm>
          <a:custGeom>
            <a:avLst/>
            <a:gdLst/>
            <a:ahLst/>
            <a:cxnLst/>
            <a:rect l="l" t="t" r="r" b="b"/>
            <a:pathLst>
              <a:path w="3463290" h="231140">
                <a:moveTo>
                  <a:pt x="3463109" y="230678"/>
                </a:moveTo>
                <a:lnTo>
                  <a:pt x="3405678" y="220064"/>
                </a:lnTo>
                <a:lnTo>
                  <a:pt x="3348382" y="209700"/>
                </a:lnTo>
                <a:lnTo>
                  <a:pt x="3291220" y="199586"/>
                </a:lnTo>
                <a:lnTo>
                  <a:pt x="3234193" y="189722"/>
                </a:lnTo>
                <a:lnTo>
                  <a:pt x="3177301" y="180108"/>
                </a:lnTo>
                <a:lnTo>
                  <a:pt x="3120543" y="170744"/>
                </a:lnTo>
                <a:lnTo>
                  <a:pt x="3063920" y="161630"/>
                </a:lnTo>
                <a:lnTo>
                  <a:pt x="3007432" y="152766"/>
                </a:lnTo>
                <a:lnTo>
                  <a:pt x="2951078" y="144152"/>
                </a:lnTo>
                <a:lnTo>
                  <a:pt x="2894859" y="135787"/>
                </a:lnTo>
                <a:lnTo>
                  <a:pt x="2838774" y="127673"/>
                </a:lnTo>
                <a:lnTo>
                  <a:pt x="2782824" y="119809"/>
                </a:lnTo>
                <a:lnTo>
                  <a:pt x="2727009" y="112195"/>
                </a:lnTo>
                <a:lnTo>
                  <a:pt x="2671328" y="104830"/>
                </a:lnTo>
                <a:lnTo>
                  <a:pt x="2615782" y="97716"/>
                </a:lnTo>
                <a:lnTo>
                  <a:pt x="2560371" y="90851"/>
                </a:lnTo>
                <a:lnTo>
                  <a:pt x="2505094" y="84237"/>
                </a:lnTo>
                <a:lnTo>
                  <a:pt x="2449952" y="77873"/>
                </a:lnTo>
                <a:lnTo>
                  <a:pt x="2394944" y="71758"/>
                </a:lnTo>
                <a:lnTo>
                  <a:pt x="2340071" y="65893"/>
                </a:lnTo>
                <a:lnTo>
                  <a:pt x="2285333" y="60279"/>
                </a:lnTo>
                <a:lnTo>
                  <a:pt x="2230729" y="54914"/>
                </a:lnTo>
                <a:lnTo>
                  <a:pt x="2176260" y="49800"/>
                </a:lnTo>
                <a:lnTo>
                  <a:pt x="2121925" y="44935"/>
                </a:lnTo>
                <a:lnTo>
                  <a:pt x="2067726" y="40320"/>
                </a:lnTo>
                <a:lnTo>
                  <a:pt x="2013660" y="35956"/>
                </a:lnTo>
                <a:lnTo>
                  <a:pt x="1959730" y="31841"/>
                </a:lnTo>
                <a:lnTo>
                  <a:pt x="1905934" y="27976"/>
                </a:lnTo>
                <a:lnTo>
                  <a:pt x="1852272" y="24361"/>
                </a:lnTo>
                <a:lnTo>
                  <a:pt x="1798746" y="20996"/>
                </a:lnTo>
                <a:lnTo>
                  <a:pt x="1745354" y="17881"/>
                </a:lnTo>
                <a:lnTo>
                  <a:pt x="1692096" y="15016"/>
                </a:lnTo>
                <a:lnTo>
                  <a:pt x="1638973" y="12401"/>
                </a:lnTo>
                <a:lnTo>
                  <a:pt x="1585985" y="10036"/>
                </a:lnTo>
                <a:lnTo>
                  <a:pt x="1533132" y="7921"/>
                </a:lnTo>
                <a:lnTo>
                  <a:pt x="1480413" y="6056"/>
                </a:lnTo>
                <a:lnTo>
                  <a:pt x="1427828" y="4441"/>
                </a:lnTo>
                <a:lnTo>
                  <a:pt x="1375378" y="3076"/>
                </a:lnTo>
                <a:lnTo>
                  <a:pt x="1323063" y="1961"/>
                </a:lnTo>
                <a:lnTo>
                  <a:pt x="1270883" y="1095"/>
                </a:lnTo>
                <a:lnTo>
                  <a:pt x="1218837" y="480"/>
                </a:lnTo>
                <a:lnTo>
                  <a:pt x="1166926" y="115"/>
                </a:lnTo>
                <a:lnTo>
                  <a:pt x="1115149" y="0"/>
                </a:lnTo>
                <a:lnTo>
                  <a:pt x="1063507" y="134"/>
                </a:lnTo>
                <a:lnTo>
                  <a:pt x="1012000" y="519"/>
                </a:lnTo>
                <a:lnTo>
                  <a:pt x="960627" y="1153"/>
                </a:lnTo>
                <a:lnTo>
                  <a:pt x="909389" y="2038"/>
                </a:lnTo>
                <a:lnTo>
                  <a:pt x="858285" y="3172"/>
                </a:lnTo>
                <a:lnTo>
                  <a:pt x="807317" y="4557"/>
                </a:lnTo>
                <a:lnTo>
                  <a:pt x="756482" y="6191"/>
                </a:lnTo>
                <a:lnTo>
                  <a:pt x="705783" y="8076"/>
                </a:lnTo>
                <a:lnTo>
                  <a:pt x="655218" y="10210"/>
                </a:lnTo>
                <a:lnTo>
                  <a:pt x="604787" y="12594"/>
                </a:lnTo>
                <a:lnTo>
                  <a:pt x="554492" y="15229"/>
                </a:lnTo>
                <a:lnTo>
                  <a:pt x="504330" y="18113"/>
                </a:lnTo>
                <a:lnTo>
                  <a:pt x="454304" y="21247"/>
                </a:lnTo>
                <a:lnTo>
                  <a:pt x="404412" y="24631"/>
                </a:lnTo>
                <a:lnTo>
                  <a:pt x="354655" y="28265"/>
                </a:lnTo>
                <a:lnTo>
                  <a:pt x="305032" y="32149"/>
                </a:lnTo>
                <a:lnTo>
                  <a:pt x="255544" y="36284"/>
                </a:lnTo>
                <a:lnTo>
                  <a:pt x="206191" y="40668"/>
                </a:lnTo>
                <a:lnTo>
                  <a:pt x="156972" y="45302"/>
                </a:lnTo>
                <a:lnTo>
                  <a:pt x="107888" y="50186"/>
                </a:lnTo>
                <a:lnTo>
                  <a:pt x="58938" y="55319"/>
                </a:lnTo>
                <a:lnTo>
                  <a:pt x="10123" y="60703"/>
                </a:lnTo>
                <a:lnTo>
                  <a:pt x="0" y="61875"/>
                </a:lnTo>
              </a:path>
            </a:pathLst>
          </a:custGeom>
          <a:ln w="2000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842275" y="2841850"/>
            <a:ext cx="5885815" cy="2463800"/>
          </a:xfrm>
          <a:custGeom>
            <a:avLst/>
            <a:gdLst/>
            <a:ahLst/>
            <a:cxnLst/>
            <a:rect l="l" t="t" r="r" b="b"/>
            <a:pathLst>
              <a:path w="5885815" h="2463800">
                <a:moveTo>
                  <a:pt x="5885628" y="111478"/>
                </a:moveTo>
                <a:lnTo>
                  <a:pt x="5832944" y="102520"/>
                </a:lnTo>
                <a:lnTo>
                  <a:pt x="5780410" y="93937"/>
                </a:lnTo>
                <a:lnTo>
                  <a:pt x="5728026" y="85729"/>
                </a:lnTo>
                <a:lnTo>
                  <a:pt x="5675792" y="77896"/>
                </a:lnTo>
                <a:lnTo>
                  <a:pt x="5623708" y="70439"/>
                </a:lnTo>
                <a:lnTo>
                  <a:pt x="5571774" y="63356"/>
                </a:lnTo>
                <a:lnTo>
                  <a:pt x="5519990" y="56648"/>
                </a:lnTo>
                <a:lnTo>
                  <a:pt x="5468355" y="50316"/>
                </a:lnTo>
                <a:lnTo>
                  <a:pt x="5416871" y="44358"/>
                </a:lnTo>
                <a:lnTo>
                  <a:pt x="5365536" y="38775"/>
                </a:lnTo>
                <a:lnTo>
                  <a:pt x="5314351" y="33568"/>
                </a:lnTo>
                <a:lnTo>
                  <a:pt x="5263316" y="28735"/>
                </a:lnTo>
                <a:lnTo>
                  <a:pt x="5212431" y="24278"/>
                </a:lnTo>
                <a:lnTo>
                  <a:pt x="5161696" y="20196"/>
                </a:lnTo>
                <a:lnTo>
                  <a:pt x="5111110" y="16488"/>
                </a:lnTo>
                <a:lnTo>
                  <a:pt x="5060675" y="13156"/>
                </a:lnTo>
                <a:lnTo>
                  <a:pt x="5010389" y="10199"/>
                </a:lnTo>
                <a:lnTo>
                  <a:pt x="4960253" y="7617"/>
                </a:lnTo>
                <a:lnTo>
                  <a:pt x="4910267" y="5410"/>
                </a:lnTo>
                <a:lnTo>
                  <a:pt x="4860431" y="3577"/>
                </a:lnTo>
                <a:lnTo>
                  <a:pt x="4810745" y="2120"/>
                </a:lnTo>
                <a:lnTo>
                  <a:pt x="4761208" y="1038"/>
                </a:lnTo>
                <a:lnTo>
                  <a:pt x="4711822" y="331"/>
                </a:lnTo>
                <a:lnTo>
                  <a:pt x="4662585" y="0"/>
                </a:lnTo>
                <a:lnTo>
                  <a:pt x="4613499" y="43"/>
                </a:lnTo>
                <a:lnTo>
                  <a:pt x="4564562" y="461"/>
                </a:lnTo>
                <a:lnTo>
                  <a:pt x="4515775" y="1254"/>
                </a:lnTo>
                <a:lnTo>
                  <a:pt x="4467138" y="2422"/>
                </a:lnTo>
                <a:lnTo>
                  <a:pt x="4418650" y="3966"/>
                </a:lnTo>
                <a:lnTo>
                  <a:pt x="4370313" y="5884"/>
                </a:lnTo>
                <a:lnTo>
                  <a:pt x="4322126" y="8177"/>
                </a:lnTo>
                <a:lnTo>
                  <a:pt x="4274088" y="10846"/>
                </a:lnTo>
                <a:lnTo>
                  <a:pt x="4226200" y="13889"/>
                </a:lnTo>
                <a:lnTo>
                  <a:pt x="4178462" y="17308"/>
                </a:lnTo>
                <a:lnTo>
                  <a:pt x="4130874" y="21101"/>
                </a:lnTo>
                <a:lnTo>
                  <a:pt x="4083436" y="25270"/>
                </a:lnTo>
                <a:lnTo>
                  <a:pt x="4036148" y="29814"/>
                </a:lnTo>
                <a:lnTo>
                  <a:pt x="3989009" y="34732"/>
                </a:lnTo>
                <a:lnTo>
                  <a:pt x="3942021" y="40026"/>
                </a:lnTo>
                <a:lnTo>
                  <a:pt x="3895182" y="45695"/>
                </a:lnTo>
                <a:lnTo>
                  <a:pt x="3848493" y="51739"/>
                </a:lnTo>
                <a:lnTo>
                  <a:pt x="3801954" y="58158"/>
                </a:lnTo>
                <a:lnTo>
                  <a:pt x="3755565" y="64952"/>
                </a:lnTo>
                <a:lnTo>
                  <a:pt x="3709326" y="72121"/>
                </a:lnTo>
                <a:lnTo>
                  <a:pt x="3663236" y="79665"/>
                </a:lnTo>
                <a:lnTo>
                  <a:pt x="3617297" y="87584"/>
                </a:lnTo>
                <a:lnTo>
                  <a:pt x="3571507" y="95878"/>
                </a:lnTo>
                <a:lnTo>
                  <a:pt x="3525868" y="104547"/>
                </a:lnTo>
                <a:lnTo>
                  <a:pt x="3480378" y="113591"/>
                </a:lnTo>
                <a:lnTo>
                  <a:pt x="3435038" y="123011"/>
                </a:lnTo>
                <a:lnTo>
                  <a:pt x="3389848" y="132805"/>
                </a:lnTo>
                <a:lnTo>
                  <a:pt x="3344807" y="142974"/>
                </a:lnTo>
                <a:lnTo>
                  <a:pt x="3299917" y="153519"/>
                </a:lnTo>
                <a:lnTo>
                  <a:pt x="3255176" y="164438"/>
                </a:lnTo>
                <a:lnTo>
                  <a:pt x="3210586" y="175733"/>
                </a:lnTo>
                <a:lnTo>
                  <a:pt x="3166145" y="187402"/>
                </a:lnTo>
                <a:lnTo>
                  <a:pt x="3121854" y="199447"/>
                </a:lnTo>
                <a:lnTo>
                  <a:pt x="3077713" y="211866"/>
                </a:lnTo>
                <a:lnTo>
                  <a:pt x="3033722" y="224661"/>
                </a:lnTo>
                <a:lnTo>
                  <a:pt x="2989880" y="237831"/>
                </a:lnTo>
                <a:lnTo>
                  <a:pt x="2946189" y="251375"/>
                </a:lnTo>
                <a:lnTo>
                  <a:pt x="2902647" y="265295"/>
                </a:lnTo>
                <a:lnTo>
                  <a:pt x="2859255" y="279590"/>
                </a:lnTo>
                <a:lnTo>
                  <a:pt x="2816014" y="294260"/>
                </a:lnTo>
                <a:lnTo>
                  <a:pt x="2772922" y="309305"/>
                </a:lnTo>
                <a:lnTo>
                  <a:pt x="2729980" y="324725"/>
                </a:lnTo>
                <a:lnTo>
                  <a:pt x="2687187" y="340520"/>
                </a:lnTo>
                <a:lnTo>
                  <a:pt x="2644545" y="356690"/>
                </a:lnTo>
                <a:lnTo>
                  <a:pt x="2602052" y="373235"/>
                </a:lnTo>
                <a:lnTo>
                  <a:pt x="2559710" y="390155"/>
                </a:lnTo>
                <a:lnTo>
                  <a:pt x="2517517" y="407451"/>
                </a:lnTo>
                <a:lnTo>
                  <a:pt x="2475474" y="425121"/>
                </a:lnTo>
                <a:lnTo>
                  <a:pt x="2433581" y="443166"/>
                </a:lnTo>
                <a:lnTo>
                  <a:pt x="2391838" y="461586"/>
                </a:lnTo>
                <a:lnTo>
                  <a:pt x="2350245" y="480382"/>
                </a:lnTo>
                <a:lnTo>
                  <a:pt x="2308801" y="499552"/>
                </a:lnTo>
                <a:lnTo>
                  <a:pt x="2267508" y="519098"/>
                </a:lnTo>
                <a:lnTo>
                  <a:pt x="2226364" y="539018"/>
                </a:lnTo>
                <a:lnTo>
                  <a:pt x="2185370" y="559314"/>
                </a:lnTo>
                <a:lnTo>
                  <a:pt x="2144526" y="579985"/>
                </a:lnTo>
                <a:lnTo>
                  <a:pt x="2103832" y="601030"/>
                </a:lnTo>
                <a:lnTo>
                  <a:pt x="2063288" y="622451"/>
                </a:lnTo>
                <a:lnTo>
                  <a:pt x="2022893" y="644247"/>
                </a:lnTo>
                <a:lnTo>
                  <a:pt x="1982649" y="666417"/>
                </a:lnTo>
                <a:lnTo>
                  <a:pt x="1942554" y="688963"/>
                </a:lnTo>
                <a:lnTo>
                  <a:pt x="1902609" y="711884"/>
                </a:lnTo>
                <a:lnTo>
                  <a:pt x="1862815" y="735180"/>
                </a:lnTo>
                <a:lnTo>
                  <a:pt x="1823170" y="758851"/>
                </a:lnTo>
                <a:lnTo>
                  <a:pt x="1783674" y="782897"/>
                </a:lnTo>
                <a:lnTo>
                  <a:pt x="1744329" y="807318"/>
                </a:lnTo>
                <a:lnTo>
                  <a:pt x="1705134" y="832114"/>
                </a:lnTo>
                <a:lnTo>
                  <a:pt x="1666088" y="857286"/>
                </a:lnTo>
                <a:lnTo>
                  <a:pt x="1627193" y="882832"/>
                </a:lnTo>
                <a:lnTo>
                  <a:pt x="1588447" y="908753"/>
                </a:lnTo>
                <a:lnTo>
                  <a:pt x="1549851" y="935049"/>
                </a:lnTo>
                <a:lnTo>
                  <a:pt x="1511405" y="961721"/>
                </a:lnTo>
                <a:lnTo>
                  <a:pt x="1473109" y="988767"/>
                </a:lnTo>
                <a:lnTo>
                  <a:pt x="1434962" y="1016188"/>
                </a:lnTo>
                <a:lnTo>
                  <a:pt x="1396966" y="1043985"/>
                </a:lnTo>
                <a:lnTo>
                  <a:pt x="1359119" y="1072156"/>
                </a:lnTo>
                <a:lnTo>
                  <a:pt x="1321422" y="1100703"/>
                </a:lnTo>
                <a:lnTo>
                  <a:pt x="1283876" y="1129625"/>
                </a:lnTo>
                <a:lnTo>
                  <a:pt x="1246479" y="1158921"/>
                </a:lnTo>
                <a:lnTo>
                  <a:pt x="1209231" y="1188593"/>
                </a:lnTo>
                <a:lnTo>
                  <a:pt x="1172134" y="1218640"/>
                </a:lnTo>
                <a:lnTo>
                  <a:pt x="1135187" y="1249062"/>
                </a:lnTo>
                <a:lnTo>
                  <a:pt x="1098389" y="1279858"/>
                </a:lnTo>
                <a:lnTo>
                  <a:pt x="1061742" y="1311030"/>
                </a:lnTo>
                <a:lnTo>
                  <a:pt x="1025244" y="1342577"/>
                </a:lnTo>
                <a:lnTo>
                  <a:pt x="988896" y="1374499"/>
                </a:lnTo>
                <a:lnTo>
                  <a:pt x="952698" y="1406796"/>
                </a:lnTo>
                <a:lnTo>
                  <a:pt x="916650" y="1439468"/>
                </a:lnTo>
                <a:lnTo>
                  <a:pt x="880752" y="1472515"/>
                </a:lnTo>
                <a:lnTo>
                  <a:pt x="845003" y="1505938"/>
                </a:lnTo>
                <a:lnTo>
                  <a:pt x="809405" y="1539735"/>
                </a:lnTo>
                <a:lnTo>
                  <a:pt x="773956" y="1573907"/>
                </a:lnTo>
                <a:lnTo>
                  <a:pt x="738657" y="1608454"/>
                </a:lnTo>
                <a:lnTo>
                  <a:pt x="703508" y="1643377"/>
                </a:lnTo>
                <a:lnTo>
                  <a:pt x="668509" y="1678674"/>
                </a:lnTo>
                <a:lnTo>
                  <a:pt x="633660" y="1714347"/>
                </a:lnTo>
                <a:lnTo>
                  <a:pt x="598960" y="1750394"/>
                </a:lnTo>
                <a:lnTo>
                  <a:pt x="564411" y="1786817"/>
                </a:lnTo>
                <a:lnTo>
                  <a:pt x="530011" y="1823614"/>
                </a:lnTo>
                <a:lnTo>
                  <a:pt x="495762" y="1860787"/>
                </a:lnTo>
                <a:lnTo>
                  <a:pt x="461662" y="1898334"/>
                </a:lnTo>
                <a:lnTo>
                  <a:pt x="427712" y="1936257"/>
                </a:lnTo>
                <a:lnTo>
                  <a:pt x="393911" y="1974555"/>
                </a:lnTo>
                <a:lnTo>
                  <a:pt x="360261" y="2013228"/>
                </a:lnTo>
                <a:lnTo>
                  <a:pt x="326761" y="2052276"/>
                </a:lnTo>
                <a:lnTo>
                  <a:pt x="293410" y="2091698"/>
                </a:lnTo>
                <a:lnTo>
                  <a:pt x="260210" y="2131496"/>
                </a:lnTo>
                <a:lnTo>
                  <a:pt x="227159" y="2171669"/>
                </a:lnTo>
                <a:lnTo>
                  <a:pt x="194258" y="2212217"/>
                </a:lnTo>
                <a:lnTo>
                  <a:pt x="161507" y="2253140"/>
                </a:lnTo>
                <a:lnTo>
                  <a:pt x="128906" y="2294439"/>
                </a:lnTo>
                <a:lnTo>
                  <a:pt x="96454" y="2336112"/>
                </a:lnTo>
                <a:lnTo>
                  <a:pt x="64153" y="2378160"/>
                </a:lnTo>
                <a:lnTo>
                  <a:pt x="32001" y="2420583"/>
                </a:lnTo>
                <a:lnTo>
                  <a:pt x="0" y="2463381"/>
                </a:lnTo>
              </a:path>
            </a:pathLst>
          </a:custGeom>
          <a:ln w="2000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7889280" y="6087888"/>
            <a:ext cx="1066800" cy="1083310"/>
            <a:chOff x="7889280" y="6087888"/>
            <a:chExt cx="1066800" cy="108331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89280" y="6151562"/>
              <a:ext cx="1066799" cy="101917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957891" y="6149122"/>
              <a:ext cx="928369" cy="898525"/>
            </a:xfrm>
            <a:custGeom>
              <a:avLst/>
              <a:gdLst/>
              <a:ahLst/>
              <a:cxnLst/>
              <a:rect l="l" t="t" r="r" b="b"/>
              <a:pathLst>
                <a:path w="928370" h="898525">
                  <a:moveTo>
                    <a:pt x="642055" y="898472"/>
                  </a:moveTo>
                  <a:lnTo>
                    <a:pt x="285741" y="898472"/>
                  </a:lnTo>
                  <a:lnTo>
                    <a:pt x="241326" y="892803"/>
                  </a:lnTo>
                  <a:lnTo>
                    <a:pt x="200708" y="876611"/>
                  </a:lnTo>
                  <a:lnTo>
                    <a:pt x="165574" y="851114"/>
                  </a:lnTo>
                  <a:lnTo>
                    <a:pt x="137613" y="817533"/>
                  </a:lnTo>
                  <a:lnTo>
                    <a:pt x="118511" y="777088"/>
                  </a:lnTo>
                  <a:lnTo>
                    <a:pt x="8291" y="438114"/>
                  </a:lnTo>
                  <a:lnTo>
                    <a:pt x="0" y="394150"/>
                  </a:lnTo>
                  <a:lnTo>
                    <a:pt x="2905" y="350527"/>
                  </a:lnTo>
                  <a:lnTo>
                    <a:pt x="16346" y="309242"/>
                  </a:lnTo>
                  <a:lnTo>
                    <a:pt x="39662" y="272290"/>
                  </a:lnTo>
                  <a:lnTo>
                    <a:pt x="72190" y="241666"/>
                  </a:lnTo>
                  <a:lnTo>
                    <a:pt x="360567" y="32153"/>
                  </a:lnTo>
                  <a:lnTo>
                    <a:pt x="399870" y="10717"/>
                  </a:lnTo>
                  <a:lnTo>
                    <a:pt x="442274" y="0"/>
                  </a:lnTo>
                  <a:lnTo>
                    <a:pt x="485693" y="0"/>
                  </a:lnTo>
                  <a:lnTo>
                    <a:pt x="528040" y="10717"/>
                  </a:lnTo>
                  <a:lnTo>
                    <a:pt x="567229" y="32153"/>
                  </a:lnTo>
                  <a:lnTo>
                    <a:pt x="855606" y="241666"/>
                  </a:lnTo>
                  <a:lnTo>
                    <a:pt x="888134" y="272290"/>
                  </a:lnTo>
                  <a:lnTo>
                    <a:pt x="911450" y="309242"/>
                  </a:lnTo>
                  <a:lnTo>
                    <a:pt x="924891" y="350527"/>
                  </a:lnTo>
                  <a:lnTo>
                    <a:pt x="927796" y="394150"/>
                  </a:lnTo>
                  <a:lnTo>
                    <a:pt x="919505" y="438114"/>
                  </a:lnTo>
                  <a:lnTo>
                    <a:pt x="809285" y="777088"/>
                  </a:lnTo>
                  <a:lnTo>
                    <a:pt x="790183" y="817533"/>
                  </a:lnTo>
                  <a:lnTo>
                    <a:pt x="762221" y="851114"/>
                  </a:lnTo>
                  <a:lnTo>
                    <a:pt x="727088" y="876611"/>
                  </a:lnTo>
                  <a:lnTo>
                    <a:pt x="686470" y="892803"/>
                  </a:lnTo>
                  <a:lnTo>
                    <a:pt x="642055" y="898472"/>
                  </a:lnTo>
                  <a:close/>
                </a:path>
              </a:pathLst>
            </a:custGeom>
            <a:solidFill>
              <a:srgbClr val="E8EB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957891" y="6087888"/>
              <a:ext cx="928369" cy="898525"/>
            </a:xfrm>
            <a:custGeom>
              <a:avLst/>
              <a:gdLst/>
              <a:ahLst/>
              <a:cxnLst/>
              <a:rect l="l" t="t" r="r" b="b"/>
              <a:pathLst>
                <a:path w="928370" h="898525">
                  <a:moveTo>
                    <a:pt x="642055" y="898472"/>
                  </a:moveTo>
                  <a:lnTo>
                    <a:pt x="285741" y="898472"/>
                  </a:lnTo>
                  <a:lnTo>
                    <a:pt x="241326" y="892803"/>
                  </a:lnTo>
                  <a:lnTo>
                    <a:pt x="200708" y="876611"/>
                  </a:lnTo>
                  <a:lnTo>
                    <a:pt x="165574" y="851114"/>
                  </a:lnTo>
                  <a:lnTo>
                    <a:pt x="137613" y="817533"/>
                  </a:lnTo>
                  <a:lnTo>
                    <a:pt x="118511" y="777088"/>
                  </a:lnTo>
                  <a:lnTo>
                    <a:pt x="8291" y="438114"/>
                  </a:lnTo>
                  <a:lnTo>
                    <a:pt x="0" y="394150"/>
                  </a:lnTo>
                  <a:lnTo>
                    <a:pt x="2905" y="350527"/>
                  </a:lnTo>
                  <a:lnTo>
                    <a:pt x="16346" y="309242"/>
                  </a:lnTo>
                  <a:lnTo>
                    <a:pt x="39662" y="272290"/>
                  </a:lnTo>
                  <a:lnTo>
                    <a:pt x="72190" y="241666"/>
                  </a:lnTo>
                  <a:lnTo>
                    <a:pt x="360567" y="32153"/>
                  </a:lnTo>
                  <a:lnTo>
                    <a:pt x="399870" y="10717"/>
                  </a:lnTo>
                  <a:lnTo>
                    <a:pt x="442274" y="0"/>
                  </a:lnTo>
                  <a:lnTo>
                    <a:pt x="485693" y="0"/>
                  </a:lnTo>
                  <a:lnTo>
                    <a:pt x="528040" y="10717"/>
                  </a:lnTo>
                  <a:lnTo>
                    <a:pt x="567229" y="32153"/>
                  </a:lnTo>
                  <a:lnTo>
                    <a:pt x="855606" y="241666"/>
                  </a:lnTo>
                  <a:lnTo>
                    <a:pt x="888134" y="272290"/>
                  </a:lnTo>
                  <a:lnTo>
                    <a:pt x="911450" y="309242"/>
                  </a:lnTo>
                  <a:lnTo>
                    <a:pt x="924891" y="350527"/>
                  </a:lnTo>
                  <a:lnTo>
                    <a:pt x="927796" y="394150"/>
                  </a:lnTo>
                  <a:lnTo>
                    <a:pt x="919505" y="438114"/>
                  </a:lnTo>
                  <a:lnTo>
                    <a:pt x="809285" y="777088"/>
                  </a:lnTo>
                  <a:lnTo>
                    <a:pt x="790183" y="817533"/>
                  </a:lnTo>
                  <a:lnTo>
                    <a:pt x="762221" y="851114"/>
                  </a:lnTo>
                  <a:lnTo>
                    <a:pt x="727088" y="876611"/>
                  </a:lnTo>
                  <a:lnTo>
                    <a:pt x="686470" y="892803"/>
                  </a:lnTo>
                  <a:lnTo>
                    <a:pt x="642055" y="898472"/>
                  </a:lnTo>
                  <a:close/>
                </a:path>
              </a:pathLst>
            </a:custGeom>
            <a:solidFill>
              <a:srgbClr val="FBFD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3639800" y="2290831"/>
            <a:ext cx="1066800" cy="1083310"/>
            <a:chOff x="13639800" y="2290831"/>
            <a:chExt cx="1066800" cy="108331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639800" y="2354505"/>
              <a:ext cx="1066799" cy="101917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3708411" y="2352065"/>
              <a:ext cx="928369" cy="898525"/>
            </a:xfrm>
            <a:custGeom>
              <a:avLst/>
              <a:gdLst/>
              <a:ahLst/>
              <a:cxnLst/>
              <a:rect l="l" t="t" r="r" b="b"/>
              <a:pathLst>
                <a:path w="928369" h="898525">
                  <a:moveTo>
                    <a:pt x="642055" y="898472"/>
                  </a:moveTo>
                  <a:lnTo>
                    <a:pt x="285741" y="898472"/>
                  </a:lnTo>
                  <a:lnTo>
                    <a:pt x="241326" y="892803"/>
                  </a:lnTo>
                  <a:lnTo>
                    <a:pt x="200708" y="876611"/>
                  </a:lnTo>
                  <a:lnTo>
                    <a:pt x="165574" y="851114"/>
                  </a:lnTo>
                  <a:lnTo>
                    <a:pt x="137613" y="817533"/>
                  </a:lnTo>
                  <a:lnTo>
                    <a:pt x="118511" y="777088"/>
                  </a:lnTo>
                  <a:lnTo>
                    <a:pt x="8291" y="438114"/>
                  </a:lnTo>
                  <a:lnTo>
                    <a:pt x="0" y="394150"/>
                  </a:lnTo>
                  <a:lnTo>
                    <a:pt x="2905" y="350527"/>
                  </a:lnTo>
                  <a:lnTo>
                    <a:pt x="16346" y="309242"/>
                  </a:lnTo>
                  <a:lnTo>
                    <a:pt x="39662" y="272290"/>
                  </a:lnTo>
                  <a:lnTo>
                    <a:pt x="72190" y="241666"/>
                  </a:lnTo>
                  <a:lnTo>
                    <a:pt x="360567" y="32153"/>
                  </a:lnTo>
                  <a:lnTo>
                    <a:pt x="399870" y="10717"/>
                  </a:lnTo>
                  <a:lnTo>
                    <a:pt x="442274" y="0"/>
                  </a:lnTo>
                  <a:lnTo>
                    <a:pt x="485693" y="0"/>
                  </a:lnTo>
                  <a:lnTo>
                    <a:pt x="528040" y="10717"/>
                  </a:lnTo>
                  <a:lnTo>
                    <a:pt x="567229" y="32153"/>
                  </a:lnTo>
                  <a:lnTo>
                    <a:pt x="855606" y="241666"/>
                  </a:lnTo>
                  <a:lnTo>
                    <a:pt x="888134" y="272290"/>
                  </a:lnTo>
                  <a:lnTo>
                    <a:pt x="911450" y="309242"/>
                  </a:lnTo>
                  <a:lnTo>
                    <a:pt x="924891" y="350527"/>
                  </a:lnTo>
                  <a:lnTo>
                    <a:pt x="927796" y="394150"/>
                  </a:lnTo>
                  <a:lnTo>
                    <a:pt x="919505" y="438114"/>
                  </a:lnTo>
                  <a:lnTo>
                    <a:pt x="809285" y="777088"/>
                  </a:lnTo>
                  <a:lnTo>
                    <a:pt x="790183" y="817533"/>
                  </a:lnTo>
                  <a:lnTo>
                    <a:pt x="762221" y="851114"/>
                  </a:lnTo>
                  <a:lnTo>
                    <a:pt x="727088" y="876611"/>
                  </a:lnTo>
                  <a:lnTo>
                    <a:pt x="686470" y="892803"/>
                  </a:lnTo>
                  <a:lnTo>
                    <a:pt x="642055" y="898472"/>
                  </a:lnTo>
                  <a:close/>
                </a:path>
              </a:pathLst>
            </a:custGeom>
            <a:solidFill>
              <a:srgbClr val="E8EB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708411" y="2290831"/>
              <a:ext cx="928369" cy="898525"/>
            </a:xfrm>
            <a:custGeom>
              <a:avLst/>
              <a:gdLst/>
              <a:ahLst/>
              <a:cxnLst/>
              <a:rect l="l" t="t" r="r" b="b"/>
              <a:pathLst>
                <a:path w="928369" h="898525">
                  <a:moveTo>
                    <a:pt x="642055" y="898472"/>
                  </a:moveTo>
                  <a:lnTo>
                    <a:pt x="285741" y="898472"/>
                  </a:lnTo>
                  <a:lnTo>
                    <a:pt x="241326" y="892803"/>
                  </a:lnTo>
                  <a:lnTo>
                    <a:pt x="200708" y="876611"/>
                  </a:lnTo>
                  <a:lnTo>
                    <a:pt x="165574" y="851114"/>
                  </a:lnTo>
                  <a:lnTo>
                    <a:pt x="137613" y="817533"/>
                  </a:lnTo>
                  <a:lnTo>
                    <a:pt x="118511" y="777088"/>
                  </a:lnTo>
                  <a:lnTo>
                    <a:pt x="8291" y="438114"/>
                  </a:lnTo>
                  <a:lnTo>
                    <a:pt x="0" y="394150"/>
                  </a:lnTo>
                  <a:lnTo>
                    <a:pt x="2905" y="350527"/>
                  </a:lnTo>
                  <a:lnTo>
                    <a:pt x="16346" y="309242"/>
                  </a:lnTo>
                  <a:lnTo>
                    <a:pt x="39662" y="272290"/>
                  </a:lnTo>
                  <a:lnTo>
                    <a:pt x="72190" y="241666"/>
                  </a:lnTo>
                  <a:lnTo>
                    <a:pt x="360567" y="32153"/>
                  </a:lnTo>
                  <a:lnTo>
                    <a:pt x="399870" y="10717"/>
                  </a:lnTo>
                  <a:lnTo>
                    <a:pt x="442274" y="0"/>
                  </a:lnTo>
                  <a:lnTo>
                    <a:pt x="485693" y="0"/>
                  </a:lnTo>
                  <a:lnTo>
                    <a:pt x="528040" y="10717"/>
                  </a:lnTo>
                  <a:lnTo>
                    <a:pt x="567229" y="32153"/>
                  </a:lnTo>
                  <a:lnTo>
                    <a:pt x="855606" y="241666"/>
                  </a:lnTo>
                  <a:lnTo>
                    <a:pt x="888134" y="272290"/>
                  </a:lnTo>
                  <a:lnTo>
                    <a:pt x="911450" y="309242"/>
                  </a:lnTo>
                  <a:lnTo>
                    <a:pt x="924891" y="350527"/>
                  </a:lnTo>
                  <a:lnTo>
                    <a:pt x="927796" y="394150"/>
                  </a:lnTo>
                  <a:lnTo>
                    <a:pt x="919505" y="438114"/>
                  </a:lnTo>
                  <a:lnTo>
                    <a:pt x="809285" y="777088"/>
                  </a:lnTo>
                  <a:lnTo>
                    <a:pt x="790183" y="817533"/>
                  </a:lnTo>
                  <a:lnTo>
                    <a:pt x="762221" y="851114"/>
                  </a:lnTo>
                  <a:lnTo>
                    <a:pt x="727088" y="876611"/>
                  </a:lnTo>
                  <a:lnTo>
                    <a:pt x="686470" y="892803"/>
                  </a:lnTo>
                  <a:lnTo>
                    <a:pt x="642055" y="898472"/>
                  </a:lnTo>
                  <a:close/>
                </a:path>
              </a:pathLst>
            </a:custGeom>
            <a:solidFill>
              <a:srgbClr val="FBFD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057400" y="6842991"/>
            <a:ext cx="1066800" cy="1083310"/>
            <a:chOff x="2057400" y="6842991"/>
            <a:chExt cx="1066800" cy="1083310"/>
          </a:xfrm>
        </p:grpSpPr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57400" y="6906666"/>
              <a:ext cx="1066799" cy="101917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126011" y="6904225"/>
              <a:ext cx="928369" cy="898525"/>
            </a:xfrm>
            <a:custGeom>
              <a:avLst/>
              <a:gdLst/>
              <a:ahLst/>
              <a:cxnLst/>
              <a:rect l="l" t="t" r="r" b="b"/>
              <a:pathLst>
                <a:path w="928369" h="898525">
                  <a:moveTo>
                    <a:pt x="642055" y="898472"/>
                  </a:moveTo>
                  <a:lnTo>
                    <a:pt x="285741" y="898472"/>
                  </a:lnTo>
                  <a:lnTo>
                    <a:pt x="241326" y="892803"/>
                  </a:lnTo>
                  <a:lnTo>
                    <a:pt x="200708" y="876611"/>
                  </a:lnTo>
                  <a:lnTo>
                    <a:pt x="165574" y="851114"/>
                  </a:lnTo>
                  <a:lnTo>
                    <a:pt x="137613" y="817533"/>
                  </a:lnTo>
                  <a:lnTo>
                    <a:pt x="118511" y="777088"/>
                  </a:lnTo>
                  <a:lnTo>
                    <a:pt x="8291" y="438114"/>
                  </a:lnTo>
                  <a:lnTo>
                    <a:pt x="0" y="394150"/>
                  </a:lnTo>
                  <a:lnTo>
                    <a:pt x="2905" y="350527"/>
                  </a:lnTo>
                  <a:lnTo>
                    <a:pt x="16346" y="309242"/>
                  </a:lnTo>
                  <a:lnTo>
                    <a:pt x="39662" y="272290"/>
                  </a:lnTo>
                  <a:lnTo>
                    <a:pt x="72190" y="241666"/>
                  </a:lnTo>
                  <a:lnTo>
                    <a:pt x="360567" y="32153"/>
                  </a:lnTo>
                  <a:lnTo>
                    <a:pt x="399870" y="10717"/>
                  </a:lnTo>
                  <a:lnTo>
                    <a:pt x="442274" y="0"/>
                  </a:lnTo>
                  <a:lnTo>
                    <a:pt x="485693" y="0"/>
                  </a:lnTo>
                  <a:lnTo>
                    <a:pt x="528040" y="10717"/>
                  </a:lnTo>
                  <a:lnTo>
                    <a:pt x="567229" y="32153"/>
                  </a:lnTo>
                  <a:lnTo>
                    <a:pt x="855606" y="241666"/>
                  </a:lnTo>
                  <a:lnTo>
                    <a:pt x="888134" y="272290"/>
                  </a:lnTo>
                  <a:lnTo>
                    <a:pt x="911450" y="309242"/>
                  </a:lnTo>
                  <a:lnTo>
                    <a:pt x="924891" y="350527"/>
                  </a:lnTo>
                  <a:lnTo>
                    <a:pt x="927796" y="394150"/>
                  </a:lnTo>
                  <a:lnTo>
                    <a:pt x="919505" y="438114"/>
                  </a:lnTo>
                  <a:lnTo>
                    <a:pt x="809285" y="777088"/>
                  </a:lnTo>
                  <a:lnTo>
                    <a:pt x="790183" y="817533"/>
                  </a:lnTo>
                  <a:lnTo>
                    <a:pt x="762221" y="851114"/>
                  </a:lnTo>
                  <a:lnTo>
                    <a:pt x="727088" y="876611"/>
                  </a:lnTo>
                  <a:lnTo>
                    <a:pt x="686470" y="892803"/>
                  </a:lnTo>
                  <a:lnTo>
                    <a:pt x="642055" y="898472"/>
                  </a:lnTo>
                  <a:close/>
                </a:path>
              </a:pathLst>
            </a:custGeom>
            <a:solidFill>
              <a:srgbClr val="E8EB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126011" y="6842991"/>
              <a:ext cx="928369" cy="898525"/>
            </a:xfrm>
            <a:custGeom>
              <a:avLst/>
              <a:gdLst/>
              <a:ahLst/>
              <a:cxnLst/>
              <a:rect l="l" t="t" r="r" b="b"/>
              <a:pathLst>
                <a:path w="928369" h="898525">
                  <a:moveTo>
                    <a:pt x="642055" y="898472"/>
                  </a:moveTo>
                  <a:lnTo>
                    <a:pt x="285741" y="898472"/>
                  </a:lnTo>
                  <a:lnTo>
                    <a:pt x="241326" y="892803"/>
                  </a:lnTo>
                  <a:lnTo>
                    <a:pt x="200708" y="876611"/>
                  </a:lnTo>
                  <a:lnTo>
                    <a:pt x="165574" y="851114"/>
                  </a:lnTo>
                  <a:lnTo>
                    <a:pt x="137613" y="817533"/>
                  </a:lnTo>
                  <a:lnTo>
                    <a:pt x="118511" y="777088"/>
                  </a:lnTo>
                  <a:lnTo>
                    <a:pt x="8291" y="438114"/>
                  </a:lnTo>
                  <a:lnTo>
                    <a:pt x="0" y="394150"/>
                  </a:lnTo>
                  <a:lnTo>
                    <a:pt x="2905" y="350527"/>
                  </a:lnTo>
                  <a:lnTo>
                    <a:pt x="16346" y="309242"/>
                  </a:lnTo>
                  <a:lnTo>
                    <a:pt x="39662" y="272290"/>
                  </a:lnTo>
                  <a:lnTo>
                    <a:pt x="72190" y="241666"/>
                  </a:lnTo>
                  <a:lnTo>
                    <a:pt x="360567" y="32153"/>
                  </a:lnTo>
                  <a:lnTo>
                    <a:pt x="399870" y="10717"/>
                  </a:lnTo>
                  <a:lnTo>
                    <a:pt x="442274" y="0"/>
                  </a:lnTo>
                  <a:lnTo>
                    <a:pt x="485693" y="0"/>
                  </a:lnTo>
                  <a:lnTo>
                    <a:pt x="528040" y="10717"/>
                  </a:lnTo>
                  <a:lnTo>
                    <a:pt x="567229" y="32153"/>
                  </a:lnTo>
                  <a:lnTo>
                    <a:pt x="855606" y="241666"/>
                  </a:lnTo>
                  <a:lnTo>
                    <a:pt x="888134" y="272290"/>
                  </a:lnTo>
                  <a:lnTo>
                    <a:pt x="911450" y="309242"/>
                  </a:lnTo>
                  <a:lnTo>
                    <a:pt x="924891" y="350527"/>
                  </a:lnTo>
                  <a:lnTo>
                    <a:pt x="927796" y="394150"/>
                  </a:lnTo>
                  <a:lnTo>
                    <a:pt x="919505" y="438114"/>
                  </a:lnTo>
                  <a:lnTo>
                    <a:pt x="809285" y="777088"/>
                  </a:lnTo>
                  <a:lnTo>
                    <a:pt x="790183" y="817533"/>
                  </a:lnTo>
                  <a:lnTo>
                    <a:pt x="762221" y="851114"/>
                  </a:lnTo>
                  <a:lnTo>
                    <a:pt x="727088" y="876611"/>
                  </a:lnTo>
                  <a:lnTo>
                    <a:pt x="686470" y="892803"/>
                  </a:lnTo>
                  <a:lnTo>
                    <a:pt x="642055" y="898472"/>
                  </a:lnTo>
                  <a:close/>
                </a:path>
              </a:pathLst>
            </a:custGeom>
            <a:solidFill>
              <a:srgbClr val="FBFD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8237622" y="6391835"/>
            <a:ext cx="478155" cy="213360"/>
            <a:chOff x="8237622" y="6391835"/>
            <a:chExt cx="478155" cy="213360"/>
          </a:xfrm>
        </p:grpSpPr>
        <p:sp>
          <p:nvSpPr>
            <p:cNvPr id="20" name="object 20"/>
            <p:cNvSpPr/>
            <p:nvPr/>
          </p:nvSpPr>
          <p:spPr>
            <a:xfrm>
              <a:off x="8237622" y="6391835"/>
              <a:ext cx="478155" cy="123825"/>
            </a:xfrm>
            <a:custGeom>
              <a:avLst/>
              <a:gdLst/>
              <a:ahLst/>
              <a:cxnLst/>
              <a:rect l="l" t="t" r="r" b="b"/>
              <a:pathLst>
                <a:path w="478154" h="123825">
                  <a:moveTo>
                    <a:pt x="26167" y="52335"/>
                  </a:moveTo>
                  <a:lnTo>
                    <a:pt x="0" y="26167"/>
                  </a:lnTo>
                  <a:lnTo>
                    <a:pt x="1975" y="16243"/>
                  </a:lnTo>
                  <a:lnTo>
                    <a:pt x="2038" y="15928"/>
                  </a:lnTo>
                  <a:lnTo>
                    <a:pt x="7491" y="7803"/>
                  </a:lnTo>
                  <a:lnTo>
                    <a:pt x="7616" y="7616"/>
                  </a:lnTo>
                  <a:lnTo>
                    <a:pt x="15928" y="2038"/>
                  </a:lnTo>
                  <a:lnTo>
                    <a:pt x="26167" y="0"/>
                  </a:lnTo>
                  <a:lnTo>
                    <a:pt x="34654" y="1395"/>
                  </a:lnTo>
                  <a:lnTo>
                    <a:pt x="41914" y="5280"/>
                  </a:lnTo>
                  <a:lnTo>
                    <a:pt x="47563" y="11197"/>
                  </a:lnTo>
                  <a:lnTo>
                    <a:pt x="49392" y="14952"/>
                  </a:lnTo>
                  <a:lnTo>
                    <a:pt x="19812" y="14952"/>
                  </a:lnTo>
                  <a:lnTo>
                    <a:pt x="14952" y="19812"/>
                  </a:lnTo>
                  <a:lnTo>
                    <a:pt x="14952" y="32522"/>
                  </a:lnTo>
                  <a:lnTo>
                    <a:pt x="19812" y="37382"/>
                  </a:lnTo>
                  <a:lnTo>
                    <a:pt x="49392" y="37382"/>
                  </a:lnTo>
                  <a:lnTo>
                    <a:pt x="47563" y="41138"/>
                  </a:lnTo>
                  <a:lnTo>
                    <a:pt x="41914" y="47055"/>
                  </a:lnTo>
                  <a:lnTo>
                    <a:pt x="34654" y="50939"/>
                  </a:lnTo>
                  <a:lnTo>
                    <a:pt x="26167" y="52335"/>
                  </a:lnTo>
                  <a:close/>
                </a:path>
                <a:path w="478154" h="123825">
                  <a:moveTo>
                    <a:pt x="334103" y="108408"/>
                  </a:moveTo>
                  <a:lnTo>
                    <a:pt x="286722" y="108408"/>
                  </a:lnTo>
                  <a:lnTo>
                    <a:pt x="298322" y="107661"/>
                  </a:lnTo>
                  <a:lnTo>
                    <a:pt x="309432" y="104950"/>
                  </a:lnTo>
                  <a:lnTo>
                    <a:pt x="319840" y="100418"/>
                  </a:lnTo>
                  <a:lnTo>
                    <a:pt x="329338" y="94203"/>
                  </a:lnTo>
                  <a:lnTo>
                    <a:pt x="337504" y="64426"/>
                  </a:lnTo>
                  <a:lnTo>
                    <a:pt x="355412" y="40466"/>
                  </a:lnTo>
                  <a:lnTo>
                    <a:pt x="380750" y="24497"/>
                  </a:lnTo>
                  <a:lnTo>
                    <a:pt x="411205" y="18691"/>
                  </a:lnTo>
                  <a:lnTo>
                    <a:pt x="427280" y="18691"/>
                  </a:lnTo>
                  <a:lnTo>
                    <a:pt x="430930" y="11197"/>
                  </a:lnTo>
                  <a:lnTo>
                    <a:pt x="436578" y="5280"/>
                  </a:lnTo>
                  <a:lnTo>
                    <a:pt x="443839" y="1395"/>
                  </a:lnTo>
                  <a:lnTo>
                    <a:pt x="452326" y="0"/>
                  </a:lnTo>
                  <a:lnTo>
                    <a:pt x="462223" y="2038"/>
                  </a:lnTo>
                  <a:lnTo>
                    <a:pt x="462423" y="2038"/>
                  </a:lnTo>
                  <a:lnTo>
                    <a:pt x="470690" y="7803"/>
                  </a:lnTo>
                  <a:lnTo>
                    <a:pt x="475306" y="14952"/>
                  </a:lnTo>
                  <a:lnTo>
                    <a:pt x="445971" y="14952"/>
                  </a:lnTo>
                  <a:lnTo>
                    <a:pt x="441111" y="19812"/>
                  </a:lnTo>
                  <a:lnTo>
                    <a:pt x="441111" y="32522"/>
                  </a:lnTo>
                  <a:lnTo>
                    <a:pt x="442606" y="34017"/>
                  </a:lnTo>
                  <a:lnTo>
                    <a:pt x="410831" y="34017"/>
                  </a:lnTo>
                  <a:lnTo>
                    <a:pt x="385283" y="38900"/>
                  </a:lnTo>
                  <a:lnTo>
                    <a:pt x="364290" y="52335"/>
                  </a:lnTo>
                  <a:lnTo>
                    <a:pt x="349746" y="72498"/>
                  </a:lnTo>
                  <a:lnTo>
                    <a:pt x="343543" y="97567"/>
                  </a:lnTo>
                  <a:lnTo>
                    <a:pt x="343543" y="99810"/>
                  </a:lnTo>
                  <a:lnTo>
                    <a:pt x="342796" y="102053"/>
                  </a:lnTo>
                  <a:lnTo>
                    <a:pt x="340926" y="103549"/>
                  </a:lnTo>
                  <a:lnTo>
                    <a:pt x="334103" y="108408"/>
                  </a:lnTo>
                  <a:close/>
                </a:path>
                <a:path w="478154" h="123825">
                  <a:moveTo>
                    <a:pt x="49392" y="37382"/>
                  </a:moveTo>
                  <a:lnTo>
                    <a:pt x="32522" y="37382"/>
                  </a:lnTo>
                  <a:lnTo>
                    <a:pt x="37382" y="32522"/>
                  </a:lnTo>
                  <a:lnTo>
                    <a:pt x="37382" y="19812"/>
                  </a:lnTo>
                  <a:lnTo>
                    <a:pt x="32522" y="14952"/>
                  </a:lnTo>
                  <a:lnTo>
                    <a:pt x="49392" y="14952"/>
                  </a:lnTo>
                  <a:lnTo>
                    <a:pt x="51213" y="18691"/>
                  </a:lnTo>
                  <a:lnTo>
                    <a:pt x="67288" y="18691"/>
                  </a:lnTo>
                  <a:lnTo>
                    <a:pt x="97754" y="24497"/>
                  </a:lnTo>
                  <a:lnTo>
                    <a:pt x="112315" y="33644"/>
                  </a:lnTo>
                  <a:lnTo>
                    <a:pt x="51213" y="33644"/>
                  </a:lnTo>
                  <a:lnTo>
                    <a:pt x="49392" y="37382"/>
                  </a:lnTo>
                  <a:close/>
                </a:path>
                <a:path w="478154" h="123825">
                  <a:moveTo>
                    <a:pt x="475677" y="37382"/>
                  </a:moveTo>
                  <a:lnTo>
                    <a:pt x="458681" y="37382"/>
                  </a:lnTo>
                  <a:lnTo>
                    <a:pt x="463540" y="32522"/>
                  </a:lnTo>
                  <a:lnTo>
                    <a:pt x="463540" y="19812"/>
                  </a:lnTo>
                  <a:lnTo>
                    <a:pt x="458681" y="14952"/>
                  </a:lnTo>
                  <a:lnTo>
                    <a:pt x="475306" y="14952"/>
                  </a:lnTo>
                  <a:lnTo>
                    <a:pt x="476139" y="16243"/>
                  </a:lnTo>
                  <a:lnTo>
                    <a:pt x="478048" y="26167"/>
                  </a:lnTo>
                  <a:lnTo>
                    <a:pt x="478120" y="26541"/>
                  </a:lnTo>
                  <a:lnTo>
                    <a:pt x="476156" y="36406"/>
                  </a:lnTo>
                  <a:lnTo>
                    <a:pt x="476081" y="36780"/>
                  </a:lnTo>
                  <a:lnTo>
                    <a:pt x="475677" y="37382"/>
                  </a:lnTo>
                  <a:close/>
                </a:path>
                <a:path w="478154" h="123825">
                  <a:moveTo>
                    <a:pt x="195883" y="123361"/>
                  </a:moveTo>
                  <a:lnTo>
                    <a:pt x="194761" y="123361"/>
                  </a:lnTo>
                  <a:lnTo>
                    <a:pt x="177585" y="122614"/>
                  </a:lnTo>
                  <a:lnTo>
                    <a:pt x="178904" y="122614"/>
                  </a:lnTo>
                  <a:lnTo>
                    <a:pt x="164155" y="119062"/>
                  </a:lnTo>
                  <a:lnTo>
                    <a:pt x="134498" y="97988"/>
                  </a:lnTo>
                  <a:lnTo>
                    <a:pt x="128530" y="72913"/>
                  </a:lnTo>
                  <a:lnTo>
                    <a:pt x="114201" y="52709"/>
                  </a:lnTo>
                  <a:lnTo>
                    <a:pt x="113897" y="52335"/>
                  </a:lnTo>
                  <a:lnTo>
                    <a:pt x="92889" y="38649"/>
                  </a:lnTo>
                  <a:lnTo>
                    <a:pt x="67288" y="33644"/>
                  </a:lnTo>
                  <a:lnTo>
                    <a:pt x="112315" y="33644"/>
                  </a:lnTo>
                  <a:lnTo>
                    <a:pt x="123174" y="40466"/>
                  </a:lnTo>
                  <a:lnTo>
                    <a:pt x="141305" y="64426"/>
                  </a:lnTo>
                  <a:lnTo>
                    <a:pt x="149903" y="94203"/>
                  </a:lnTo>
                  <a:lnTo>
                    <a:pt x="159400" y="100418"/>
                  </a:lnTo>
                  <a:lnTo>
                    <a:pt x="169809" y="104950"/>
                  </a:lnTo>
                  <a:lnTo>
                    <a:pt x="180918" y="107661"/>
                  </a:lnTo>
                  <a:lnTo>
                    <a:pt x="192519" y="108408"/>
                  </a:lnTo>
                  <a:lnTo>
                    <a:pt x="334103" y="108408"/>
                  </a:lnTo>
                  <a:lnTo>
                    <a:pt x="333579" y="108782"/>
                  </a:lnTo>
                  <a:lnTo>
                    <a:pt x="235134" y="108782"/>
                  </a:lnTo>
                  <a:lnTo>
                    <a:pt x="225421" y="109880"/>
                  </a:lnTo>
                  <a:lnTo>
                    <a:pt x="216023" y="112520"/>
                  </a:lnTo>
                  <a:lnTo>
                    <a:pt x="207115" y="116562"/>
                  </a:lnTo>
                  <a:lnTo>
                    <a:pt x="198874" y="121866"/>
                  </a:lnTo>
                  <a:lnTo>
                    <a:pt x="198500" y="122240"/>
                  </a:lnTo>
                  <a:lnTo>
                    <a:pt x="198126" y="122240"/>
                  </a:lnTo>
                  <a:lnTo>
                    <a:pt x="197752" y="122614"/>
                  </a:lnTo>
                  <a:lnTo>
                    <a:pt x="197004" y="122987"/>
                  </a:lnTo>
                  <a:lnTo>
                    <a:pt x="195883" y="123361"/>
                  </a:lnTo>
                  <a:close/>
                </a:path>
                <a:path w="478154" h="123825">
                  <a:moveTo>
                    <a:pt x="451952" y="52709"/>
                  </a:moveTo>
                  <a:lnTo>
                    <a:pt x="443465" y="51313"/>
                  </a:lnTo>
                  <a:lnTo>
                    <a:pt x="436205" y="47428"/>
                  </a:lnTo>
                  <a:lnTo>
                    <a:pt x="430556" y="41511"/>
                  </a:lnTo>
                  <a:lnTo>
                    <a:pt x="426906" y="34017"/>
                  </a:lnTo>
                  <a:lnTo>
                    <a:pt x="442606" y="34017"/>
                  </a:lnTo>
                  <a:lnTo>
                    <a:pt x="445971" y="37382"/>
                  </a:lnTo>
                  <a:lnTo>
                    <a:pt x="475677" y="37382"/>
                  </a:lnTo>
                  <a:lnTo>
                    <a:pt x="470503" y="45092"/>
                  </a:lnTo>
                  <a:lnTo>
                    <a:pt x="462191" y="50670"/>
                  </a:lnTo>
                  <a:lnTo>
                    <a:pt x="451952" y="52709"/>
                  </a:lnTo>
                  <a:close/>
                </a:path>
                <a:path w="478154" h="123825">
                  <a:moveTo>
                    <a:pt x="286722" y="108408"/>
                  </a:moveTo>
                  <a:lnTo>
                    <a:pt x="192519" y="108408"/>
                  </a:lnTo>
                  <a:lnTo>
                    <a:pt x="202390" y="102392"/>
                  </a:lnTo>
                  <a:lnTo>
                    <a:pt x="212892" y="97848"/>
                  </a:lnTo>
                  <a:lnTo>
                    <a:pt x="223955" y="94845"/>
                  </a:lnTo>
                  <a:lnTo>
                    <a:pt x="235508" y="93455"/>
                  </a:lnTo>
                  <a:lnTo>
                    <a:pt x="243732" y="93455"/>
                  </a:lnTo>
                  <a:lnTo>
                    <a:pt x="286722" y="108408"/>
                  </a:lnTo>
                  <a:close/>
                </a:path>
                <a:path w="478154" h="123825">
                  <a:moveTo>
                    <a:pt x="287470" y="123361"/>
                  </a:moveTo>
                  <a:lnTo>
                    <a:pt x="282236" y="123361"/>
                  </a:lnTo>
                  <a:lnTo>
                    <a:pt x="279993" y="122614"/>
                  </a:lnTo>
                  <a:lnTo>
                    <a:pt x="279246" y="121866"/>
                  </a:lnTo>
                  <a:lnTo>
                    <a:pt x="270879" y="116562"/>
                  </a:lnTo>
                  <a:lnTo>
                    <a:pt x="261732" y="112520"/>
                  </a:lnTo>
                  <a:lnTo>
                    <a:pt x="261541" y="112520"/>
                  </a:lnTo>
                  <a:lnTo>
                    <a:pt x="252541" y="110038"/>
                  </a:lnTo>
                  <a:lnTo>
                    <a:pt x="242611" y="108782"/>
                  </a:lnTo>
                  <a:lnTo>
                    <a:pt x="333579" y="108782"/>
                  </a:lnTo>
                  <a:lnTo>
                    <a:pt x="329052" y="112006"/>
                  </a:lnTo>
                  <a:lnTo>
                    <a:pt x="316020" y="118221"/>
                  </a:lnTo>
                  <a:lnTo>
                    <a:pt x="302078" y="122053"/>
                  </a:lnTo>
                  <a:lnTo>
                    <a:pt x="287470" y="123361"/>
                  </a:lnTo>
                  <a:close/>
                </a:path>
              </a:pathLst>
            </a:custGeom>
            <a:solidFill>
              <a:srgbClr val="04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34064" y="6541365"/>
              <a:ext cx="144669" cy="63549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8237622" y="6515197"/>
            <a:ext cx="478155" cy="334010"/>
            <a:chOff x="8237622" y="6515197"/>
            <a:chExt cx="478155" cy="334010"/>
          </a:xfrm>
        </p:grpSpPr>
        <p:sp>
          <p:nvSpPr>
            <p:cNvPr id="23" name="object 23"/>
            <p:cNvSpPr/>
            <p:nvPr/>
          </p:nvSpPr>
          <p:spPr>
            <a:xfrm>
              <a:off x="8387194" y="6567538"/>
              <a:ext cx="328930" cy="281940"/>
            </a:xfrm>
            <a:custGeom>
              <a:avLst/>
              <a:gdLst/>
              <a:ahLst/>
              <a:cxnLst/>
              <a:rect l="l" t="t" r="r" b="b"/>
              <a:pathLst>
                <a:path w="328929" h="281940">
                  <a:moveTo>
                    <a:pt x="239572" y="93078"/>
                  </a:moveTo>
                  <a:lnTo>
                    <a:pt x="236575" y="85229"/>
                  </a:lnTo>
                  <a:lnTo>
                    <a:pt x="230974" y="79629"/>
                  </a:lnTo>
                  <a:lnTo>
                    <a:pt x="225361" y="73647"/>
                  </a:lnTo>
                  <a:lnTo>
                    <a:pt x="224624" y="73355"/>
                  </a:lnTo>
                  <a:lnTo>
                    <a:pt x="224624" y="91960"/>
                  </a:lnTo>
                  <a:lnTo>
                    <a:pt x="224574" y="93078"/>
                  </a:lnTo>
                  <a:lnTo>
                    <a:pt x="224193" y="101307"/>
                  </a:lnTo>
                  <a:lnTo>
                    <a:pt x="219011" y="226542"/>
                  </a:lnTo>
                  <a:lnTo>
                    <a:pt x="215176" y="243128"/>
                  </a:lnTo>
                  <a:lnTo>
                    <a:pt x="205689" y="256679"/>
                  </a:lnTo>
                  <a:lnTo>
                    <a:pt x="191935" y="265811"/>
                  </a:lnTo>
                  <a:lnTo>
                    <a:pt x="175272" y="269151"/>
                  </a:lnTo>
                  <a:lnTo>
                    <a:pt x="121818" y="269151"/>
                  </a:lnTo>
                  <a:lnTo>
                    <a:pt x="83604" y="246913"/>
                  </a:lnTo>
                  <a:lnTo>
                    <a:pt x="76962" y="222046"/>
                  </a:lnTo>
                  <a:lnTo>
                    <a:pt x="18275" y="149529"/>
                  </a:lnTo>
                  <a:lnTo>
                    <a:pt x="13030" y="143179"/>
                  </a:lnTo>
                  <a:lnTo>
                    <a:pt x="14160" y="133832"/>
                  </a:lnTo>
                  <a:lnTo>
                    <a:pt x="20142" y="128600"/>
                  </a:lnTo>
                  <a:lnTo>
                    <a:pt x="22758" y="126352"/>
                  </a:lnTo>
                  <a:lnTo>
                    <a:pt x="26492" y="125234"/>
                  </a:lnTo>
                  <a:lnTo>
                    <a:pt x="34340" y="125234"/>
                  </a:lnTo>
                  <a:lnTo>
                    <a:pt x="38455" y="127101"/>
                  </a:lnTo>
                  <a:lnTo>
                    <a:pt x="41440" y="130835"/>
                  </a:lnTo>
                  <a:lnTo>
                    <a:pt x="77330" y="174955"/>
                  </a:lnTo>
                  <a:lnTo>
                    <a:pt x="77330" y="132702"/>
                  </a:lnTo>
                  <a:lnTo>
                    <a:pt x="77330" y="21678"/>
                  </a:lnTo>
                  <a:lnTo>
                    <a:pt x="84061" y="14947"/>
                  </a:lnTo>
                  <a:lnTo>
                    <a:pt x="100507" y="14947"/>
                  </a:lnTo>
                  <a:lnTo>
                    <a:pt x="107238" y="21678"/>
                  </a:lnTo>
                  <a:lnTo>
                    <a:pt x="107238" y="125984"/>
                  </a:lnTo>
                  <a:lnTo>
                    <a:pt x="116954" y="125234"/>
                  </a:lnTo>
                  <a:lnTo>
                    <a:pt x="116954" y="69164"/>
                  </a:lnTo>
                  <a:lnTo>
                    <a:pt x="123317" y="62801"/>
                  </a:lnTo>
                  <a:lnTo>
                    <a:pt x="139382" y="62801"/>
                  </a:lnTo>
                  <a:lnTo>
                    <a:pt x="146113" y="69164"/>
                  </a:lnTo>
                  <a:lnTo>
                    <a:pt x="146113" y="123367"/>
                  </a:lnTo>
                  <a:lnTo>
                    <a:pt x="155841" y="122618"/>
                  </a:lnTo>
                  <a:lnTo>
                    <a:pt x="155841" y="69164"/>
                  </a:lnTo>
                  <a:lnTo>
                    <a:pt x="162191" y="62801"/>
                  </a:lnTo>
                  <a:lnTo>
                    <a:pt x="178638" y="62801"/>
                  </a:lnTo>
                  <a:lnTo>
                    <a:pt x="185369" y="69164"/>
                  </a:lnTo>
                  <a:lnTo>
                    <a:pt x="185369" y="120751"/>
                  </a:lnTo>
                  <a:lnTo>
                    <a:pt x="195084" y="120002"/>
                  </a:lnTo>
                  <a:lnTo>
                    <a:pt x="195084" y="91592"/>
                  </a:lnTo>
                  <a:lnTo>
                    <a:pt x="201447" y="85229"/>
                  </a:lnTo>
                  <a:lnTo>
                    <a:pt x="217893" y="85229"/>
                  </a:lnTo>
                  <a:lnTo>
                    <a:pt x="224624" y="91960"/>
                  </a:lnTo>
                  <a:lnTo>
                    <a:pt x="224624" y="73355"/>
                  </a:lnTo>
                  <a:lnTo>
                    <a:pt x="222567" y="72517"/>
                  </a:lnTo>
                  <a:lnTo>
                    <a:pt x="217893" y="70650"/>
                  </a:lnTo>
                  <a:lnTo>
                    <a:pt x="206298" y="70650"/>
                  </a:lnTo>
                  <a:lnTo>
                    <a:pt x="202933" y="71399"/>
                  </a:lnTo>
                  <a:lnTo>
                    <a:pt x="199948" y="72517"/>
                  </a:lnTo>
                  <a:lnTo>
                    <a:pt x="196316" y="62801"/>
                  </a:lnTo>
                  <a:lnTo>
                    <a:pt x="190334" y="55702"/>
                  </a:lnTo>
                  <a:lnTo>
                    <a:pt x="189903" y="55181"/>
                  </a:lnTo>
                  <a:lnTo>
                    <a:pt x="181279" y="50076"/>
                  </a:lnTo>
                  <a:lnTo>
                    <a:pt x="171157" y="48221"/>
                  </a:lnTo>
                  <a:lnTo>
                    <a:pt x="163309" y="48221"/>
                  </a:lnTo>
                  <a:lnTo>
                    <a:pt x="156578" y="50838"/>
                  </a:lnTo>
                  <a:lnTo>
                    <a:pt x="151345" y="55702"/>
                  </a:lnTo>
                  <a:lnTo>
                    <a:pt x="146113" y="51219"/>
                  </a:lnTo>
                  <a:lnTo>
                    <a:pt x="141909" y="49339"/>
                  </a:lnTo>
                  <a:lnTo>
                    <a:pt x="139382" y="48221"/>
                  </a:lnTo>
                  <a:lnTo>
                    <a:pt x="131165" y="48221"/>
                  </a:lnTo>
                  <a:lnTo>
                    <a:pt x="131165" y="47853"/>
                  </a:lnTo>
                  <a:lnTo>
                    <a:pt x="127800" y="47853"/>
                  </a:lnTo>
                  <a:lnTo>
                    <a:pt x="124802" y="48221"/>
                  </a:lnTo>
                  <a:lnTo>
                    <a:pt x="121818" y="49339"/>
                  </a:lnTo>
                  <a:lnTo>
                    <a:pt x="121818" y="29908"/>
                  </a:lnTo>
                  <a:lnTo>
                    <a:pt x="91909" y="0"/>
                  </a:lnTo>
                  <a:lnTo>
                    <a:pt x="80302" y="2362"/>
                  </a:lnTo>
                  <a:lnTo>
                    <a:pt x="70789" y="8788"/>
                  </a:lnTo>
                  <a:lnTo>
                    <a:pt x="64363" y="18300"/>
                  </a:lnTo>
                  <a:lnTo>
                    <a:pt x="62001" y="29908"/>
                  </a:lnTo>
                  <a:lnTo>
                    <a:pt x="62001" y="132702"/>
                  </a:lnTo>
                  <a:lnTo>
                    <a:pt x="55778" y="125234"/>
                  </a:lnTo>
                  <a:lnTo>
                    <a:pt x="29489" y="110274"/>
                  </a:lnTo>
                  <a:lnTo>
                    <a:pt x="22377" y="110274"/>
                  </a:lnTo>
                  <a:lnTo>
                    <a:pt x="15646" y="112890"/>
                  </a:lnTo>
                  <a:lnTo>
                    <a:pt x="10414" y="117386"/>
                  </a:lnTo>
                  <a:lnTo>
                    <a:pt x="3162" y="126555"/>
                  </a:lnTo>
                  <a:lnTo>
                    <a:pt x="0" y="137477"/>
                  </a:lnTo>
                  <a:lnTo>
                    <a:pt x="1117" y="148818"/>
                  </a:lnTo>
                  <a:lnTo>
                    <a:pt x="6680" y="159245"/>
                  </a:lnTo>
                  <a:lnTo>
                    <a:pt x="63131" y="228777"/>
                  </a:lnTo>
                  <a:lnTo>
                    <a:pt x="64249" y="234759"/>
                  </a:lnTo>
                  <a:lnTo>
                    <a:pt x="71094" y="254673"/>
                  </a:lnTo>
                  <a:lnTo>
                    <a:pt x="83972" y="270421"/>
                  </a:lnTo>
                  <a:lnTo>
                    <a:pt x="101473" y="280758"/>
                  </a:lnTo>
                  <a:lnTo>
                    <a:pt x="105613" y="281508"/>
                  </a:lnTo>
                  <a:lnTo>
                    <a:pt x="190398" y="281508"/>
                  </a:lnTo>
                  <a:lnTo>
                    <a:pt x="228790" y="249948"/>
                  </a:lnTo>
                  <a:lnTo>
                    <a:pt x="239255" y="100190"/>
                  </a:lnTo>
                  <a:lnTo>
                    <a:pt x="239572" y="93078"/>
                  </a:lnTo>
                  <a:close/>
                </a:path>
                <a:path w="328929" h="281940">
                  <a:moveTo>
                    <a:pt x="328536" y="149529"/>
                  </a:moveTo>
                  <a:lnTo>
                    <a:pt x="326567" y="139293"/>
                  </a:lnTo>
                  <a:lnTo>
                    <a:pt x="325920" y="138315"/>
                  </a:lnTo>
                  <a:lnTo>
                    <a:pt x="321106" y="130975"/>
                  </a:lnTo>
                  <a:lnTo>
                    <a:pt x="313969" y="126111"/>
                  </a:lnTo>
                  <a:lnTo>
                    <a:pt x="313969" y="143179"/>
                  </a:lnTo>
                  <a:lnTo>
                    <a:pt x="313969" y="155879"/>
                  </a:lnTo>
                  <a:lnTo>
                    <a:pt x="309105" y="160743"/>
                  </a:lnTo>
                  <a:lnTo>
                    <a:pt x="296392" y="160743"/>
                  </a:lnTo>
                  <a:lnTo>
                    <a:pt x="291528" y="155879"/>
                  </a:lnTo>
                  <a:lnTo>
                    <a:pt x="291528" y="143179"/>
                  </a:lnTo>
                  <a:lnTo>
                    <a:pt x="292658" y="142049"/>
                  </a:lnTo>
                  <a:lnTo>
                    <a:pt x="296392" y="138315"/>
                  </a:lnTo>
                  <a:lnTo>
                    <a:pt x="309105" y="138315"/>
                  </a:lnTo>
                  <a:lnTo>
                    <a:pt x="313969" y="143179"/>
                  </a:lnTo>
                  <a:lnTo>
                    <a:pt x="313969" y="126111"/>
                  </a:lnTo>
                  <a:lnTo>
                    <a:pt x="312928" y="125399"/>
                  </a:lnTo>
                  <a:lnTo>
                    <a:pt x="302742" y="123367"/>
                  </a:lnTo>
                  <a:lnTo>
                    <a:pt x="294259" y="124764"/>
                  </a:lnTo>
                  <a:lnTo>
                    <a:pt x="287007" y="128638"/>
                  </a:lnTo>
                  <a:lnTo>
                    <a:pt x="281355" y="134556"/>
                  </a:lnTo>
                  <a:lnTo>
                    <a:pt x="277698" y="142049"/>
                  </a:lnTo>
                  <a:lnTo>
                    <a:pt x="258635" y="142049"/>
                  </a:lnTo>
                  <a:lnTo>
                    <a:pt x="255270" y="141681"/>
                  </a:lnTo>
                  <a:lnTo>
                    <a:pt x="252285" y="141300"/>
                  </a:lnTo>
                  <a:lnTo>
                    <a:pt x="252183" y="143179"/>
                  </a:lnTo>
                  <a:lnTo>
                    <a:pt x="251536" y="156260"/>
                  </a:lnTo>
                  <a:lnTo>
                    <a:pt x="254901" y="156629"/>
                  </a:lnTo>
                  <a:lnTo>
                    <a:pt x="257886" y="157010"/>
                  </a:lnTo>
                  <a:lnTo>
                    <a:pt x="277329" y="157010"/>
                  </a:lnTo>
                  <a:lnTo>
                    <a:pt x="280974" y="164503"/>
                  </a:lnTo>
                  <a:lnTo>
                    <a:pt x="286626" y="170421"/>
                  </a:lnTo>
                  <a:lnTo>
                    <a:pt x="293890" y="174307"/>
                  </a:lnTo>
                  <a:lnTo>
                    <a:pt x="302374" y="175691"/>
                  </a:lnTo>
                  <a:lnTo>
                    <a:pt x="312610" y="173659"/>
                  </a:lnTo>
                  <a:lnTo>
                    <a:pt x="320929" y="168084"/>
                  </a:lnTo>
                  <a:lnTo>
                    <a:pt x="325843" y="160743"/>
                  </a:lnTo>
                  <a:lnTo>
                    <a:pt x="326504" y="159766"/>
                  </a:lnTo>
                  <a:lnTo>
                    <a:pt x="328536" y="149529"/>
                  </a:lnTo>
                  <a:close/>
                </a:path>
              </a:pathLst>
            </a:custGeom>
            <a:solidFill>
              <a:srgbClr val="04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37622" y="6515197"/>
              <a:ext cx="291956" cy="228032"/>
            </a:xfrm>
            <a:prstGeom prst="rect">
              <a:avLst/>
            </a:prstGeom>
          </p:spPr>
        </p:pic>
      </p:grpSp>
      <p:sp>
        <p:nvSpPr>
          <p:cNvPr id="25" name="object 25"/>
          <p:cNvSpPr/>
          <p:nvPr/>
        </p:nvSpPr>
        <p:spPr>
          <a:xfrm>
            <a:off x="13905717" y="2838259"/>
            <a:ext cx="113030" cy="111125"/>
          </a:xfrm>
          <a:custGeom>
            <a:avLst/>
            <a:gdLst/>
            <a:ahLst/>
            <a:cxnLst/>
            <a:rect l="l" t="t" r="r" b="b"/>
            <a:pathLst>
              <a:path w="113030" h="111125">
                <a:moveTo>
                  <a:pt x="73969" y="111130"/>
                </a:moveTo>
                <a:lnTo>
                  <a:pt x="112711" y="72521"/>
                </a:lnTo>
              </a:path>
              <a:path w="113030" h="111125">
                <a:moveTo>
                  <a:pt x="0" y="37426"/>
                </a:moveTo>
                <a:lnTo>
                  <a:pt x="37558" y="0"/>
                </a:lnTo>
              </a:path>
            </a:pathLst>
          </a:custGeom>
          <a:ln w="15610">
            <a:solidFill>
              <a:srgbClr val="4646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105148" y="2782127"/>
            <a:ext cx="59055" cy="42545"/>
          </a:xfrm>
          <a:custGeom>
            <a:avLst/>
            <a:gdLst/>
            <a:ahLst/>
            <a:cxnLst/>
            <a:rect l="l" t="t" r="r" b="b"/>
            <a:pathLst>
              <a:path w="59055" h="42544">
                <a:moveTo>
                  <a:pt x="0" y="42251"/>
                </a:moveTo>
                <a:lnTo>
                  <a:pt x="12057" y="30239"/>
                </a:lnTo>
                <a:lnTo>
                  <a:pt x="19209" y="23110"/>
                </a:lnTo>
                <a:lnTo>
                  <a:pt x="36882" y="5503"/>
                </a:lnTo>
                <a:lnTo>
                  <a:pt x="40670" y="1712"/>
                </a:lnTo>
                <a:lnTo>
                  <a:pt x="46024" y="0"/>
                </a:lnTo>
                <a:lnTo>
                  <a:pt x="51308" y="799"/>
                </a:lnTo>
                <a:lnTo>
                  <a:pt x="53796" y="1156"/>
                </a:lnTo>
                <a:lnTo>
                  <a:pt x="56349" y="1338"/>
                </a:lnTo>
                <a:lnTo>
                  <a:pt x="58897" y="1352"/>
                </a:lnTo>
              </a:path>
            </a:pathLst>
          </a:custGeom>
          <a:ln w="15600">
            <a:solidFill>
              <a:srgbClr val="4646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050387" y="2577933"/>
            <a:ext cx="215900" cy="177800"/>
          </a:xfrm>
          <a:custGeom>
            <a:avLst/>
            <a:gdLst/>
            <a:ahLst/>
            <a:cxnLst/>
            <a:rect l="l" t="t" r="r" b="b"/>
            <a:pathLst>
              <a:path w="215900" h="177800">
                <a:moveTo>
                  <a:pt x="125941" y="44160"/>
                </a:moveTo>
                <a:lnTo>
                  <a:pt x="143715" y="26453"/>
                </a:lnTo>
                <a:lnTo>
                  <a:pt x="146752" y="23423"/>
                </a:lnTo>
                <a:lnTo>
                  <a:pt x="150732" y="21914"/>
                </a:lnTo>
                <a:lnTo>
                  <a:pt x="154707" y="21927"/>
                </a:lnTo>
                <a:lnTo>
                  <a:pt x="158687" y="21914"/>
                </a:lnTo>
                <a:lnTo>
                  <a:pt x="162667" y="23423"/>
                </a:lnTo>
                <a:lnTo>
                  <a:pt x="165704" y="26453"/>
                </a:lnTo>
                <a:lnTo>
                  <a:pt x="171499" y="32226"/>
                </a:lnTo>
                <a:lnTo>
                  <a:pt x="171770" y="41403"/>
                </a:lnTo>
                <a:lnTo>
                  <a:pt x="166520" y="47490"/>
                </a:lnTo>
                <a:lnTo>
                  <a:pt x="166341" y="47685"/>
                </a:lnTo>
                <a:lnTo>
                  <a:pt x="166079" y="47990"/>
                </a:lnTo>
                <a:lnTo>
                  <a:pt x="165892" y="48176"/>
                </a:lnTo>
                <a:lnTo>
                  <a:pt x="165704" y="48363"/>
                </a:lnTo>
              </a:path>
              <a:path w="215900" h="177800">
                <a:moveTo>
                  <a:pt x="169893" y="87954"/>
                </a:moveTo>
                <a:lnTo>
                  <a:pt x="187671" y="70243"/>
                </a:lnTo>
                <a:lnTo>
                  <a:pt x="187850" y="70061"/>
                </a:lnTo>
                <a:lnTo>
                  <a:pt x="188024" y="69891"/>
                </a:lnTo>
                <a:lnTo>
                  <a:pt x="188182" y="69709"/>
                </a:lnTo>
                <a:lnTo>
                  <a:pt x="193719" y="63575"/>
                </a:lnTo>
                <a:lnTo>
                  <a:pt x="193540" y="54189"/>
                </a:lnTo>
                <a:lnTo>
                  <a:pt x="187658" y="48329"/>
                </a:lnTo>
                <a:lnTo>
                  <a:pt x="184629" y="45307"/>
                </a:lnTo>
                <a:lnTo>
                  <a:pt x="180650" y="43790"/>
                </a:lnTo>
                <a:lnTo>
                  <a:pt x="176657" y="43790"/>
                </a:lnTo>
                <a:lnTo>
                  <a:pt x="172935" y="43799"/>
                </a:lnTo>
                <a:lnTo>
                  <a:pt x="169221" y="45120"/>
                </a:lnTo>
                <a:lnTo>
                  <a:pt x="166245" y="47790"/>
                </a:lnTo>
                <a:lnTo>
                  <a:pt x="166053" y="47955"/>
                </a:lnTo>
                <a:lnTo>
                  <a:pt x="165861" y="48146"/>
                </a:lnTo>
                <a:lnTo>
                  <a:pt x="165678" y="48329"/>
                </a:lnTo>
                <a:lnTo>
                  <a:pt x="158901" y="55080"/>
                </a:lnTo>
                <a:lnTo>
                  <a:pt x="147900" y="66044"/>
                </a:lnTo>
              </a:path>
              <a:path w="215900" h="177800">
                <a:moveTo>
                  <a:pt x="187627" y="70222"/>
                </a:moveTo>
                <a:lnTo>
                  <a:pt x="187806" y="70039"/>
                </a:lnTo>
                <a:lnTo>
                  <a:pt x="187990" y="69861"/>
                </a:lnTo>
                <a:lnTo>
                  <a:pt x="188182" y="69709"/>
                </a:lnTo>
                <a:lnTo>
                  <a:pt x="188374" y="69517"/>
                </a:lnTo>
                <a:lnTo>
                  <a:pt x="191350" y="66935"/>
                </a:lnTo>
                <a:lnTo>
                  <a:pt x="194989" y="65670"/>
                </a:lnTo>
                <a:lnTo>
                  <a:pt x="198628" y="65679"/>
                </a:lnTo>
                <a:lnTo>
                  <a:pt x="202599" y="65679"/>
                </a:lnTo>
                <a:lnTo>
                  <a:pt x="206588" y="67192"/>
                </a:lnTo>
                <a:lnTo>
                  <a:pt x="209621" y="70209"/>
                </a:lnTo>
                <a:lnTo>
                  <a:pt x="215424" y="75995"/>
                </a:lnTo>
                <a:lnTo>
                  <a:pt x="215682" y="85203"/>
                </a:lnTo>
                <a:lnTo>
                  <a:pt x="210410" y="91284"/>
                </a:lnTo>
                <a:lnTo>
                  <a:pt x="200653" y="101066"/>
                </a:lnTo>
                <a:lnTo>
                  <a:pt x="197904" y="103809"/>
                </a:lnTo>
                <a:lnTo>
                  <a:pt x="151849" y="149695"/>
                </a:lnTo>
                <a:lnTo>
                  <a:pt x="123947" y="177500"/>
                </a:lnTo>
              </a:path>
              <a:path w="215900" h="177800">
                <a:moveTo>
                  <a:pt x="0" y="153595"/>
                </a:moveTo>
                <a:lnTo>
                  <a:pt x="24144" y="129536"/>
                </a:lnTo>
                <a:lnTo>
                  <a:pt x="24685" y="129010"/>
                </a:lnTo>
                <a:lnTo>
                  <a:pt x="27749" y="125959"/>
                </a:lnTo>
                <a:lnTo>
                  <a:pt x="29498" y="121868"/>
                </a:lnTo>
                <a:lnTo>
                  <a:pt x="29603" y="117525"/>
                </a:lnTo>
                <a:lnTo>
                  <a:pt x="30201" y="110659"/>
                </a:lnTo>
                <a:lnTo>
                  <a:pt x="105676" y="20528"/>
                </a:lnTo>
                <a:lnTo>
                  <a:pt x="110005" y="16224"/>
                </a:lnTo>
                <a:lnTo>
                  <a:pt x="121717" y="4542"/>
                </a:lnTo>
                <a:lnTo>
                  <a:pt x="124763" y="1521"/>
                </a:lnTo>
                <a:lnTo>
                  <a:pt x="128734" y="0"/>
                </a:lnTo>
                <a:lnTo>
                  <a:pt x="132701" y="17"/>
                </a:lnTo>
                <a:lnTo>
                  <a:pt x="136685" y="0"/>
                </a:lnTo>
                <a:lnTo>
                  <a:pt x="140687" y="1521"/>
                </a:lnTo>
                <a:lnTo>
                  <a:pt x="143702" y="4542"/>
                </a:lnTo>
                <a:lnTo>
                  <a:pt x="149785" y="10603"/>
                </a:lnTo>
                <a:lnTo>
                  <a:pt x="149785" y="20388"/>
                </a:lnTo>
                <a:lnTo>
                  <a:pt x="143719" y="26449"/>
                </a:lnTo>
                <a:lnTo>
                  <a:pt x="136929" y="33213"/>
                </a:lnTo>
                <a:lnTo>
                  <a:pt x="132417" y="37712"/>
                </a:lnTo>
                <a:lnTo>
                  <a:pt x="126225" y="43877"/>
                </a:lnTo>
              </a:path>
            </a:pathLst>
          </a:custGeom>
          <a:ln w="15610">
            <a:solidFill>
              <a:srgbClr val="4646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188268" y="2979721"/>
            <a:ext cx="111760" cy="112395"/>
          </a:xfrm>
          <a:custGeom>
            <a:avLst/>
            <a:gdLst/>
            <a:ahLst/>
            <a:cxnLst/>
            <a:rect l="l" t="t" r="r" b="b"/>
            <a:pathLst>
              <a:path w="111759" h="112394">
                <a:moveTo>
                  <a:pt x="111528" y="38604"/>
                </a:moveTo>
                <a:lnTo>
                  <a:pt x="72782" y="0"/>
                </a:lnTo>
              </a:path>
              <a:path w="111759" h="112394">
                <a:moveTo>
                  <a:pt x="37558" y="112308"/>
                </a:moveTo>
                <a:lnTo>
                  <a:pt x="0" y="74882"/>
                </a:lnTo>
              </a:path>
            </a:pathLst>
          </a:custGeom>
          <a:ln w="15610">
            <a:solidFill>
              <a:srgbClr val="4646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4131932" y="2834616"/>
            <a:ext cx="42545" cy="59055"/>
          </a:xfrm>
          <a:custGeom>
            <a:avLst/>
            <a:gdLst/>
            <a:ahLst/>
            <a:cxnLst/>
            <a:rect l="l" t="t" r="r" b="b"/>
            <a:pathLst>
              <a:path w="42544" h="59055">
                <a:moveTo>
                  <a:pt x="1357" y="0"/>
                </a:moveTo>
                <a:lnTo>
                  <a:pt x="1344" y="2543"/>
                </a:lnTo>
                <a:lnTo>
                  <a:pt x="1160" y="5086"/>
                </a:lnTo>
                <a:lnTo>
                  <a:pt x="802" y="7564"/>
                </a:lnTo>
                <a:lnTo>
                  <a:pt x="0" y="12841"/>
                </a:lnTo>
                <a:lnTo>
                  <a:pt x="1719" y="18167"/>
                </a:lnTo>
                <a:lnTo>
                  <a:pt x="5524" y="21953"/>
                </a:lnTo>
                <a:lnTo>
                  <a:pt x="23193" y="39564"/>
                </a:lnTo>
                <a:lnTo>
                  <a:pt x="25322" y="41682"/>
                </a:lnTo>
                <a:lnTo>
                  <a:pt x="42406" y="58701"/>
                </a:lnTo>
              </a:path>
            </a:pathLst>
          </a:custGeom>
          <a:ln w="15619">
            <a:solidFill>
              <a:srgbClr val="4646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927007" y="2732968"/>
            <a:ext cx="178435" cy="215265"/>
          </a:xfrm>
          <a:custGeom>
            <a:avLst/>
            <a:gdLst/>
            <a:ahLst/>
            <a:cxnLst/>
            <a:rect l="l" t="t" r="r" b="b"/>
            <a:pathLst>
              <a:path w="178434" h="215264">
                <a:moveTo>
                  <a:pt x="44318" y="89415"/>
                </a:moveTo>
                <a:lnTo>
                  <a:pt x="33020" y="78160"/>
                </a:lnTo>
                <a:lnTo>
                  <a:pt x="26549" y="71708"/>
                </a:lnTo>
                <a:lnTo>
                  <a:pt x="23507" y="68683"/>
                </a:lnTo>
                <a:lnTo>
                  <a:pt x="21993" y="64718"/>
                </a:lnTo>
                <a:lnTo>
                  <a:pt x="22006" y="60753"/>
                </a:lnTo>
                <a:lnTo>
                  <a:pt x="21993" y="56788"/>
                </a:lnTo>
                <a:lnTo>
                  <a:pt x="23507" y="52824"/>
                </a:lnTo>
                <a:lnTo>
                  <a:pt x="26549" y="49798"/>
                </a:lnTo>
                <a:lnTo>
                  <a:pt x="32344" y="44025"/>
                </a:lnTo>
                <a:lnTo>
                  <a:pt x="41551" y="43751"/>
                </a:lnTo>
                <a:lnTo>
                  <a:pt x="47660" y="48985"/>
                </a:lnTo>
                <a:lnTo>
                  <a:pt x="47861" y="49163"/>
                </a:lnTo>
                <a:lnTo>
                  <a:pt x="48162" y="49424"/>
                </a:lnTo>
                <a:lnTo>
                  <a:pt x="48350" y="49611"/>
                </a:lnTo>
                <a:lnTo>
                  <a:pt x="48537" y="49798"/>
                </a:lnTo>
              </a:path>
              <a:path w="178434" h="215264">
                <a:moveTo>
                  <a:pt x="88274" y="45620"/>
                </a:moveTo>
                <a:lnTo>
                  <a:pt x="78176" y="35565"/>
                </a:lnTo>
                <a:lnTo>
                  <a:pt x="70496" y="27909"/>
                </a:lnTo>
                <a:lnTo>
                  <a:pt x="70312" y="27727"/>
                </a:lnTo>
                <a:lnTo>
                  <a:pt x="70142" y="27557"/>
                </a:lnTo>
                <a:lnTo>
                  <a:pt x="69963" y="27396"/>
                </a:lnTo>
                <a:lnTo>
                  <a:pt x="63806" y="21880"/>
                </a:lnTo>
                <a:lnTo>
                  <a:pt x="54385" y="22062"/>
                </a:lnTo>
                <a:lnTo>
                  <a:pt x="48503" y="27918"/>
                </a:lnTo>
                <a:lnTo>
                  <a:pt x="45474" y="30939"/>
                </a:lnTo>
                <a:lnTo>
                  <a:pt x="43947" y="34904"/>
                </a:lnTo>
                <a:lnTo>
                  <a:pt x="43947" y="38882"/>
                </a:lnTo>
                <a:lnTo>
                  <a:pt x="43960" y="42594"/>
                </a:lnTo>
                <a:lnTo>
                  <a:pt x="45282" y="46294"/>
                </a:lnTo>
                <a:lnTo>
                  <a:pt x="47961" y="49259"/>
                </a:lnTo>
                <a:lnTo>
                  <a:pt x="48132" y="49450"/>
                </a:lnTo>
                <a:lnTo>
                  <a:pt x="48324" y="49642"/>
                </a:lnTo>
                <a:lnTo>
                  <a:pt x="48503" y="49824"/>
                </a:lnTo>
                <a:lnTo>
                  <a:pt x="55279" y="56571"/>
                </a:lnTo>
                <a:lnTo>
                  <a:pt x="66280" y="67535"/>
                </a:lnTo>
              </a:path>
              <a:path w="178434" h="215264">
                <a:moveTo>
                  <a:pt x="70474" y="27953"/>
                </a:moveTo>
                <a:lnTo>
                  <a:pt x="70291" y="27770"/>
                </a:lnTo>
                <a:lnTo>
                  <a:pt x="70112" y="27588"/>
                </a:lnTo>
                <a:lnTo>
                  <a:pt x="69963" y="27396"/>
                </a:lnTo>
                <a:lnTo>
                  <a:pt x="69771" y="27205"/>
                </a:lnTo>
                <a:lnTo>
                  <a:pt x="67175" y="24240"/>
                </a:lnTo>
                <a:lnTo>
                  <a:pt x="65905" y="20614"/>
                </a:lnTo>
                <a:lnTo>
                  <a:pt x="65918" y="16989"/>
                </a:lnTo>
                <a:lnTo>
                  <a:pt x="65918" y="13033"/>
                </a:lnTo>
                <a:lnTo>
                  <a:pt x="67432" y="9059"/>
                </a:lnTo>
                <a:lnTo>
                  <a:pt x="70465" y="6038"/>
                </a:lnTo>
                <a:lnTo>
                  <a:pt x="76269" y="256"/>
                </a:lnTo>
                <a:lnTo>
                  <a:pt x="100658" y="14207"/>
                </a:lnTo>
                <a:lnTo>
                  <a:pt x="101430" y="14967"/>
                </a:lnTo>
                <a:lnTo>
                  <a:pt x="104184" y="17710"/>
                </a:lnTo>
                <a:lnTo>
                  <a:pt x="150234" y="63601"/>
                </a:lnTo>
                <a:lnTo>
                  <a:pt x="178141" y="91406"/>
                </a:lnTo>
              </a:path>
              <a:path w="178434" h="215264">
                <a:moveTo>
                  <a:pt x="154149" y="214905"/>
                </a:moveTo>
                <a:lnTo>
                  <a:pt x="126413" y="187269"/>
                </a:lnTo>
                <a:lnTo>
                  <a:pt x="117947" y="185404"/>
                </a:lnTo>
                <a:lnTo>
                  <a:pt x="111058" y="184808"/>
                </a:lnTo>
                <a:lnTo>
                  <a:pt x="20596" y="109604"/>
                </a:lnTo>
                <a:lnTo>
                  <a:pt x="16268" y="105291"/>
                </a:lnTo>
                <a:lnTo>
                  <a:pt x="4555" y="93619"/>
                </a:lnTo>
                <a:lnTo>
                  <a:pt x="1522" y="90598"/>
                </a:lnTo>
                <a:lnTo>
                  <a:pt x="0" y="86646"/>
                </a:lnTo>
                <a:lnTo>
                  <a:pt x="17" y="82677"/>
                </a:lnTo>
                <a:lnTo>
                  <a:pt x="0" y="78708"/>
                </a:lnTo>
                <a:lnTo>
                  <a:pt x="1522" y="74734"/>
                </a:lnTo>
                <a:lnTo>
                  <a:pt x="4555" y="71713"/>
                </a:lnTo>
                <a:lnTo>
                  <a:pt x="10595" y="65700"/>
                </a:lnTo>
                <a:lnTo>
                  <a:pt x="20326" y="65653"/>
                </a:lnTo>
                <a:lnTo>
                  <a:pt x="26409" y="71578"/>
                </a:lnTo>
                <a:lnTo>
                  <a:pt x="26544" y="71713"/>
                </a:lnTo>
                <a:lnTo>
                  <a:pt x="33016" y="78164"/>
                </a:lnTo>
                <a:lnTo>
                  <a:pt x="33334" y="78464"/>
                </a:lnTo>
                <a:lnTo>
                  <a:pt x="44034" y="89124"/>
                </a:lnTo>
              </a:path>
            </a:pathLst>
          </a:custGeom>
          <a:ln w="15610">
            <a:solidFill>
              <a:srgbClr val="4646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object 31"/>
          <p:cNvGrpSpPr/>
          <p:nvPr/>
        </p:nvGrpSpPr>
        <p:grpSpPr>
          <a:xfrm>
            <a:off x="14322434" y="2691553"/>
            <a:ext cx="126364" cy="123825"/>
            <a:chOff x="14322434" y="2691553"/>
            <a:chExt cx="126364" cy="123825"/>
          </a:xfrm>
        </p:grpSpPr>
        <p:sp>
          <p:nvSpPr>
            <p:cNvPr id="32" name="object 32"/>
            <p:cNvSpPr/>
            <p:nvPr/>
          </p:nvSpPr>
          <p:spPr>
            <a:xfrm>
              <a:off x="14401935" y="2768481"/>
              <a:ext cx="38735" cy="38735"/>
            </a:xfrm>
            <a:custGeom>
              <a:avLst/>
              <a:gdLst/>
              <a:ahLst/>
              <a:cxnLst/>
              <a:rect l="l" t="t" r="r" b="b"/>
              <a:pathLst>
                <a:path w="38734" h="38735">
                  <a:moveTo>
                    <a:pt x="0" y="38608"/>
                  </a:moveTo>
                  <a:lnTo>
                    <a:pt x="38741" y="0"/>
                  </a:lnTo>
                </a:path>
              </a:pathLst>
            </a:custGeom>
            <a:ln w="15610">
              <a:solidFill>
                <a:srgbClr val="4646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4330239" y="2699358"/>
              <a:ext cx="39370" cy="38735"/>
            </a:xfrm>
            <a:custGeom>
              <a:avLst/>
              <a:gdLst/>
              <a:ahLst/>
              <a:cxnLst/>
              <a:rect l="l" t="t" r="r" b="b"/>
              <a:pathLst>
                <a:path w="39369" h="38735">
                  <a:moveTo>
                    <a:pt x="38745" y="0"/>
                  </a:moveTo>
                  <a:lnTo>
                    <a:pt x="0" y="38608"/>
                  </a:lnTo>
                </a:path>
              </a:pathLst>
            </a:custGeom>
            <a:ln w="15610">
              <a:solidFill>
                <a:srgbClr val="4646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/>
          <p:nvPr/>
        </p:nvSpPr>
        <p:spPr>
          <a:xfrm>
            <a:off x="14184611" y="2824378"/>
            <a:ext cx="59055" cy="42545"/>
          </a:xfrm>
          <a:custGeom>
            <a:avLst/>
            <a:gdLst/>
            <a:ahLst/>
            <a:cxnLst/>
            <a:rect l="l" t="t" r="r" b="b"/>
            <a:pathLst>
              <a:path w="59055" h="42544">
                <a:moveTo>
                  <a:pt x="0" y="40899"/>
                </a:moveTo>
                <a:lnTo>
                  <a:pt x="2552" y="40916"/>
                </a:lnTo>
                <a:lnTo>
                  <a:pt x="5101" y="41095"/>
                </a:lnTo>
                <a:lnTo>
                  <a:pt x="7592" y="41456"/>
                </a:lnTo>
                <a:lnTo>
                  <a:pt x="12890" y="42238"/>
                </a:lnTo>
                <a:lnTo>
                  <a:pt x="18231" y="40521"/>
                </a:lnTo>
                <a:lnTo>
                  <a:pt x="22032" y="36747"/>
                </a:lnTo>
                <a:lnTo>
                  <a:pt x="39705" y="19141"/>
                </a:lnTo>
                <a:lnTo>
                  <a:pt x="46840" y="12015"/>
                </a:lnTo>
                <a:lnTo>
                  <a:pt x="49362" y="9520"/>
                </a:lnTo>
                <a:lnTo>
                  <a:pt x="58914" y="0"/>
                </a:lnTo>
              </a:path>
            </a:pathLst>
          </a:custGeom>
          <a:ln w="15600">
            <a:solidFill>
              <a:srgbClr val="4646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4082605" y="2893318"/>
            <a:ext cx="215900" cy="177800"/>
          </a:xfrm>
          <a:custGeom>
            <a:avLst/>
            <a:gdLst/>
            <a:ahLst/>
            <a:cxnLst/>
            <a:rect l="l" t="t" r="r" b="b"/>
            <a:pathLst>
              <a:path w="215900" h="177800">
                <a:moveTo>
                  <a:pt x="89727" y="133336"/>
                </a:moveTo>
                <a:lnTo>
                  <a:pt x="78433" y="144591"/>
                </a:lnTo>
                <a:lnTo>
                  <a:pt x="71962" y="151043"/>
                </a:lnTo>
                <a:lnTo>
                  <a:pt x="68920" y="154073"/>
                </a:lnTo>
                <a:lnTo>
                  <a:pt x="64945" y="155581"/>
                </a:lnTo>
                <a:lnTo>
                  <a:pt x="60965" y="155568"/>
                </a:lnTo>
                <a:lnTo>
                  <a:pt x="56986" y="155581"/>
                </a:lnTo>
                <a:lnTo>
                  <a:pt x="53006" y="154073"/>
                </a:lnTo>
                <a:lnTo>
                  <a:pt x="49969" y="151043"/>
                </a:lnTo>
                <a:lnTo>
                  <a:pt x="44174" y="145269"/>
                </a:lnTo>
                <a:lnTo>
                  <a:pt x="43903" y="136092"/>
                </a:lnTo>
                <a:lnTo>
                  <a:pt x="49153" y="130006"/>
                </a:lnTo>
                <a:lnTo>
                  <a:pt x="49332" y="129810"/>
                </a:lnTo>
                <a:lnTo>
                  <a:pt x="49593" y="129506"/>
                </a:lnTo>
                <a:lnTo>
                  <a:pt x="49781" y="129319"/>
                </a:lnTo>
                <a:lnTo>
                  <a:pt x="49969" y="129132"/>
                </a:lnTo>
              </a:path>
              <a:path w="215900" h="177800">
                <a:moveTo>
                  <a:pt x="45780" y="89541"/>
                </a:moveTo>
                <a:lnTo>
                  <a:pt x="28002" y="107252"/>
                </a:lnTo>
                <a:lnTo>
                  <a:pt x="27818" y="107435"/>
                </a:lnTo>
                <a:lnTo>
                  <a:pt x="27648" y="107604"/>
                </a:lnTo>
                <a:lnTo>
                  <a:pt x="27491" y="107783"/>
                </a:lnTo>
                <a:lnTo>
                  <a:pt x="21953" y="113921"/>
                </a:lnTo>
                <a:lnTo>
                  <a:pt x="22132" y="123307"/>
                </a:lnTo>
                <a:lnTo>
                  <a:pt x="28015" y="129167"/>
                </a:lnTo>
                <a:lnTo>
                  <a:pt x="31043" y="132188"/>
                </a:lnTo>
                <a:lnTo>
                  <a:pt x="35023" y="133706"/>
                </a:lnTo>
                <a:lnTo>
                  <a:pt x="39016" y="133706"/>
                </a:lnTo>
                <a:lnTo>
                  <a:pt x="42738" y="133697"/>
                </a:lnTo>
                <a:lnTo>
                  <a:pt x="46452" y="132375"/>
                </a:lnTo>
                <a:lnTo>
                  <a:pt x="49428" y="129706"/>
                </a:lnTo>
                <a:lnTo>
                  <a:pt x="49620" y="129541"/>
                </a:lnTo>
                <a:lnTo>
                  <a:pt x="49812" y="129345"/>
                </a:lnTo>
                <a:lnTo>
                  <a:pt x="49995" y="129167"/>
                </a:lnTo>
                <a:lnTo>
                  <a:pt x="56772" y="122416"/>
                </a:lnTo>
                <a:lnTo>
                  <a:pt x="67773" y="111452"/>
                </a:lnTo>
              </a:path>
              <a:path w="215900" h="177800">
                <a:moveTo>
                  <a:pt x="91734" y="0"/>
                </a:moveTo>
                <a:lnTo>
                  <a:pt x="63828" y="27805"/>
                </a:lnTo>
                <a:lnTo>
                  <a:pt x="17773" y="73691"/>
                </a:lnTo>
                <a:lnTo>
                  <a:pt x="6048" y="85359"/>
                </a:lnTo>
                <a:lnTo>
                  <a:pt x="5777" y="85633"/>
                </a:lnTo>
                <a:lnTo>
                  <a:pt x="5507" y="85916"/>
                </a:lnTo>
                <a:lnTo>
                  <a:pt x="5267" y="86220"/>
                </a:lnTo>
                <a:lnTo>
                  <a:pt x="0" y="92293"/>
                </a:lnTo>
                <a:lnTo>
                  <a:pt x="253" y="101496"/>
                </a:lnTo>
                <a:lnTo>
                  <a:pt x="6048" y="107283"/>
                </a:lnTo>
                <a:lnTo>
                  <a:pt x="9080" y="110304"/>
                </a:lnTo>
                <a:lnTo>
                  <a:pt x="13082" y="111808"/>
                </a:lnTo>
                <a:lnTo>
                  <a:pt x="17049" y="111808"/>
                </a:lnTo>
                <a:lnTo>
                  <a:pt x="20688" y="111826"/>
                </a:lnTo>
                <a:lnTo>
                  <a:pt x="24323" y="110560"/>
                </a:lnTo>
                <a:lnTo>
                  <a:pt x="27207" y="108035"/>
                </a:lnTo>
                <a:lnTo>
                  <a:pt x="27386" y="107887"/>
                </a:lnTo>
                <a:lnTo>
                  <a:pt x="27687" y="107630"/>
                </a:lnTo>
                <a:lnTo>
                  <a:pt x="27853" y="107465"/>
                </a:lnTo>
                <a:lnTo>
                  <a:pt x="28037" y="107300"/>
                </a:lnTo>
              </a:path>
              <a:path w="215900" h="177800">
                <a:moveTo>
                  <a:pt x="89439" y="133627"/>
                </a:moveTo>
                <a:lnTo>
                  <a:pt x="83251" y="139796"/>
                </a:lnTo>
                <a:lnTo>
                  <a:pt x="71962" y="151043"/>
                </a:lnTo>
                <a:lnTo>
                  <a:pt x="65883" y="157103"/>
                </a:lnTo>
                <a:lnTo>
                  <a:pt x="65883" y="166906"/>
                </a:lnTo>
                <a:lnTo>
                  <a:pt x="71962" y="172966"/>
                </a:lnTo>
                <a:lnTo>
                  <a:pt x="74995" y="175988"/>
                </a:lnTo>
                <a:lnTo>
                  <a:pt x="78979" y="177492"/>
                </a:lnTo>
                <a:lnTo>
                  <a:pt x="82963" y="177474"/>
                </a:lnTo>
                <a:lnTo>
                  <a:pt x="86947" y="177492"/>
                </a:lnTo>
                <a:lnTo>
                  <a:pt x="90918" y="175988"/>
                </a:lnTo>
                <a:lnTo>
                  <a:pt x="93951" y="172949"/>
                </a:lnTo>
                <a:lnTo>
                  <a:pt x="105659" y="161281"/>
                </a:lnTo>
                <a:lnTo>
                  <a:pt x="109992" y="156964"/>
                </a:lnTo>
                <a:lnTo>
                  <a:pt x="170185" y="97001"/>
                </a:lnTo>
                <a:lnTo>
                  <a:pt x="186061" y="59966"/>
                </a:lnTo>
                <a:lnTo>
                  <a:pt x="186166" y="55636"/>
                </a:lnTo>
                <a:lnTo>
                  <a:pt x="187933" y="51546"/>
                </a:lnTo>
                <a:lnTo>
                  <a:pt x="190996" y="48494"/>
                </a:lnTo>
                <a:lnTo>
                  <a:pt x="191524" y="47950"/>
                </a:lnTo>
                <a:lnTo>
                  <a:pt x="215682" y="23897"/>
                </a:lnTo>
              </a:path>
            </a:pathLst>
          </a:custGeom>
          <a:ln w="15610">
            <a:solidFill>
              <a:srgbClr val="4646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4048869" y="2556719"/>
            <a:ext cx="111760" cy="112395"/>
          </a:xfrm>
          <a:custGeom>
            <a:avLst/>
            <a:gdLst/>
            <a:ahLst/>
            <a:cxnLst/>
            <a:rect l="l" t="t" r="r" b="b"/>
            <a:pathLst>
              <a:path w="111759" h="112394">
                <a:moveTo>
                  <a:pt x="0" y="73704"/>
                </a:moveTo>
                <a:lnTo>
                  <a:pt x="38745" y="112308"/>
                </a:lnTo>
              </a:path>
              <a:path w="111759" h="112394">
                <a:moveTo>
                  <a:pt x="73969" y="0"/>
                </a:moveTo>
                <a:lnTo>
                  <a:pt x="111528" y="37426"/>
                </a:lnTo>
              </a:path>
            </a:pathLst>
          </a:custGeom>
          <a:ln w="15610">
            <a:solidFill>
              <a:srgbClr val="4646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4174339" y="2755439"/>
            <a:ext cx="42545" cy="59055"/>
          </a:xfrm>
          <a:custGeom>
            <a:avLst/>
            <a:gdLst/>
            <a:ahLst/>
            <a:cxnLst/>
            <a:rect l="l" t="t" r="r" b="b"/>
            <a:pathLst>
              <a:path w="42544" h="59055">
                <a:moveTo>
                  <a:pt x="0" y="0"/>
                </a:moveTo>
                <a:lnTo>
                  <a:pt x="12057" y="12011"/>
                </a:lnTo>
                <a:lnTo>
                  <a:pt x="19191" y="19141"/>
                </a:lnTo>
                <a:lnTo>
                  <a:pt x="36864" y="36747"/>
                </a:lnTo>
                <a:lnTo>
                  <a:pt x="40665" y="40521"/>
                </a:lnTo>
                <a:lnTo>
                  <a:pt x="42385" y="45859"/>
                </a:lnTo>
                <a:lnTo>
                  <a:pt x="41603" y="51120"/>
                </a:lnTo>
                <a:lnTo>
                  <a:pt x="41241" y="53602"/>
                </a:lnTo>
                <a:lnTo>
                  <a:pt x="41058" y="56158"/>
                </a:lnTo>
                <a:lnTo>
                  <a:pt x="41045" y="58701"/>
                </a:lnTo>
              </a:path>
            </a:pathLst>
          </a:custGeom>
          <a:ln w="15619">
            <a:solidFill>
              <a:srgbClr val="4646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4243518" y="2700871"/>
            <a:ext cx="178435" cy="215265"/>
          </a:xfrm>
          <a:custGeom>
            <a:avLst/>
            <a:gdLst/>
            <a:ahLst/>
            <a:cxnLst/>
            <a:rect l="l" t="t" r="r" b="b"/>
            <a:pathLst>
              <a:path w="178434" h="215264">
                <a:moveTo>
                  <a:pt x="133822" y="125493"/>
                </a:moveTo>
                <a:lnTo>
                  <a:pt x="145116" y="136749"/>
                </a:lnTo>
                <a:lnTo>
                  <a:pt x="151592" y="143200"/>
                </a:lnTo>
                <a:lnTo>
                  <a:pt x="154633" y="146226"/>
                </a:lnTo>
                <a:lnTo>
                  <a:pt x="156147" y="150191"/>
                </a:lnTo>
                <a:lnTo>
                  <a:pt x="156134" y="154155"/>
                </a:lnTo>
                <a:lnTo>
                  <a:pt x="156147" y="158120"/>
                </a:lnTo>
                <a:lnTo>
                  <a:pt x="154633" y="162085"/>
                </a:lnTo>
                <a:lnTo>
                  <a:pt x="151592" y="165111"/>
                </a:lnTo>
                <a:lnTo>
                  <a:pt x="145797" y="170884"/>
                </a:lnTo>
                <a:lnTo>
                  <a:pt x="136589" y="171158"/>
                </a:lnTo>
                <a:lnTo>
                  <a:pt x="130480" y="165924"/>
                </a:lnTo>
                <a:lnTo>
                  <a:pt x="130279" y="165745"/>
                </a:lnTo>
                <a:lnTo>
                  <a:pt x="129978" y="165484"/>
                </a:lnTo>
                <a:lnTo>
                  <a:pt x="129790" y="165298"/>
                </a:lnTo>
                <a:lnTo>
                  <a:pt x="129603" y="165111"/>
                </a:lnTo>
              </a:path>
              <a:path w="178434" h="215264">
                <a:moveTo>
                  <a:pt x="89866" y="169288"/>
                </a:moveTo>
                <a:lnTo>
                  <a:pt x="99964" y="179344"/>
                </a:lnTo>
                <a:lnTo>
                  <a:pt x="107644" y="186999"/>
                </a:lnTo>
                <a:lnTo>
                  <a:pt x="107828" y="187182"/>
                </a:lnTo>
                <a:lnTo>
                  <a:pt x="107998" y="187351"/>
                </a:lnTo>
                <a:lnTo>
                  <a:pt x="108177" y="187512"/>
                </a:lnTo>
                <a:lnTo>
                  <a:pt x="114334" y="193029"/>
                </a:lnTo>
                <a:lnTo>
                  <a:pt x="123755" y="192846"/>
                </a:lnTo>
                <a:lnTo>
                  <a:pt x="129638" y="186991"/>
                </a:lnTo>
                <a:lnTo>
                  <a:pt x="132666" y="183969"/>
                </a:lnTo>
                <a:lnTo>
                  <a:pt x="134193" y="180004"/>
                </a:lnTo>
                <a:lnTo>
                  <a:pt x="134193" y="176027"/>
                </a:lnTo>
                <a:lnTo>
                  <a:pt x="129816" y="165267"/>
                </a:lnTo>
                <a:lnTo>
                  <a:pt x="129638" y="165084"/>
                </a:lnTo>
                <a:lnTo>
                  <a:pt x="122861" y="158337"/>
                </a:lnTo>
                <a:lnTo>
                  <a:pt x="111860" y="147374"/>
                </a:lnTo>
              </a:path>
              <a:path w="178434" h="215264">
                <a:moveTo>
                  <a:pt x="107666" y="186956"/>
                </a:moveTo>
                <a:lnTo>
                  <a:pt x="107849" y="187138"/>
                </a:lnTo>
                <a:lnTo>
                  <a:pt x="108028" y="187321"/>
                </a:lnTo>
                <a:lnTo>
                  <a:pt x="108177" y="187512"/>
                </a:lnTo>
                <a:lnTo>
                  <a:pt x="108369" y="187704"/>
                </a:lnTo>
                <a:lnTo>
                  <a:pt x="110965" y="190668"/>
                </a:lnTo>
                <a:lnTo>
                  <a:pt x="112235" y="194294"/>
                </a:lnTo>
                <a:lnTo>
                  <a:pt x="112222" y="197920"/>
                </a:lnTo>
                <a:lnTo>
                  <a:pt x="112222" y="201876"/>
                </a:lnTo>
                <a:lnTo>
                  <a:pt x="110708" y="205849"/>
                </a:lnTo>
                <a:lnTo>
                  <a:pt x="107675" y="208871"/>
                </a:lnTo>
                <a:lnTo>
                  <a:pt x="101871" y="214653"/>
                </a:lnTo>
                <a:lnTo>
                  <a:pt x="77478" y="200702"/>
                </a:lnTo>
                <a:lnTo>
                  <a:pt x="76710" y="199941"/>
                </a:lnTo>
                <a:lnTo>
                  <a:pt x="73956" y="197198"/>
                </a:lnTo>
                <a:lnTo>
                  <a:pt x="27906" y="151308"/>
                </a:lnTo>
                <a:lnTo>
                  <a:pt x="0" y="123502"/>
                </a:lnTo>
              </a:path>
              <a:path w="178434" h="215264">
                <a:moveTo>
                  <a:pt x="23987" y="0"/>
                </a:moveTo>
                <a:lnTo>
                  <a:pt x="48132" y="24058"/>
                </a:lnTo>
                <a:lnTo>
                  <a:pt x="48673" y="24601"/>
                </a:lnTo>
                <a:lnTo>
                  <a:pt x="51736" y="27648"/>
                </a:lnTo>
                <a:lnTo>
                  <a:pt x="55842" y="29396"/>
                </a:lnTo>
                <a:lnTo>
                  <a:pt x="60189" y="29500"/>
                </a:lnTo>
                <a:lnTo>
                  <a:pt x="67080" y="30096"/>
                </a:lnTo>
                <a:lnTo>
                  <a:pt x="97342" y="45333"/>
                </a:lnTo>
                <a:lnTo>
                  <a:pt x="157535" y="105300"/>
                </a:lnTo>
                <a:lnTo>
                  <a:pt x="161868" y="109613"/>
                </a:lnTo>
                <a:lnTo>
                  <a:pt x="173576" y="121281"/>
                </a:lnTo>
                <a:lnTo>
                  <a:pt x="176626" y="124320"/>
                </a:lnTo>
                <a:lnTo>
                  <a:pt x="178132" y="128271"/>
                </a:lnTo>
                <a:lnTo>
                  <a:pt x="178119" y="132227"/>
                </a:lnTo>
                <a:lnTo>
                  <a:pt x="178132" y="136197"/>
                </a:lnTo>
                <a:lnTo>
                  <a:pt x="176626" y="140183"/>
                </a:lnTo>
                <a:lnTo>
                  <a:pt x="173594" y="143191"/>
                </a:lnTo>
                <a:lnTo>
                  <a:pt x="167511" y="149252"/>
                </a:lnTo>
                <a:lnTo>
                  <a:pt x="157670" y="149252"/>
                </a:lnTo>
                <a:lnTo>
                  <a:pt x="151592" y="143191"/>
                </a:lnTo>
                <a:lnTo>
                  <a:pt x="145116" y="136753"/>
                </a:lnTo>
                <a:lnTo>
                  <a:pt x="144815" y="136440"/>
                </a:lnTo>
                <a:lnTo>
                  <a:pt x="140303" y="131945"/>
                </a:lnTo>
                <a:lnTo>
                  <a:pt x="134102" y="125780"/>
                </a:lnTo>
              </a:path>
            </a:pathLst>
          </a:custGeom>
          <a:ln w="15610">
            <a:solidFill>
              <a:srgbClr val="4646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" name="object 39"/>
          <p:cNvGrpSpPr/>
          <p:nvPr/>
        </p:nvGrpSpPr>
        <p:grpSpPr>
          <a:xfrm>
            <a:off x="2325295" y="7040429"/>
            <a:ext cx="504190" cy="561340"/>
            <a:chOff x="2325295" y="7040429"/>
            <a:chExt cx="504190" cy="561340"/>
          </a:xfrm>
        </p:grpSpPr>
        <p:pic>
          <p:nvPicPr>
            <p:cNvPr id="40" name="object 4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00092" y="7395842"/>
              <a:ext cx="186993" cy="168294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2325293" y="7040434"/>
              <a:ext cx="504190" cy="561340"/>
            </a:xfrm>
            <a:custGeom>
              <a:avLst/>
              <a:gdLst/>
              <a:ahLst/>
              <a:cxnLst/>
              <a:rect l="l" t="t" r="r" b="b"/>
              <a:pathLst>
                <a:path w="504189" h="561340">
                  <a:moveTo>
                    <a:pt x="177507" y="476961"/>
                  </a:moveTo>
                  <a:lnTo>
                    <a:pt x="175209" y="470585"/>
                  </a:lnTo>
                  <a:lnTo>
                    <a:pt x="168287" y="467614"/>
                  </a:lnTo>
                  <a:lnTo>
                    <a:pt x="121539" y="467614"/>
                  </a:lnTo>
                  <a:lnTo>
                    <a:pt x="114630" y="470585"/>
                  </a:lnTo>
                  <a:lnTo>
                    <a:pt x="112318" y="476961"/>
                  </a:lnTo>
                  <a:lnTo>
                    <a:pt x="114630" y="483323"/>
                  </a:lnTo>
                  <a:lnTo>
                    <a:pt x="121539" y="486308"/>
                  </a:lnTo>
                  <a:lnTo>
                    <a:pt x="168287" y="486308"/>
                  </a:lnTo>
                  <a:lnTo>
                    <a:pt x="175196" y="483336"/>
                  </a:lnTo>
                  <a:lnTo>
                    <a:pt x="177507" y="476961"/>
                  </a:lnTo>
                  <a:close/>
                </a:path>
                <a:path w="504189" h="561340">
                  <a:moveTo>
                    <a:pt x="336588" y="374116"/>
                  </a:moveTo>
                  <a:lnTo>
                    <a:pt x="332168" y="352298"/>
                  </a:lnTo>
                  <a:lnTo>
                    <a:pt x="320141" y="334467"/>
                  </a:lnTo>
                  <a:lnTo>
                    <a:pt x="317881" y="332943"/>
                  </a:lnTo>
                  <a:lnTo>
                    <a:pt x="317881" y="374116"/>
                  </a:lnTo>
                  <a:lnTo>
                    <a:pt x="317881" y="505002"/>
                  </a:lnTo>
                  <a:lnTo>
                    <a:pt x="314947" y="519557"/>
                  </a:lnTo>
                  <a:lnTo>
                    <a:pt x="306920" y="531444"/>
                  </a:lnTo>
                  <a:lnTo>
                    <a:pt x="295033" y="539457"/>
                  </a:lnTo>
                  <a:lnTo>
                    <a:pt x="280492" y="542404"/>
                  </a:lnTo>
                  <a:lnTo>
                    <a:pt x="56095" y="542404"/>
                  </a:lnTo>
                  <a:lnTo>
                    <a:pt x="41554" y="539457"/>
                  </a:lnTo>
                  <a:lnTo>
                    <a:pt x="29654" y="531444"/>
                  </a:lnTo>
                  <a:lnTo>
                    <a:pt x="21640" y="519557"/>
                  </a:lnTo>
                  <a:lnTo>
                    <a:pt x="18694" y="505002"/>
                  </a:lnTo>
                  <a:lnTo>
                    <a:pt x="18694" y="374116"/>
                  </a:lnTo>
                  <a:lnTo>
                    <a:pt x="21640" y="359575"/>
                  </a:lnTo>
                  <a:lnTo>
                    <a:pt x="29654" y="347675"/>
                  </a:lnTo>
                  <a:lnTo>
                    <a:pt x="41554" y="339661"/>
                  </a:lnTo>
                  <a:lnTo>
                    <a:pt x="56095" y="336715"/>
                  </a:lnTo>
                  <a:lnTo>
                    <a:pt x="121818" y="336715"/>
                  </a:lnTo>
                  <a:lnTo>
                    <a:pt x="124955" y="334873"/>
                  </a:lnTo>
                  <a:lnTo>
                    <a:pt x="149593" y="290512"/>
                  </a:lnTo>
                  <a:lnTo>
                    <a:pt x="174218" y="334873"/>
                  </a:lnTo>
                  <a:lnTo>
                    <a:pt x="177355" y="336715"/>
                  </a:lnTo>
                  <a:lnTo>
                    <a:pt x="280492" y="336715"/>
                  </a:lnTo>
                  <a:lnTo>
                    <a:pt x="295033" y="339661"/>
                  </a:lnTo>
                  <a:lnTo>
                    <a:pt x="306920" y="347675"/>
                  </a:lnTo>
                  <a:lnTo>
                    <a:pt x="314947" y="359575"/>
                  </a:lnTo>
                  <a:lnTo>
                    <a:pt x="317881" y="374116"/>
                  </a:lnTo>
                  <a:lnTo>
                    <a:pt x="317881" y="332943"/>
                  </a:lnTo>
                  <a:lnTo>
                    <a:pt x="302298" y="322427"/>
                  </a:lnTo>
                  <a:lnTo>
                    <a:pt x="280492" y="318020"/>
                  </a:lnTo>
                  <a:lnTo>
                    <a:pt x="186258" y="318020"/>
                  </a:lnTo>
                  <a:lnTo>
                    <a:pt x="170992" y="290512"/>
                  </a:lnTo>
                  <a:lnTo>
                    <a:pt x="154470" y="260794"/>
                  </a:lnTo>
                  <a:lnTo>
                    <a:pt x="144703" y="260794"/>
                  </a:lnTo>
                  <a:lnTo>
                    <a:pt x="112915" y="318020"/>
                  </a:lnTo>
                  <a:lnTo>
                    <a:pt x="56095" y="318020"/>
                  </a:lnTo>
                  <a:lnTo>
                    <a:pt x="34277" y="322427"/>
                  </a:lnTo>
                  <a:lnTo>
                    <a:pt x="16446" y="334467"/>
                  </a:lnTo>
                  <a:lnTo>
                    <a:pt x="4406" y="352298"/>
                  </a:lnTo>
                  <a:lnTo>
                    <a:pt x="0" y="374116"/>
                  </a:lnTo>
                  <a:lnTo>
                    <a:pt x="0" y="505002"/>
                  </a:lnTo>
                  <a:lnTo>
                    <a:pt x="4406" y="526821"/>
                  </a:lnTo>
                  <a:lnTo>
                    <a:pt x="16446" y="544652"/>
                  </a:lnTo>
                  <a:lnTo>
                    <a:pt x="34277" y="556691"/>
                  </a:lnTo>
                  <a:lnTo>
                    <a:pt x="56095" y="561111"/>
                  </a:lnTo>
                  <a:lnTo>
                    <a:pt x="280492" y="561111"/>
                  </a:lnTo>
                  <a:lnTo>
                    <a:pt x="302298" y="556691"/>
                  </a:lnTo>
                  <a:lnTo>
                    <a:pt x="320141" y="544652"/>
                  </a:lnTo>
                  <a:lnTo>
                    <a:pt x="321652" y="542404"/>
                  </a:lnTo>
                  <a:lnTo>
                    <a:pt x="332168" y="526821"/>
                  </a:lnTo>
                  <a:lnTo>
                    <a:pt x="336588" y="505002"/>
                  </a:lnTo>
                  <a:lnTo>
                    <a:pt x="336588" y="374116"/>
                  </a:lnTo>
                  <a:close/>
                </a:path>
                <a:path w="504189" h="561340">
                  <a:moveTo>
                    <a:pt x="504063" y="256667"/>
                  </a:moveTo>
                  <a:lnTo>
                    <a:pt x="501688" y="218249"/>
                  </a:lnTo>
                  <a:lnTo>
                    <a:pt x="493522" y="179959"/>
                  </a:lnTo>
                  <a:lnTo>
                    <a:pt x="485546" y="158800"/>
                  </a:lnTo>
                  <a:lnTo>
                    <a:pt x="485546" y="274993"/>
                  </a:lnTo>
                  <a:lnTo>
                    <a:pt x="476478" y="319227"/>
                  </a:lnTo>
                  <a:lnTo>
                    <a:pt x="433425" y="286296"/>
                  </a:lnTo>
                  <a:lnTo>
                    <a:pt x="424573" y="269925"/>
                  </a:lnTo>
                  <a:lnTo>
                    <a:pt x="419569" y="256667"/>
                  </a:lnTo>
                  <a:lnTo>
                    <a:pt x="414693" y="248005"/>
                  </a:lnTo>
                  <a:lnTo>
                    <a:pt x="412457" y="244043"/>
                  </a:lnTo>
                  <a:lnTo>
                    <a:pt x="402539" y="234200"/>
                  </a:lnTo>
                  <a:lnTo>
                    <a:pt x="389026" y="228993"/>
                  </a:lnTo>
                  <a:lnTo>
                    <a:pt x="359587" y="231609"/>
                  </a:lnTo>
                  <a:lnTo>
                    <a:pt x="336169" y="247777"/>
                  </a:lnTo>
                  <a:lnTo>
                    <a:pt x="315264" y="269481"/>
                  </a:lnTo>
                  <a:lnTo>
                    <a:pt x="293370" y="288721"/>
                  </a:lnTo>
                  <a:lnTo>
                    <a:pt x="280466" y="293662"/>
                  </a:lnTo>
                  <a:lnTo>
                    <a:pt x="267081" y="292747"/>
                  </a:lnTo>
                  <a:lnTo>
                    <a:pt x="257835" y="287667"/>
                  </a:lnTo>
                  <a:lnTo>
                    <a:pt x="255409" y="286296"/>
                  </a:lnTo>
                  <a:lnTo>
                    <a:pt x="247891" y="274993"/>
                  </a:lnTo>
                  <a:lnTo>
                    <a:pt x="247865" y="274497"/>
                  </a:lnTo>
                  <a:lnTo>
                    <a:pt x="247116" y="259346"/>
                  </a:lnTo>
                  <a:lnTo>
                    <a:pt x="247116" y="256667"/>
                  </a:lnTo>
                  <a:lnTo>
                    <a:pt x="253847" y="239941"/>
                  </a:lnTo>
                  <a:lnTo>
                    <a:pt x="265391" y="224396"/>
                  </a:lnTo>
                  <a:lnTo>
                    <a:pt x="278574" y="210769"/>
                  </a:lnTo>
                  <a:lnTo>
                    <a:pt x="300126" y="187248"/>
                  </a:lnTo>
                  <a:lnTo>
                    <a:pt x="313664" y="160528"/>
                  </a:lnTo>
                  <a:lnTo>
                    <a:pt x="313702" y="159931"/>
                  </a:lnTo>
                  <a:lnTo>
                    <a:pt x="315341" y="132435"/>
                  </a:lnTo>
                  <a:lnTo>
                    <a:pt x="301332" y="104825"/>
                  </a:lnTo>
                  <a:lnTo>
                    <a:pt x="291490" y="87579"/>
                  </a:lnTo>
                  <a:lnTo>
                    <a:pt x="290449" y="69913"/>
                  </a:lnTo>
                  <a:lnTo>
                    <a:pt x="314972" y="35648"/>
                  </a:lnTo>
                  <a:lnTo>
                    <a:pt x="325259" y="30467"/>
                  </a:lnTo>
                  <a:lnTo>
                    <a:pt x="367207" y="48590"/>
                  </a:lnTo>
                  <a:lnTo>
                    <a:pt x="404012" y="74510"/>
                  </a:lnTo>
                  <a:lnTo>
                    <a:pt x="434936" y="106908"/>
                  </a:lnTo>
                  <a:lnTo>
                    <a:pt x="459282" y="144437"/>
                  </a:lnTo>
                  <a:lnTo>
                    <a:pt x="476326" y="185762"/>
                  </a:lnTo>
                  <a:lnTo>
                    <a:pt x="485355" y="229565"/>
                  </a:lnTo>
                  <a:lnTo>
                    <a:pt x="485546" y="274993"/>
                  </a:lnTo>
                  <a:lnTo>
                    <a:pt x="485546" y="158800"/>
                  </a:lnTo>
                  <a:lnTo>
                    <a:pt x="460209" y="108864"/>
                  </a:lnTo>
                  <a:lnTo>
                    <a:pt x="435190" y="77685"/>
                  </a:lnTo>
                  <a:lnTo>
                    <a:pt x="404660" y="50520"/>
                  </a:lnTo>
                  <a:lnTo>
                    <a:pt x="372351" y="30467"/>
                  </a:lnTo>
                  <a:lnTo>
                    <a:pt x="368681" y="28181"/>
                  </a:lnTo>
                  <a:lnTo>
                    <a:pt x="345935" y="19011"/>
                  </a:lnTo>
                  <a:lnTo>
                    <a:pt x="327329" y="11506"/>
                  </a:lnTo>
                  <a:lnTo>
                    <a:pt x="284746" y="1955"/>
                  </a:lnTo>
                  <a:lnTo>
                    <a:pt x="242836" y="0"/>
                  </a:lnTo>
                  <a:lnTo>
                    <a:pt x="202260" y="5054"/>
                  </a:lnTo>
                  <a:lnTo>
                    <a:pt x="163614" y="16548"/>
                  </a:lnTo>
                  <a:lnTo>
                    <a:pt x="127546" y="33870"/>
                  </a:lnTo>
                  <a:lnTo>
                    <a:pt x="94691" y="56464"/>
                  </a:lnTo>
                  <a:lnTo>
                    <a:pt x="65659" y="83743"/>
                  </a:lnTo>
                  <a:lnTo>
                    <a:pt x="41097" y="115112"/>
                  </a:lnTo>
                  <a:lnTo>
                    <a:pt x="21628" y="149999"/>
                  </a:lnTo>
                  <a:lnTo>
                    <a:pt x="7886" y="187820"/>
                  </a:lnTo>
                  <a:lnTo>
                    <a:pt x="495" y="227990"/>
                  </a:lnTo>
                  <a:lnTo>
                    <a:pt x="266" y="251485"/>
                  </a:lnTo>
                  <a:lnTo>
                    <a:pt x="152" y="262928"/>
                  </a:lnTo>
                  <a:lnTo>
                    <a:pt x="127" y="270167"/>
                  </a:lnTo>
                  <a:lnTo>
                    <a:pt x="7289" y="313055"/>
                  </a:lnTo>
                  <a:lnTo>
                    <a:pt x="8318" y="317309"/>
                  </a:lnTo>
                  <a:lnTo>
                    <a:pt x="12153" y="320167"/>
                  </a:lnTo>
                  <a:lnTo>
                    <a:pt x="22377" y="320167"/>
                  </a:lnTo>
                  <a:lnTo>
                    <a:pt x="26936" y="314375"/>
                  </a:lnTo>
                  <a:lnTo>
                    <a:pt x="25425" y="308508"/>
                  </a:lnTo>
                  <a:lnTo>
                    <a:pt x="18707" y="262928"/>
                  </a:lnTo>
                  <a:lnTo>
                    <a:pt x="21107" y="217627"/>
                  </a:lnTo>
                  <a:lnTo>
                    <a:pt x="32169" y="173964"/>
                  </a:lnTo>
                  <a:lnTo>
                    <a:pt x="51371" y="133210"/>
                  </a:lnTo>
                  <a:lnTo>
                    <a:pt x="78257" y="96634"/>
                  </a:lnTo>
                  <a:lnTo>
                    <a:pt x="112318" y="65506"/>
                  </a:lnTo>
                  <a:lnTo>
                    <a:pt x="117297" y="77470"/>
                  </a:lnTo>
                  <a:lnTo>
                    <a:pt x="117309" y="77685"/>
                  </a:lnTo>
                  <a:lnTo>
                    <a:pt x="118275" y="90131"/>
                  </a:lnTo>
                  <a:lnTo>
                    <a:pt x="124498" y="127800"/>
                  </a:lnTo>
                  <a:lnTo>
                    <a:pt x="144513" y="141884"/>
                  </a:lnTo>
                  <a:lnTo>
                    <a:pt x="156781" y="140639"/>
                  </a:lnTo>
                  <a:lnTo>
                    <a:pt x="165646" y="136982"/>
                  </a:lnTo>
                  <a:lnTo>
                    <a:pt x="168859" y="130543"/>
                  </a:lnTo>
                  <a:lnTo>
                    <a:pt x="174612" y="124929"/>
                  </a:lnTo>
                  <a:lnTo>
                    <a:pt x="176530" y="123990"/>
                  </a:lnTo>
                  <a:lnTo>
                    <a:pt x="184073" y="120332"/>
                  </a:lnTo>
                  <a:lnTo>
                    <a:pt x="193890" y="121932"/>
                  </a:lnTo>
                  <a:lnTo>
                    <a:pt x="201282" y="128460"/>
                  </a:lnTo>
                  <a:lnTo>
                    <a:pt x="203428" y="138658"/>
                  </a:lnTo>
                  <a:lnTo>
                    <a:pt x="200583" y="146291"/>
                  </a:lnTo>
                  <a:lnTo>
                    <a:pt x="194856" y="153365"/>
                  </a:lnTo>
                  <a:lnTo>
                    <a:pt x="187579" y="159931"/>
                  </a:lnTo>
                  <a:lnTo>
                    <a:pt x="180073" y="166014"/>
                  </a:lnTo>
                  <a:lnTo>
                    <a:pt x="169938" y="175006"/>
                  </a:lnTo>
                  <a:lnTo>
                    <a:pt x="161569" y="184124"/>
                  </a:lnTo>
                  <a:lnTo>
                    <a:pt x="154927" y="193433"/>
                  </a:lnTo>
                  <a:lnTo>
                    <a:pt x="154838" y="193611"/>
                  </a:lnTo>
                  <a:lnTo>
                    <a:pt x="149961" y="202996"/>
                  </a:lnTo>
                  <a:lnTo>
                    <a:pt x="146342" y="214528"/>
                  </a:lnTo>
                  <a:lnTo>
                    <a:pt x="145097" y="226212"/>
                  </a:lnTo>
                  <a:lnTo>
                    <a:pt x="146215" y="237553"/>
                  </a:lnTo>
                  <a:lnTo>
                    <a:pt x="149694" y="248005"/>
                  </a:lnTo>
                  <a:lnTo>
                    <a:pt x="150990" y="251485"/>
                  </a:lnTo>
                  <a:lnTo>
                    <a:pt x="154470" y="254114"/>
                  </a:lnTo>
                  <a:lnTo>
                    <a:pt x="165341" y="254114"/>
                  </a:lnTo>
                  <a:lnTo>
                    <a:pt x="169976" y="246570"/>
                  </a:lnTo>
                  <a:lnTo>
                    <a:pt x="166852" y="240563"/>
                  </a:lnTo>
                  <a:lnTo>
                    <a:pt x="166738" y="239941"/>
                  </a:lnTo>
                  <a:lnTo>
                    <a:pt x="178054" y="193611"/>
                  </a:lnTo>
                  <a:lnTo>
                    <a:pt x="201549" y="172605"/>
                  </a:lnTo>
                  <a:lnTo>
                    <a:pt x="210693" y="163893"/>
                  </a:lnTo>
                  <a:lnTo>
                    <a:pt x="217957" y="153644"/>
                  </a:lnTo>
                  <a:lnTo>
                    <a:pt x="218046" y="153365"/>
                  </a:lnTo>
                  <a:lnTo>
                    <a:pt x="221970" y="141122"/>
                  </a:lnTo>
                  <a:lnTo>
                    <a:pt x="221869" y="140639"/>
                  </a:lnTo>
                  <a:lnTo>
                    <a:pt x="217868" y="120332"/>
                  </a:lnTo>
                  <a:lnTo>
                    <a:pt x="217690" y="119430"/>
                  </a:lnTo>
                  <a:lnTo>
                    <a:pt x="202412" y="105384"/>
                  </a:lnTo>
                  <a:lnTo>
                    <a:pt x="181876" y="101739"/>
                  </a:lnTo>
                  <a:lnTo>
                    <a:pt x="161848" y="111264"/>
                  </a:lnTo>
                  <a:lnTo>
                    <a:pt x="158000" y="114490"/>
                  </a:lnTo>
                  <a:lnTo>
                    <a:pt x="153860" y="121437"/>
                  </a:lnTo>
                  <a:lnTo>
                    <a:pt x="149923" y="123253"/>
                  </a:lnTo>
                  <a:lnTo>
                    <a:pt x="136702" y="103149"/>
                  </a:lnTo>
                  <a:lnTo>
                    <a:pt x="136829" y="96634"/>
                  </a:lnTo>
                  <a:lnTo>
                    <a:pt x="136893" y="83743"/>
                  </a:lnTo>
                  <a:lnTo>
                    <a:pt x="135699" y="74155"/>
                  </a:lnTo>
                  <a:lnTo>
                    <a:pt x="133121" y="65506"/>
                  </a:lnTo>
                  <a:lnTo>
                    <a:pt x="132702" y="64096"/>
                  </a:lnTo>
                  <a:lnTo>
                    <a:pt x="127812" y="54813"/>
                  </a:lnTo>
                  <a:lnTo>
                    <a:pt x="167843" y="34772"/>
                  </a:lnTo>
                  <a:lnTo>
                    <a:pt x="210781" y="22758"/>
                  </a:lnTo>
                  <a:lnTo>
                    <a:pt x="255244" y="19011"/>
                  </a:lnTo>
                  <a:lnTo>
                    <a:pt x="299821" y="23723"/>
                  </a:lnTo>
                  <a:lnTo>
                    <a:pt x="285915" y="37236"/>
                  </a:lnTo>
                  <a:lnTo>
                    <a:pt x="275666" y="54229"/>
                  </a:lnTo>
                  <a:lnTo>
                    <a:pt x="270865" y="73279"/>
                  </a:lnTo>
                  <a:lnTo>
                    <a:pt x="270967" y="74155"/>
                  </a:lnTo>
                  <a:lnTo>
                    <a:pt x="271018" y="74510"/>
                  </a:lnTo>
                  <a:lnTo>
                    <a:pt x="273304" y="92951"/>
                  </a:lnTo>
                  <a:lnTo>
                    <a:pt x="284962" y="114096"/>
                  </a:lnTo>
                  <a:lnTo>
                    <a:pt x="295021" y="130975"/>
                  </a:lnTo>
                  <a:lnTo>
                    <a:pt x="297751" y="148767"/>
                  </a:lnTo>
                  <a:lnTo>
                    <a:pt x="287515" y="172605"/>
                  </a:lnTo>
                  <a:lnTo>
                    <a:pt x="286334" y="173964"/>
                  </a:lnTo>
                  <a:lnTo>
                    <a:pt x="243992" y="221691"/>
                  </a:lnTo>
                  <a:lnTo>
                    <a:pt x="229311" y="249313"/>
                  </a:lnTo>
                  <a:lnTo>
                    <a:pt x="229374" y="251485"/>
                  </a:lnTo>
                  <a:lnTo>
                    <a:pt x="229450" y="254114"/>
                  </a:lnTo>
                  <a:lnTo>
                    <a:pt x="229552" y="257771"/>
                  </a:lnTo>
                  <a:lnTo>
                    <a:pt x="229603" y="259346"/>
                  </a:lnTo>
                  <a:lnTo>
                    <a:pt x="229704" y="262928"/>
                  </a:lnTo>
                  <a:lnTo>
                    <a:pt x="230238" y="281203"/>
                  </a:lnTo>
                  <a:lnTo>
                    <a:pt x="247154" y="303695"/>
                  </a:lnTo>
                  <a:lnTo>
                    <a:pt x="270154" y="312458"/>
                  </a:lnTo>
                  <a:lnTo>
                    <a:pt x="295313" y="308508"/>
                  </a:lnTo>
                  <a:lnTo>
                    <a:pt x="317512" y="293662"/>
                  </a:lnTo>
                  <a:lnTo>
                    <a:pt x="318693" y="292874"/>
                  </a:lnTo>
                  <a:lnTo>
                    <a:pt x="318820" y="292747"/>
                  </a:lnTo>
                  <a:lnTo>
                    <a:pt x="334098" y="276580"/>
                  </a:lnTo>
                  <a:lnTo>
                    <a:pt x="350761" y="259346"/>
                  </a:lnTo>
                  <a:lnTo>
                    <a:pt x="369620" y="248005"/>
                  </a:lnTo>
                  <a:lnTo>
                    <a:pt x="389928" y="249313"/>
                  </a:lnTo>
                  <a:lnTo>
                    <a:pt x="391388" y="249313"/>
                  </a:lnTo>
                  <a:lnTo>
                    <a:pt x="407733" y="277787"/>
                  </a:lnTo>
                  <a:lnTo>
                    <a:pt x="412216" y="287667"/>
                  </a:lnTo>
                  <a:lnTo>
                    <a:pt x="441083" y="321005"/>
                  </a:lnTo>
                  <a:lnTo>
                    <a:pt x="470408" y="336943"/>
                  </a:lnTo>
                  <a:lnTo>
                    <a:pt x="455104" y="369112"/>
                  </a:lnTo>
                  <a:lnTo>
                    <a:pt x="434987" y="398538"/>
                  </a:lnTo>
                  <a:lnTo>
                    <a:pt x="410616" y="424624"/>
                  </a:lnTo>
                  <a:lnTo>
                    <a:pt x="382562" y="446735"/>
                  </a:lnTo>
                  <a:lnTo>
                    <a:pt x="379183" y="432866"/>
                  </a:lnTo>
                  <a:lnTo>
                    <a:pt x="371716" y="414604"/>
                  </a:lnTo>
                  <a:lnTo>
                    <a:pt x="361365" y="400773"/>
                  </a:lnTo>
                  <a:lnTo>
                    <a:pt x="349389" y="400227"/>
                  </a:lnTo>
                  <a:lnTo>
                    <a:pt x="345376" y="403491"/>
                  </a:lnTo>
                  <a:lnTo>
                    <a:pt x="345287" y="404304"/>
                  </a:lnTo>
                  <a:lnTo>
                    <a:pt x="344779" y="409371"/>
                  </a:lnTo>
                  <a:lnTo>
                    <a:pt x="348030" y="413385"/>
                  </a:lnTo>
                  <a:lnTo>
                    <a:pt x="354888" y="423341"/>
                  </a:lnTo>
                  <a:lnTo>
                    <a:pt x="360019" y="434149"/>
                  </a:lnTo>
                  <a:lnTo>
                    <a:pt x="363347" y="445604"/>
                  </a:lnTo>
                  <a:lnTo>
                    <a:pt x="364820" y="457492"/>
                  </a:lnTo>
                  <a:lnTo>
                    <a:pt x="360349" y="459943"/>
                  </a:lnTo>
                  <a:lnTo>
                    <a:pt x="355854" y="462216"/>
                  </a:lnTo>
                  <a:lnTo>
                    <a:pt x="351409" y="464248"/>
                  </a:lnTo>
                  <a:lnTo>
                    <a:pt x="346798" y="468718"/>
                  </a:lnTo>
                  <a:lnTo>
                    <a:pt x="346278" y="474738"/>
                  </a:lnTo>
                  <a:lnTo>
                    <a:pt x="349300" y="479971"/>
                  </a:lnTo>
                  <a:lnTo>
                    <a:pt x="355295" y="482104"/>
                  </a:lnTo>
                  <a:lnTo>
                    <a:pt x="394728" y="460908"/>
                  </a:lnTo>
                  <a:lnTo>
                    <a:pt x="412711" y="446735"/>
                  </a:lnTo>
                  <a:lnTo>
                    <a:pt x="428002" y="434695"/>
                  </a:lnTo>
                  <a:lnTo>
                    <a:pt x="455180" y="404304"/>
                  </a:lnTo>
                  <a:lnTo>
                    <a:pt x="476326" y="370547"/>
                  </a:lnTo>
                  <a:lnTo>
                    <a:pt x="491490" y="334238"/>
                  </a:lnTo>
                  <a:lnTo>
                    <a:pt x="495134" y="319227"/>
                  </a:lnTo>
                  <a:lnTo>
                    <a:pt x="500722" y="296214"/>
                  </a:lnTo>
                  <a:lnTo>
                    <a:pt x="504063" y="257771"/>
                  </a:lnTo>
                  <a:lnTo>
                    <a:pt x="504063" y="2566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2" name="object 4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18536" y="4762918"/>
            <a:ext cx="95250" cy="95249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1866732" y="4588389"/>
            <a:ext cx="2905760" cy="74358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42545" marR="5080" indent="-30480">
              <a:lnSpc>
                <a:spcPts val="2780"/>
              </a:lnSpc>
              <a:spcBef>
                <a:spcPts val="275"/>
              </a:spcBef>
            </a:pPr>
            <a:r>
              <a:rPr sz="2400" b="1" dirty="0">
                <a:solidFill>
                  <a:srgbClr val="041F60"/>
                </a:solidFill>
                <a:latin typeface="Tahoma"/>
                <a:cs typeface="Tahoma"/>
              </a:rPr>
              <a:t>Production</a:t>
            </a:r>
            <a:r>
              <a:rPr sz="2400" b="1" spc="245" dirty="0">
                <a:solidFill>
                  <a:srgbClr val="041F60"/>
                </a:solidFill>
                <a:latin typeface="Tahoma"/>
                <a:cs typeface="Tahoma"/>
              </a:rPr>
              <a:t> </a:t>
            </a:r>
            <a:r>
              <a:rPr sz="2400" b="1" spc="-50" dirty="0">
                <a:solidFill>
                  <a:srgbClr val="041F60"/>
                </a:solidFill>
                <a:latin typeface="Tahoma"/>
                <a:cs typeface="Tahoma"/>
              </a:rPr>
              <a:t>&amp; </a:t>
            </a:r>
            <a:r>
              <a:rPr sz="2400" b="1" spc="-25" dirty="0">
                <a:solidFill>
                  <a:srgbClr val="041F60"/>
                </a:solidFill>
                <a:latin typeface="Tahoma"/>
                <a:cs typeface="Tahoma"/>
              </a:rPr>
              <a:t>Innovation</a:t>
            </a:r>
            <a:r>
              <a:rPr sz="2400" b="1" spc="-75" dirty="0">
                <a:solidFill>
                  <a:srgbClr val="041F60"/>
                </a:solidFill>
                <a:latin typeface="Tahoma"/>
                <a:cs typeface="Tahoma"/>
              </a:rPr>
              <a:t> </a:t>
            </a:r>
            <a:r>
              <a:rPr sz="2400" b="1" spc="-10" dirty="0">
                <a:solidFill>
                  <a:srgbClr val="041F60"/>
                </a:solidFill>
                <a:latin typeface="Tahoma"/>
                <a:cs typeface="Tahoma"/>
              </a:rPr>
              <a:t>Cluster</a:t>
            </a:r>
            <a:endParaRPr sz="2400">
              <a:latin typeface="Tahoma"/>
              <a:cs typeface="Tahoma"/>
            </a:endParaRPr>
          </a:p>
        </p:txBody>
      </p:sp>
      <p:pic>
        <p:nvPicPr>
          <p:cNvPr id="44" name="object 4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18536" y="5820193"/>
            <a:ext cx="95250" cy="95249"/>
          </a:xfrm>
          <a:prstGeom prst="rect">
            <a:avLst/>
          </a:prstGeom>
        </p:spPr>
      </p:pic>
      <p:sp>
        <p:nvSpPr>
          <p:cNvPr id="45" name="object 45"/>
          <p:cNvSpPr txBox="1"/>
          <p:nvPr/>
        </p:nvSpPr>
        <p:spPr>
          <a:xfrm>
            <a:off x="1805713" y="5645664"/>
            <a:ext cx="2780665" cy="74358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 indent="60960">
              <a:lnSpc>
                <a:spcPts val="2780"/>
              </a:lnSpc>
              <a:spcBef>
                <a:spcPts val="275"/>
              </a:spcBef>
            </a:pPr>
            <a:r>
              <a:rPr sz="2400" b="1" dirty="0">
                <a:solidFill>
                  <a:srgbClr val="041F60"/>
                </a:solidFill>
                <a:latin typeface="Tahoma"/>
                <a:cs typeface="Tahoma"/>
              </a:rPr>
              <a:t>Compliance</a:t>
            </a:r>
            <a:r>
              <a:rPr sz="2400" b="1" spc="370" dirty="0">
                <a:solidFill>
                  <a:srgbClr val="041F60"/>
                </a:solidFill>
                <a:latin typeface="Tahoma"/>
                <a:cs typeface="Tahoma"/>
              </a:rPr>
              <a:t> </a:t>
            </a:r>
            <a:r>
              <a:rPr sz="2400" b="1" spc="-50" dirty="0">
                <a:solidFill>
                  <a:srgbClr val="041F60"/>
                </a:solidFill>
                <a:latin typeface="Tahoma"/>
                <a:cs typeface="Tahoma"/>
              </a:rPr>
              <a:t>&amp; </a:t>
            </a:r>
            <a:r>
              <a:rPr sz="2400" b="1" dirty="0">
                <a:solidFill>
                  <a:srgbClr val="041F60"/>
                </a:solidFill>
                <a:latin typeface="Tahoma"/>
                <a:cs typeface="Tahoma"/>
              </a:rPr>
              <a:t>Standards</a:t>
            </a:r>
            <a:r>
              <a:rPr sz="2400" b="1" spc="-10" dirty="0">
                <a:solidFill>
                  <a:srgbClr val="041F60"/>
                </a:solidFill>
                <a:latin typeface="Tahoma"/>
                <a:cs typeface="Tahoma"/>
              </a:rPr>
              <a:t> Cluster</a:t>
            </a:r>
            <a:endParaRPr sz="2400">
              <a:latin typeface="Tahoma"/>
              <a:cs typeface="Tahoma"/>
            </a:endParaRPr>
          </a:p>
        </p:txBody>
      </p:sp>
      <p:pic>
        <p:nvPicPr>
          <p:cNvPr id="46" name="object 4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84165" y="7752375"/>
            <a:ext cx="95250" cy="95249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84165" y="8685825"/>
            <a:ext cx="95250" cy="95249"/>
          </a:xfrm>
          <a:prstGeom prst="rect">
            <a:avLst/>
          </a:prstGeom>
        </p:spPr>
      </p:pic>
      <p:sp>
        <p:nvSpPr>
          <p:cNvPr id="48" name="object 48"/>
          <p:cNvSpPr txBox="1"/>
          <p:nvPr/>
        </p:nvSpPr>
        <p:spPr>
          <a:xfrm>
            <a:off x="7232360" y="7577845"/>
            <a:ext cx="3954779" cy="167703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403225">
              <a:lnSpc>
                <a:spcPts val="2780"/>
              </a:lnSpc>
              <a:spcBef>
                <a:spcPts val="275"/>
              </a:spcBef>
            </a:pPr>
            <a:r>
              <a:rPr sz="2400" b="1" dirty="0">
                <a:solidFill>
                  <a:srgbClr val="041F60"/>
                </a:solidFill>
                <a:latin typeface="Tahoma"/>
                <a:cs typeface="Tahoma"/>
              </a:rPr>
              <a:t>Trade</a:t>
            </a:r>
            <a:r>
              <a:rPr sz="2400" b="1" spc="-5" dirty="0">
                <a:solidFill>
                  <a:srgbClr val="041F60"/>
                </a:solidFill>
                <a:latin typeface="Tahoma"/>
                <a:cs typeface="Tahoma"/>
              </a:rPr>
              <a:t> </a:t>
            </a:r>
            <a:r>
              <a:rPr sz="2400" b="1" spc="-215" dirty="0">
                <a:solidFill>
                  <a:srgbClr val="041F60"/>
                </a:solidFill>
                <a:latin typeface="Tahoma"/>
                <a:cs typeface="Tahoma"/>
              </a:rPr>
              <a:t>&amp;</a:t>
            </a:r>
            <a:r>
              <a:rPr sz="2400" b="1" spc="15" dirty="0">
                <a:solidFill>
                  <a:srgbClr val="041F60"/>
                </a:solidFill>
                <a:latin typeface="Tahoma"/>
                <a:cs typeface="Tahoma"/>
              </a:rPr>
              <a:t> </a:t>
            </a:r>
            <a:r>
              <a:rPr sz="2400" b="1" dirty="0">
                <a:solidFill>
                  <a:srgbClr val="041F60"/>
                </a:solidFill>
                <a:latin typeface="Tahoma"/>
                <a:cs typeface="Tahoma"/>
              </a:rPr>
              <a:t>Market</a:t>
            </a:r>
            <a:r>
              <a:rPr sz="2400" b="1" spc="5" dirty="0">
                <a:solidFill>
                  <a:srgbClr val="041F60"/>
                </a:solidFill>
                <a:latin typeface="Tahoma"/>
                <a:cs typeface="Tahoma"/>
              </a:rPr>
              <a:t> </a:t>
            </a:r>
            <a:r>
              <a:rPr sz="2400" b="1" spc="55" dirty="0">
                <a:solidFill>
                  <a:srgbClr val="041F60"/>
                </a:solidFill>
                <a:latin typeface="Tahoma"/>
                <a:cs typeface="Tahoma"/>
              </a:rPr>
              <a:t>Access </a:t>
            </a:r>
            <a:r>
              <a:rPr sz="2400" b="1" spc="-10" dirty="0">
                <a:solidFill>
                  <a:srgbClr val="041F60"/>
                </a:solidFill>
                <a:latin typeface="Tahoma"/>
                <a:cs typeface="Tahoma"/>
              </a:rPr>
              <a:t>Cluster</a:t>
            </a:r>
            <a:endParaRPr sz="2400">
              <a:latin typeface="Tahoma"/>
              <a:cs typeface="Tahoma"/>
            </a:endParaRPr>
          </a:p>
          <a:p>
            <a:pPr marL="12700" marR="5080">
              <a:lnSpc>
                <a:spcPts val="2780"/>
              </a:lnSpc>
              <a:spcBef>
                <a:spcPts val="1789"/>
              </a:spcBef>
            </a:pPr>
            <a:r>
              <a:rPr sz="2400" b="1" dirty="0">
                <a:solidFill>
                  <a:srgbClr val="041F60"/>
                </a:solidFill>
                <a:latin typeface="Tahoma"/>
                <a:cs typeface="Tahoma"/>
              </a:rPr>
              <a:t>Ecosystem</a:t>
            </a:r>
            <a:r>
              <a:rPr sz="2400" b="1" spc="155" dirty="0">
                <a:solidFill>
                  <a:srgbClr val="041F60"/>
                </a:solidFill>
                <a:latin typeface="Tahoma"/>
                <a:cs typeface="Tahoma"/>
              </a:rPr>
              <a:t> </a:t>
            </a:r>
            <a:r>
              <a:rPr sz="2400" b="1" spc="-215" dirty="0">
                <a:solidFill>
                  <a:srgbClr val="041F60"/>
                </a:solidFill>
                <a:latin typeface="Tahoma"/>
                <a:cs typeface="Tahoma"/>
              </a:rPr>
              <a:t>&amp;</a:t>
            </a:r>
            <a:r>
              <a:rPr sz="2400" b="1" spc="155" dirty="0">
                <a:solidFill>
                  <a:srgbClr val="041F60"/>
                </a:solidFill>
                <a:latin typeface="Tahoma"/>
                <a:cs typeface="Tahoma"/>
              </a:rPr>
              <a:t> </a:t>
            </a:r>
            <a:r>
              <a:rPr sz="2400" b="1" spc="-35" dirty="0">
                <a:solidFill>
                  <a:srgbClr val="041F60"/>
                </a:solidFill>
                <a:latin typeface="Tahoma"/>
                <a:cs typeface="Tahoma"/>
              </a:rPr>
              <a:t>Institutional </a:t>
            </a:r>
            <a:r>
              <a:rPr sz="2400" b="1" dirty="0">
                <a:solidFill>
                  <a:srgbClr val="041F60"/>
                </a:solidFill>
                <a:latin typeface="Tahoma"/>
                <a:cs typeface="Tahoma"/>
              </a:rPr>
              <a:t>Support</a:t>
            </a:r>
            <a:r>
              <a:rPr sz="2400" b="1" spc="200" dirty="0">
                <a:solidFill>
                  <a:srgbClr val="041F60"/>
                </a:solidFill>
                <a:latin typeface="Tahoma"/>
                <a:cs typeface="Tahoma"/>
              </a:rPr>
              <a:t> </a:t>
            </a:r>
            <a:r>
              <a:rPr sz="2400" b="1" spc="-10" dirty="0">
                <a:solidFill>
                  <a:srgbClr val="041F60"/>
                </a:solidFill>
                <a:latin typeface="Tahoma"/>
                <a:cs typeface="Tahoma"/>
              </a:rPr>
              <a:t>Cluster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3395221" y="3689174"/>
            <a:ext cx="1758950" cy="109601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>
              <a:lnSpc>
                <a:spcPts val="2780"/>
              </a:lnSpc>
              <a:spcBef>
                <a:spcPts val="275"/>
              </a:spcBef>
            </a:pPr>
            <a:r>
              <a:rPr sz="2400" b="1" dirty="0">
                <a:solidFill>
                  <a:srgbClr val="041F60"/>
                </a:solidFill>
                <a:latin typeface="Tahoma"/>
                <a:cs typeface="Tahoma"/>
              </a:rPr>
              <a:t>Finance</a:t>
            </a:r>
            <a:r>
              <a:rPr sz="2400" b="1" spc="165" dirty="0">
                <a:solidFill>
                  <a:srgbClr val="041F60"/>
                </a:solidFill>
                <a:latin typeface="Tahoma"/>
                <a:cs typeface="Tahoma"/>
              </a:rPr>
              <a:t> </a:t>
            </a:r>
            <a:r>
              <a:rPr sz="2400" b="1" spc="-50" dirty="0">
                <a:solidFill>
                  <a:srgbClr val="041F60"/>
                </a:solidFill>
                <a:latin typeface="Tahoma"/>
                <a:cs typeface="Tahoma"/>
              </a:rPr>
              <a:t>&amp; </a:t>
            </a:r>
            <a:r>
              <a:rPr sz="2400" b="1" spc="-45" dirty="0">
                <a:solidFill>
                  <a:srgbClr val="041F60"/>
                </a:solidFill>
                <a:latin typeface="Tahoma"/>
                <a:cs typeface="Tahoma"/>
              </a:rPr>
              <a:t>Investment </a:t>
            </a:r>
            <a:r>
              <a:rPr sz="2400" b="1" spc="-10" dirty="0">
                <a:solidFill>
                  <a:srgbClr val="041F60"/>
                </a:solidFill>
                <a:latin typeface="Tahoma"/>
                <a:cs typeface="Tahoma"/>
              </a:rPr>
              <a:t>Cluster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50" name="object 50" descr="$PPTXTitle"/>
          <p:cNvSpPr txBox="1">
            <a:spLocks noGrp="1"/>
          </p:cNvSpPr>
          <p:nvPr>
            <p:ph type="title"/>
          </p:nvPr>
        </p:nvSpPr>
        <p:spPr>
          <a:xfrm>
            <a:off x="3488547" y="629872"/>
            <a:ext cx="5330825" cy="1722120"/>
          </a:xfrm>
          <a:prstGeom prst="rect">
            <a:avLst/>
          </a:prstGeom>
        </p:spPr>
        <p:txBody>
          <a:bodyPr vert="horz" wrap="square" lIns="0" tIns="160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60"/>
              </a:spcBef>
            </a:pPr>
            <a:r>
              <a:rPr sz="6450" spc="860" dirty="0"/>
              <a:t>TRADE</a:t>
            </a:r>
            <a:r>
              <a:rPr sz="6450" spc="355" dirty="0"/>
              <a:t> </a:t>
            </a:r>
            <a:r>
              <a:rPr sz="6450" spc="825" dirty="0"/>
              <a:t>HUB</a:t>
            </a:r>
            <a:endParaRPr sz="6450"/>
          </a:p>
          <a:p>
            <a:pPr marL="135255">
              <a:lnSpc>
                <a:spcPct val="100000"/>
              </a:lnSpc>
              <a:spcBef>
                <a:spcPts val="610"/>
              </a:spcBef>
            </a:pPr>
            <a:r>
              <a:rPr sz="3200" b="0" spc="-50" dirty="0">
                <a:latin typeface="Lucida Sans Unicode"/>
                <a:cs typeface="Lucida Sans Unicode"/>
              </a:rPr>
              <a:t>A</a:t>
            </a:r>
            <a:r>
              <a:rPr sz="3200" b="0" spc="-110" dirty="0">
                <a:latin typeface="Lucida Sans Unicode"/>
                <a:cs typeface="Lucida Sans Unicode"/>
              </a:rPr>
              <a:t> </a:t>
            </a:r>
            <a:r>
              <a:rPr sz="3200" b="0" dirty="0">
                <a:latin typeface="Lucida Sans Unicode"/>
                <a:cs typeface="Lucida Sans Unicode"/>
              </a:rPr>
              <a:t>Manufacturing</a:t>
            </a:r>
            <a:r>
              <a:rPr sz="3200" b="0" spc="-110" dirty="0">
                <a:latin typeface="Lucida Sans Unicode"/>
                <a:cs typeface="Lucida Sans Unicode"/>
              </a:rPr>
              <a:t> </a:t>
            </a:r>
            <a:r>
              <a:rPr sz="3200" b="0" spc="-10" dirty="0">
                <a:latin typeface="Lucida Sans Unicode"/>
                <a:cs typeface="Lucida Sans Unicode"/>
              </a:rPr>
              <a:t>Cluster</a:t>
            </a:r>
            <a:endParaRPr sz="3200">
              <a:latin typeface="Lucida Sans Unicode"/>
              <a:cs typeface="Lucida Sans Unicode"/>
            </a:endParaRPr>
          </a:p>
        </p:txBody>
      </p:sp>
      <p:pic>
        <p:nvPicPr>
          <p:cNvPr id="51" name="object 5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93304" y="885111"/>
            <a:ext cx="1809749" cy="146684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54440" y="889851"/>
            <a:ext cx="5391607" cy="160804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8136106" y="7884417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749654" y="7884417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232718" y="7884417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846271" y="7884417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266597" y="7884417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59821" y="7884417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363208" y="7884417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942883" y="7884417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039495" y="7884417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556432" y="7884417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2" y="7643"/>
                </a:moveTo>
                <a:lnTo>
                  <a:pt x="0" y="7643"/>
                </a:lnTo>
                <a:lnTo>
                  <a:pt x="0" y="0"/>
                </a:lnTo>
                <a:lnTo>
                  <a:pt x="48302" y="0"/>
                </a:lnTo>
                <a:lnTo>
                  <a:pt x="48302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363208" y="8335402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266597" y="8335402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459821" y="8335402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7556432" y="8335402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2" y="7643"/>
                </a:moveTo>
                <a:lnTo>
                  <a:pt x="0" y="7643"/>
                </a:lnTo>
                <a:lnTo>
                  <a:pt x="0" y="0"/>
                </a:lnTo>
                <a:lnTo>
                  <a:pt x="48302" y="0"/>
                </a:lnTo>
                <a:lnTo>
                  <a:pt x="48302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749654" y="8335402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653043" y="8335402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7942883" y="8335402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846271" y="8335402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136106" y="8335402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232718" y="8335402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039495" y="8335402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7266597" y="875836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7363208" y="875836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039495" y="875836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7556432" y="875836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2" y="7643"/>
                </a:moveTo>
                <a:lnTo>
                  <a:pt x="0" y="7643"/>
                </a:lnTo>
                <a:lnTo>
                  <a:pt x="0" y="0"/>
                </a:lnTo>
                <a:lnTo>
                  <a:pt x="48302" y="0"/>
                </a:lnTo>
                <a:lnTo>
                  <a:pt x="48302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7653043" y="8732601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22549" y="48308"/>
                </a:moveTo>
                <a:lnTo>
                  <a:pt x="14905" y="48308"/>
                </a:lnTo>
                <a:lnTo>
                  <a:pt x="14905" y="33403"/>
                </a:lnTo>
                <a:lnTo>
                  <a:pt x="0" y="33403"/>
                </a:lnTo>
                <a:lnTo>
                  <a:pt x="0" y="25759"/>
                </a:lnTo>
                <a:lnTo>
                  <a:pt x="14905" y="25759"/>
                </a:lnTo>
                <a:lnTo>
                  <a:pt x="14905" y="0"/>
                </a:lnTo>
                <a:lnTo>
                  <a:pt x="22549" y="0"/>
                </a:lnTo>
                <a:lnTo>
                  <a:pt x="22549" y="25759"/>
                </a:lnTo>
                <a:lnTo>
                  <a:pt x="48308" y="25759"/>
                </a:lnTo>
                <a:lnTo>
                  <a:pt x="48308" y="33403"/>
                </a:lnTo>
                <a:lnTo>
                  <a:pt x="22549" y="33403"/>
                </a:lnTo>
                <a:lnTo>
                  <a:pt x="22549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7846271" y="875836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7749654" y="875836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7942883" y="875836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7459821" y="875836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8232718" y="875836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8136106" y="875836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7942883" y="919151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363208" y="919151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7749654" y="919151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266597" y="919151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8039495" y="919151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7846271" y="919151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136106" y="919151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8232718" y="919151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7459821" y="919151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7556432" y="919151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2" y="7643"/>
                </a:moveTo>
                <a:lnTo>
                  <a:pt x="0" y="7643"/>
                </a:lnTo>
                <a:lnTo>
                  <a:pt x="0" y="0"/>
                </a:lnTo>
                <a:lnTo>
                  <a:pt x="48302" y="0"/>
                </a:lnTo>
                <a:lnTo>
                  <a:pt x="48302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7653043" y="919151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6107247" y="9624659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7363208" y="9624659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7459821" y="9624659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7556432" y="9624659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2" y="7643"/>
                </a:moveTo>
                <a:lnTo>
                  <a:pt x="0" y="7643"/>
                </a:lnTo>
                <a:lnTo>
                  <a:pt x="0" y="0"/>
                </a:lnTo>
                <a:lnTo>
                  <a:pt x="48302" y="0"/>
                </a:lnTo>
                <a:lnTo>
                  <a:pt x="48302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136106" y="9624659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8232718" y="9624659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6397089" y="9624659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6300476" y="9624659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2" y="7643"/>
                </a:moveTo>
                <a:lnTo>
                  <a:pt x="0" y="7643"/>
                </a:lnTo>
                <a:lnTo>
                  <a:pt x="0" y="0"/>
                </a:lnTo>
                <a:lnTo>
                  <a:pt x="48302" y="0"/>
                </a:lnTo>
                <a:lnTo>
                  <a:pt x="48302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6010636" y="9624659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6203865" y="9624659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7266597" y="9624659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7749654" y="9624659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6686922" y="9624659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7942883" y="9624659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8039495" y="9624659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6590311" y="9624659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2" y="7643"/>
                </a:moveTo>
                <a:lnTo>
                  <a:pt x="0" y="7643"/>
                </a:lnTo>
                <a:lnTo>
                  <a:pt x="0" y="0"/>
                </a:lnTo>
                <a:lnTo>
                  <a:pt x="48302" y="0"/>
                </a:lnTo>
                <a:lnTo>
                  <a:pt x="48302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6880144" y="9624659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7846271" y="9624659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6783533" y="9602110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25759" y="48308"/>
                </a:moveTo>
                <a:lnTo>
                  <a:pt x="18115" y="48308"/>
                </a:lnTo>
                <a:lnTo>
                  <a:pt x="18115" y="30192"/>
                </a:lnTo>
                <a:lnTo>
                  <a:pt x="0" y="30192"/>
                </a:lnTo>
                <a:lnTo>
                  <a:pt x="0" y="22549"/>
                </a:lnTo>
                <a:lnTo>
                  <a:pt x="18115" y="22549"/>
                </a:lnTo>
                <a:lnTo>
                  <a:pt x="18115" y="0"/>
                </a:lnTo>
                <a:lnTo>
                  <a:pt x="25759" y="0"/>
                </a:lnTo>
                <a:lnTo>
                  <a:pt x="25759" y="22549"/>
                </a:lnTo>
                <a:lnTo>
                  <a:pt x="48308" y="22549"/>
                </a:lnTo>
                <a:lnTo>
                  <a:pt x="48308" y="30192"/>
                </a:lnTo>
                <a:lnTo>
                  <a:pt x="25759" y="30192"/>
                </a:lnTo>
                <a:lnTo>
                  <a:pt x="25759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5722598" y="9624659"/>
            <a:ext cx="46990" cy="8255"/>
          </a:xfrm>
          <a:custGeom>
            <a:avLst/>
            <a:gdLst/>
            <a:ahLst/>
            <a:cxnLst/>
            <a:rect l="l" t="t" r="r" b="b"/>
            <a:pathLst>
              <a:path w="46990" h="8254">
                <a:moveTo>
                  <a:pt x="46506" y="7643"/>
                </a:moveTo>
                <a:lnTo>
                  <a:pt x="0" y="7643"/>
                </a:lnTo>
                <a:lnTo>
                  <a:pt x="0" y="0"/>
                </a:lnTo>
                <a:lnTo>
                  <a:pt x="46506" y="0"/>
                </a:lnTo>
                <a:lnTo>
                  <a:pt x="46506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7653043" y="9602110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22549" y="48308"/>
                </a:moveTo>
                <a:lnTo>
                  <a:pt x="14905" y="48308"/>
                </a:lnTo>
                <a:lnTo>
                  <a:pt x="14905" y="30192"/>
                </a:lnTo>
                <a:lnTo>
                  <a:pt x="0" y="30192"/>
                </a:lnTo>
                <a:lnTo>
                  <a:pt x="0" y="22549"/>
                </a:lnTo>
                <a:lnTo>
                  <a:pt x="14905" y="22549"/>
                </a:lnTo>
                <a:lnTo>
                  <a:pt x="14905" y="0"/>
                </a:lnTo>
                <a:lnTo>
                  <a:pt x="22549" y="0"/>
                </a:lnTo>
                <a:lnTo>
                  <a:pt x="22549" y="22549"/>
                </a:lnTo>
                <a:lnTo>
                  <a:pt x="48308" y="22549"/>
                </a:lnTo>
                <a:lnTo>
                  <a:pt x="48308" y="30192"/>
                </a:lnTo>
                <a:lnTo>
                  <a:pt x="22549" y="30192"/>
                </a:lnTo>
                <a:lnTo>
                  <a:pt x="22549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6493700" y="9624659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7073374" y="9624659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7169986" y="9624659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6976757" y="9624659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5817412" y="9624659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5914025" y="9602110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28970" y="48308"/>
                </a:moveTo>
                <a:lnTo>
                  <a:pt x="21326" y="48308"/>
                </a:lnTo>
                <a:lnTo>
                  <a:pt x="21326" y="30192"/>
                </a:lnTo>
                <a:lnTo>
                  <a:pt x="0" y="30192"/>
                </a:lnTo>
                <a:lnTo>
                  <a:pt x="0" y="22549"/>
                </a:lnTo>
                <a:lnTo>
                  <a:pt x="21326" y="22549"/>
                </a:lnTo>
                <a:lnTo>
                  <a:pt x="21326" y="0"/>
                </a:lnTo>
                <a:lnTo>
                  <a:pt x="28970" y="0"/>
                </a:lnTo>
                <a:lnTo>
                  <a:pt x="28970" y="22549"/>
                </a:lnTo>
                <a:lnTo>
                  <a:pt x="48308" y="22549"/>
                </a:lnTo>
                <a:lnTo>
                  <a:pt x="48308" y="30192"/>
                </a:lnTo>
                <a:lnTo>
                  <a:pt x="28970" y="30192"/>
                </a:lnTo>
                <a:lnTo>
                  <a:pt x="28970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5817412" y="1005526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6010636" y="1005526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5914025" y="1005526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2" y="7643"/>
                </a:moveTo>
                <a:lnTo>
                  <a:pt x="0" y="7643"/>
                </a:lnTo>
                <a:lnTo>
                  <a:pt x="0" y="0"/>
                </a:lnTo>
                <a:lnTo>
                  <a:pt x="48302" y="0"/>
                </a:lnTo>
                <a:lnTo>
                  <a:pt x="48302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5722598" y="10055260"/>
            <a:ext cx="46990" cy="8255"/>
          </a:xfrm>
          <a:custGeom>
            <a:avLst/>
            <a:gdLst/>
            <a:ahLst/>
            <a:cxnLst/>
            <a:rect l="l" t="t" r="r" b="b"/>
            <a:pathLst>
              <a:path w="46990" h="8254">
                <a:moveTo>
                  <a:pt x="46506" y="7643"/>
                </a:moveTo>
                <a:lnTo>
                  <a:pt x="0" y="7643"/>
                </a:lnTo>
                <a:lnTo>
                  <a:pt x="0" y="0"/>
                </a:lnTo>
                <a:lnTo>
                  <a:pt x="46506" y="0"/>
                </a:lnTo>
                <a:lnTo>
                  <a:pt x="46506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6397089" y="1005526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7942883" y="1005526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7846271" y="1005526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6493700" y="1005526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7653043" y="1005526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6107247" y="1005526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7169986" y="1005526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6686922" y="1005526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6976757" y="1005526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6880144" y="1005526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7073374" y="1005526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6590311" y="1005526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2" y="7643"/>
                </a:moveTo>
                <a:lnTo>
                  <a:pt x="0" y="7643"/>
                </a:lnTo>
                <a:lnTo>
                  <a:pt x="0" y="0"/>
                </a:lnTo>
                <a:lnTo>
                  <a:pt x="48302" y="0"/>
                </a:lnTo>
                <a:lnTo>
                  <a:pt x="48302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8039495" y="1005526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6300476" y="1005526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2" y="7643"/>
                </a:moveTo>
                <a:lnTo>
                  <a:pt x="0" y="7643"/>
                </a:lnTo>
                <a:lnTo>
                  <a:pt x="0" y="0"/>
                </a:lnTo>
                <a:lnTo>
                  <a:pt x="48302" y="0"/>
                </a:lnTo>
                <a:lnTo>
                  <a:pt x="48302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8232718" y="1005526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7363208" y="1005526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7749654" y="1005526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6203865" y="1005526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7266597" y="1005526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8136106" y="1005526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7459821" y="1005526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7556432" y="1005526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2" y="7643"/>
                </a:moveTo>
                <a:lnTo>
                  <a:pt x="0" y="7643"/>
                </a:lnTo>
                <a:lnTo>
                  <a:pt x="0" y="0"/>
                </a:lnTo>
                <a:lnTo>
                  <a:pt x="48302" y="0"/>
                </a:lnTo>
                <a:lnTo>
                  <a:pt x="48302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6783533" y="10055260"/>
            <a:ext cx="48895" cy="8255"/>
          </a:xfrm>
          <a:custGeom>
            <a:avLst/>
            <a:gdLst/>
            <a:ahLst/>
            <a:cxnLst/>
            <a:rect l="l" t="t" r="r" b="b"/>
            <a:pathLst>
              <a:path w="48894" h="8254">
                <a:moveTo>
                  <a:pt x="48308" y="7643"/>
                </a:moveTo>
                <a:lnTo>
                  <a:pt x="0" y="7643"/>
                </a:lnTo>
                <a:lnTo>
                  <a:pt x="0" y="0"/>
                </a:lnTo>
                <a:lnTo>
                  <a:pt x="48308" y="0"/>
                </a:lnTo>
                <a:lnTo>
                  <a:pt x="48308" y="764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8106194" y="9505505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2"/>
                </a:moveTo>
                <a:lnTo>
                  <a:pt x="0" y="48302"/>
                </a:lnTo>
                <a:lnTo>
                  <a:pt x="0" y="0"/>
                </a:lnTo>
                <a:lnTo>
                  <a:pt x="7643" y="0"/>
                </a:lnTo>
                <a:lnTo>
                  <a:pt x="7643" y="48302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8106194" y="9891950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8106194" y="9698728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8106194" y="9795339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8106194" y="9602110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8106194" y="9408886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8106194" y="9215664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8106194" y="9312275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8106194" y="9119052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8106194" y="10278395"/>
            <a:ext cx="8255" cy="8890"/>
          </a:xfrm>
          <a:custGeom>
            <a:avLst/>
            <a:gdLst/>
            <a:ahLst/>
            <a:cxnLst/>
            <a:rect l="l" t="t" r="r" b="b"/>
            <a:pathLst>
              <a:path w="8255" h="8890">
                <a:moveTo>
                  <a:pt x="7643" y="8603"/>
                </a:moveTo>
                <a:lnTo>
                  <a:pt x="0" y="8603"/>
                </a:lnTo>
                <a:lnTo>
                  <a:pt x="0" y="0"/>
                </a:lnTo>
                <a:lnTo>
                  <a:pt x="7643" y="0"/>
                </a:lnTo>
                <a:lnTo>
                  <a:pt x="7643" y="860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8106194" y="9988562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8106194" y="10085173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8106194" y="10181784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8106194" y="8152932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8106194" y="9022441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8106194" y="8249543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2"/>
                </a:moveTo>
                <a:lnTo>
                  <a:pt x="0" y="48302"/>
                </a:lnTo>
                <a:lnTo>
                  <a:pt x="0" y="0"/>
                </a:lnTo>
                <a:lnTo>
                  <a:pt x="7643" y="0"/>
                </a:lnTo>
                <a:lnTo>
                  <a:pt x="7643" y="48302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8106194" y="7959703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8106194" y="8056321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8106194" y="7766480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8106194" y="7863092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2"/>
                </a:moveTo>
                <a:lnTo>
                  <a:pt x="0" y="48302"/>
                </a:lnTo>
                <a:lnTo>
                  <a:pt x="0" y="0"/>
                </a:lnTo>
                <a:lnTo>
                  <a:pt x="7643" y="0"/>
                </a:lnTo>
                <a:lnTo>
                  <a:pt x="7643" y="48302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8106194" y="7669869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8106194" y="8346155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8106194" y="8732601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8106194" y="8829218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8106194" y="8442766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8106194" y="8925830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8106194" y="8539377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2"/>
                </a:moveTo>
                <a:lnTo>
                  <a:pt x="0" y="48302"/>
                </a:lnTo>
                <a:lnTo>
                  <a:pt x="0" y="0"/>
                </a:lnTo>
                <a:lnTo>
                  <a:pt x="7643" y="0"/>
                </a:lnTo>
                <a:lnTo>
                  <a:pt x="7643" y="48302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8106194" y="8635989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7667947" y="8635989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7667947" y="8442766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7667947" y="8346155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7667947" y="8539377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2"/>
                </a:moveTo>
                <a:lnTo>
                  <a:pt x="0" y="48302"/>
                </a:lnTo>
                <a:lnTo>
                  <a:pt x="0" y="0"/>
                </a:lnTo>
                <a:lnTo>
                  <a:pt x="7643" y="0"/>
                </a:lnTo>
                <a:lnTo>
                  <a:pt x="7643" y="48302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7667947" y="8925830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7667947" y="9022441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7667947" y="9119052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7667947" y="7669869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7653043" y="7863092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22549" y="48308"/>
                </a:moveTo>
                <a:lnTo>
                  <a:pt x="14905" y="48308"/>
                </a:lnTo>
                <a:lnTo>
                  <a:pt x="14905" y="28970"/>
                </a:lnTo>
                <a:lnTo>
                  <a:pt x="0" y="28970"/>
                </a:lnTo>
                <a:lnTo>
                  <a:pt x="0" y="21326"/>
                </a:lnTo>
                <a:lnTo>
                  <a:pt x="14905" y="21326"/>
                </a:lnTo>
                <a:lnTo>
                  <a:pt x="14905" y="0"/>
                </a:lnTo>
                <a:lnTo>
                  <a:pt x="22549" y="0"/>
                </a:lnTo>
                <a:lnTo>
                  <a:pt x="22549" y="21326"/>
                </a:lnTo>
                <a:lnTo>
                  <a:pt x="48308" y="21326"/>
                </a:lnTo>
                <a:lnTo>
                  <a:pt x="48308" y="28970"/>
                </a:lnTo>
                <a:lnTo>
                  <a:pt x="22549" y="28970"/>
                </a:lnTo>
                <a:lnTo>
                  <a:pt x="22549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7667947" y="7959703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7667947" y="7766480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7667947" y="8056321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7667947" y="8152932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7667947" y="8249543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2"/>
                </a:moveTo>
                <a:lnTo>
                  <a:pt x="0" y="48302"/>
                </a:lnTo>
                <a:lnTo>
                  <a:pt x="0" y="0"/>
                </a:lnTo>
                <a:lnTo>
                  <a:pt x="7643" y="0"/>
                </a:lnTo>
                <a:lnTo>
                  <a:pt x="7643" y="48302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7667947" y="9505505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2"/>
                </a:moveTo>
                <a:lnTo>
                  <a:pt x="0" y="48302"/>
                </a:lnTo>
                <a:lnTo>
                  <a:pt x="0" y="0"/>
                </a:lnTo>
                <a:lnTo>
                  <a:pt x="7643" y="0"/>
                </a:lnTo>
                <a:lnTo>
                  <a:pt x="7643" y="48302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17667947" y="10181784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17667947" y="10278395"/>
            <a:ext cx="8255" cy="8890"/>
          </a:xfrm>
          <a:custGeom>
            <a:avLst/>
            <a:gdLst/>
            <a:ahLst/>
            <a:cxnLst/>
            <a:rect l="l" t="t" r="r" b="b"/>
            <a:pathLst>
              <a:path w="8255" h="8890">
                <a:moveTo>
                  <a:pt x="7643" y="8603"/>
                </a:moveTo>
                <a:lnTo>
                  <a:pt x="0" y="8603"/>
                </a:lnTo>
                <a:lnTo>
                  <a:pt x="0" y="0"/>
                </a:lnTo>
                <a:lnTo>
                  <a:pt x="7643" y="0"/>
                </a:lnTo>
                <a:lnTo>
                  <a:pt x="7643" y="860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17667947" y="10085173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7667947" y="8829218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17667947" y="9215664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17667947" y="9408886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17667947" y="9891950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17667947" y="9698728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17667947" y="9312275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17667947" y="9988562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17667947" y="9795339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17234799" y="9408886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17234799" y="10278395"/>
            <a:ext cx="8255" cy="8890"/>
          </a:xfrm>
          <a:custGeom>
            <a:avLst/>
            <a:gdLst/>
            <a:ahLst/>
            <a:cxnLst/>
            <a:rect l="l" t="t" r="r" b="b"/>
            <a:pathLst>
              <a:path w="8255" h="8890">
                <a:moveTo>
                  <a:pt x="7643" y="8603"/>
                </a:moveTo>
                <a:lnTo>
                  <a:pt x="0" y="8603"/>
                </a:lnTo>
                <a:lnTo>
                  <a:pt x="0" y="0"/>
                </a:lnTo>
                <a:lnTo>
                  <a:pt x="7643" y="0"/>
                </a:lnTo>
                <a:lnTo>
                  <a:pt x="7643" y="860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17234799" y="10181784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17234799" y="10085173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17234799" y="9505505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2"/>
                </a:moveTo>
                <a:lnTo>
                  <a:pt x="0" y="48302"/>
                </a:lnTo>
                <a:lnTo>
                  <a:pt x="0" y="0"/>
                </a:lnTo>
                <a:lnTo>
                  <a:pt x="7643" y="0"/>
                </a:lnTo>
                <a:lnTo>
                  <a:pt x="7643" y="48302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17234799" y="9327261"/>
            <a:ext cx="8255" cy="33655"/>
          </a:xfrm>
          <a:custGeom>
            <a:avLst/>
            <a:gdLst/>
            <a:ahLst/>
            <a:cxnLst/>
            <a:rect l="l" t="t" r="r" b="b"/>
            <a:pathLst>
              <a:path w="8255" h="33654">
                <a:moveTo>
                  <a:pt x="0" y="33322"/>
                </a:moveTo>
                <a:lnTo>
                  <a:pt x="7643" y="33322"/>
                </a:lnTo>
                <a:lnTo>
                  <a:pt x="7643" y="0"/>
                </a:lnTo>
                <a:lnTo>
                  <a:pt x="0" y="0"/>
                </a:lnTo>
                <a:lnTo>
                  <a:pt x="0" y="33322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17234799" y="9988562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17234799" y="9602110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17234799" y="9698728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17234799" y="9795339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17234799" y="9891950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16801650" y="9408886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16801650" y="9988562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16801650" y="9327261"/>
            <a:ext cx="8255" cy="33655"/>
          </a:xfrm>
          <a:custGeom>
            <a:avLst/>
            <a:gdLst/>
            <a:ahLst/>
            <a:cxnLst/>
            <a:rect l="l" t="t" r="r" b="b"/>
            <a:pathLst>
              <a:path w="8255" h="33654">
                <a:moveTo>
                  <a:pt x="0" y="33322"/>
                </a:moveTo>
                <a:lnTo>
                  <a:pt x="7643" y="33322"/>
                </a:lnTo>
                <a:lnTo>
                  <a:pt x="7643" y="0"/>
                </a:lnTo>
                <a:lnTo>
                  <a:pt x="0" y="0"/>
                </a:lnTo>
                <a:lnTo>
                  <a:pt x="0" y="33322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16801650" y="9505505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2"/>
                </a:moveTo>
                <a:lnTo>
                  <a:pt x="0" y="48302"/>
                </a:lnTo>
                <a:lnTo>
                  <a:pt x="0" y="0"/>
                </a:lnTo>
                <a:lnTo>
                  <a:pt x="7643" y="0"/>
                </a:lnTo>
                <a:lnTo>
                  <a:pt x="7643" y="48302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16801650" y="9795339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16801650" y="9891950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16801650" y="10181784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16801650" y="10085173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16801650" y="9698728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16801650" y="10278395"/>
            <a:ext cx="8255" cy="8890"/>
          </a:xfrm>
          <a:custGeom>
            <a:avLst/>
            <a:gdLst/>
            <a:ahLst/>
            <a:cxnLst/>
            <a:rect l="l" t="t" r="r" b="b"/>
            <a:pathLst>
              <a:path w="8255" h="8890">
                <a:moveTo>
                  <a:pt x="7643" y="8603"/>
                </a:moveTo>
                <a:lnTo>
                  <a:pt x="0" y="8603"/>
                </a:lnTo>
                <a:lnTo>
                  <a:pt x="0" y="0"/>
                </a:lnTo>
                <a:lnTo>
                  <a:pt x="7643" y="0"/>
                </a:lnTo>
                <a:lnTo>
                  <a:pt x="7643" y="860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16371048" y="10085173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16371048" y="10181784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16371048" y="9988562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16371048" y="9891950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16371048" y="10278395"/>
            <a:ext cx="8255" cy="8890"/>
          </a:xfrm>
          <a:custGeom>
            <a:avLst/>
            <a:gdLst/>
            <a:ahLst/>
            <a:cxnLst/>
            <a:rect l="l" t="t" r="r" b="b"/>
            <a:pathLst>
              <a:path w="8255" h="8890">
                <a:moveTo>
                  <a:pt x="7643" y="8603"/>
                </a:moveTo>
                <a:lnTo>
                  <a:pt x="0" y="8603"/>
                </a:lnTo>
                <a:lnTo>
                  <a:pt x="0" y="0"/>
                </a:lnTo>
                <a:lnTo>
                  <a:pt x="7643" y="0"/>
                </a:lnTo>
                <a:lnTo>
                  <a:pt x="7643" y="860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16371048" y="9327261"/>
            <a:ext cx="8255" cy="33655"/>
          </a:xfrm>
          <a:custGeom>
            <a:avLst/>
            <a:gdLst/>
            <a:ahLst/>
            <a:cxnLst/>
            <a:rect l="l" t="t" r="r" b="b"/>
            <a:pathLst>
              <a:path w="8255" h="33654">
                <a:moveTo>
                  <a:pt x="0" y="33322"/>
                </a:moveTo>
                <a:lnTo>
                  <a:pt x="7643" y="33322"/>
                </a:lnTo>
                <a:lnTo>
                  <a:pt x="7643" y="0"/>
                </a:lnTo>
                <a:lnTo>
                  <a:pt x="0" y="0"/>
                </a:lnTo>
                <a:lnTo>
                  <a:pt x="0" y="33322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16371048" y="9408886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16371048" y="9602110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16371048" y="9795339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16371048" y="9698728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16371048" y="9505505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2"/>
                </a:moveTo>
                <a:lnTo>
                  <a:pt x="0" y="48302"/>
                </a:lnTo>
                <a:lnTo>
                  <a:pt x="0" y="0"/>
                </a:lnTo>
                <a:lnTo>
                  <a:pt x="7643" y="0"/>
                </a:lnTo>
                <a:lnTo>
                  <a:pt x="7643" y="48302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15935351" y="10278395"/>
            <a:ext cx="8255" cy="8890"/>
          </a:xfrm>
          <a:custGeom>
            <a:avLst/>
            <a:gdLst/>
            <a:ahLst/>
            <a:cxnLst/>
            <a:rect l="l" t="t" r="r" b="b"/>
            <a:pathLst>
              <a:path w="8255" h="8890">
                <a:moveTo>
                  <a:pt x="7643" y="8603"/>
                </a:moveTo>
                <a:lnTo>
                  <a:pt x="0" y="8603"/>
                </a:lnTo>
                <a:lnTo>
                  <a:pt x="0" y="0"/>
                </a:lnTo>
                <a:lnTo>
                  <a:pt x="7643" y="0"/>
                </a:lnTo>
                <a:lnTo>
                  <a:pt x="7643" y="8603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15935351" y="9698728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15935351" y="9795339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15935351" y="9891950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15935351" y="9988562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15935351" y="10181784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15935351" y="10085173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15935351" y="9505505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2"/>
                </a:moveTo>
                <a:lnTo>
                  <a:pt x="0" y="48302"/>
                </a:lnTo>
                <a:lnTo>
                  <a:pt x="0" y="0"/>
                </a:lnTo>
                <a:lnTo>
                  <a:pt x="7643" y="0"/>
                </a:lnTo>
                <a:lnTo>
                  <a:pt x="7643" y="48302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15935351" y="9408886"/>
            <a:ext cx="8255" cy="48895"/>
          </a:xfrm>
          <a:custGeom>
            <a:avLst/>
            <a:gdLst/>
            <a:ahLst/>
            <a:cxnLst/>
            <a:rect l="l" t="t" r="r" b="b"/>
            <a:pathLst>
              <a:path w="8255" h="48895">
                <a:moveTo>
                  <a:pt x="7643" y="48308"/>
                </a:moveTo>
                <a:lnTo>
                  <a:pt x="0" y="48308"/>
                </a:lnTo>
                <a:lnTo>
                  <a:pt x="0" y="0"/>
                </a:lnTo>
                <a:lnTo>
                  <a:pt x="7643" y="0"/>
                </a:lnTo>
                <a:lnTo>
                  <a:pt x="7643" y="48308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15935351" y="9327261"/>
            <a:ext cx="8255" cy="33655"/>
          </a:xfrm>
          <a:custGeom>
            <a:avLst/>
            <a:gdLst/>
            <a:ahLst/>
            <a:cxnLst/>
            <a:rect l="l" t="t" r="r" b="b"/>
            <a:pathLst>
              <a:path w="8255" h="33654">
                <a:moveTo>
                  <a:pt x="0" y="33322"/>
                </a:moveTo>
                <a:lnTo>
                  <a:pt x="7643" y="33322"/>
                </a:lnTo>
                <a:lnTo>
                  <a:pt x="7643" y="0"/>
                </a:lnTo>
                <a:lnTo>
                  <a:pt x="0" y="0"/>
                </a:lnTo>
                <a:lnTo>
                  <a:pt x="0" y="33322"/>
                </a:lnTo>
                <a:close/>
              </a:path>
            </a:pathLst>
          </a:custGeom>
          <a:solidFill>
            <a:srgbClr val="005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6" name="object 19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4237" y="9345334"/>
            <a:ext cx="2828543" cy="485563"/>
          </a:xfrm>
          <a:prstGeom prst="rect">
            <a:avLst/>
          </a:prstGeom>
        </p:spPr>
      </p:pic>
      <p:grpSp>
        <p:nvGrpSpPr>
          <p:cNvPr id="197" name="object 197"/>
          <p:cNvGrpSpPr/>
          <p:nvPr/>
        </p:nvGrpSpPr>
        <p:grpSpPr>
          <a:xfrm>
            <a:off x="1044574" y="4462415"/>
            <a:ext cx="3048000" cy="1524000"/>
            <a:chOff x="1044574" y="4462415"/>
            <a:chExt cx="3048000" cy="1524000"/>
          </a:xfrm>
        </p:grpSpPr>
        <p:sp>
          <p:nvSpPr>
            <p:cNvPr id="198" name="object 198"/>
            <p:cNvSpPr/>
            <p:nvPr/>
          </p:nvSpPr>
          <p:spPr>
            <a:xfrm>
              <a:off x="1679574" y="4462415"/>
              <a:ext cx="1778000" cy="1524000"/>
            </a:xfrm>
            <a:custGeom>
              <a:avLst/>
              <a:gdLst/>
              <a:ahLst/>
              <a:cxnLst/>
              <a:rect l="l" t="t" r="r" b="b"/>
              <a:pathLst>
                <a:path w="1778000" h="1524000">
                  <a:moveTo>
                    <a:pt x="889000" y="1523933"/>
                  </a:moveTo>
                  <a:lnTo>
                    <a:pt x="839784" y="1522054"/>
                  </a:lnTo>
                  <a:lnTo>
                    <a:pt x="791595" y="1516509"/>
                  </a:lnTo>
                  <a:lnTo>
                    <a:pt x="744569" y="1507435"/>
                  </a:lnTo>
                  <a:lnTo>
                    <a:pt x="698845" y="1494970"/>
                  </a:lnTo>
                  <a:lnTo>
                    <a:pt x="654560" y="1479252"/>
                  </a:lnTo>
                  <a:lnTo>
                    <a:pt x="611851" y="1460419"/>
                  </a:lnTo>
                  <a:lnTo>
                    <a:pt x="570857" y="1438608"/>
                  </a:lnTo>
                  <a:lnTo>
                    <a:pt x="531715" y="1413957"/>
                  </a:lnTo>
                  <a:lnTo>
                    <a:pt x="494563" y="1386603"/>
                  </a:lnTo>
                  <a:lnTo>
                    <a:pt x="459538" y="1356684"/>
                  </a:lnTo>
                  <a:lnTo>
                    <a:pt x="426779" y="1324339"/>
                  </a:lnTo>
                  <a:lnTo>
                    <a:pt x="396422" y="1289703"/>
                  </a:lnTo>
                  <a:lnTo>
                    <a:pt x="368606" y="1252916"/>
                  </a:lnTo>
                  <a:lnTo>
                    <a:pt x="343468" y="1214115"/>
                  </a:lnTo>
                  <a:lnTo>
                    <a:pt x="321146" y="1173438"/>
                  </a:lnTo>
                  <a:lnTo>
                    <a:pt x="301778" y="1131021"/>
                  </a:lnTo>
                  <a:lnTo>
                    <a:pt x="285501" y="1087004"/>
                  </a:lnTo>
                  <a:lnTo>
                    <a:pt x="272453" y="1041523"/>
                  </a:lnTo>
                  <a:lnTo>
                    <a:pt x="256606" y="998960"/>
                  </a:lnTo>
                  <a:lnTo>
                    <a:pt x="232180" y="961949"/>
                  </a:lnTo>
                  <a:lnTo>
                    <a:pt x="200526" y="931467"/>
                  </a:lnTo>
                  <a:lnTo>
                    <a:pt x="162997" y="908487"/>
                  </a:lnTo>
                  <a:lnTo>
                    <a:pt x="120943" y="893984"/>
                  </a:lnTo>
                  <a:lnTo>
                    <a:pt x="75717" y="888933"/>
                  </a:lnTo>
                  <a:lnTo>
                    <a:pt x="1702282" y="888933"/>
                  </a:lnTo>
                  <a:lnTo>
                    <a:pt x="1657055" y="893984"/>
                  </a:lnTo>
                  <a:lnTo>
                    <a:pt x="1615000" y="908487"/>
                  </a:lnTo>
                  <a:lnTo>
                    <a:pt x="1577468" y="931467"/>
                  </a:lnTo>
                  <a:lnTo>
                    <a:pt x="1545814" y="961949"/>
                  </a:lnTo>
                  <a:lnTo>
                    <a:pt x="1521389" y="998960"/>
                  </a:lnTo>
                  <a:lnTo>
                    <a:pt x="1505547" y="1041523"/>
                  </a:lnTo>
                  <a:lnTo>
                    <a:pt x="1492499" y="1087004"/>
                  </a:lnTo>
                  <a:lnTo>
                    <a:pt x="1476221" y="1131021"/>
                  </a:lnTo>
                  <a:lnTo>
                    <a:pt x="1456853" y="1173438"/>
                  </a:lnTo>
                  <a:lnTo>
                    <a:pt x="1434531" y="1214115"/>
                  </a:lnTo>
                  <a:lnTo>
                    <a:pt x="1409393" y="1252916"/>
                  </a:lnTo>
                  <a:lnTo>
                    <a:pt x="1381577" y="1289703"/>
                  </a:lnTo>
                  <a:lnTo>
                    <a:pt x="1351220" y="1324339"/>
                  </a:lnTo>
                  <a:lnTo>
                    <a:pt x="1318461" y="1356684"/>
                  </a:lnTo>
                  <a:lnTo>
                    <a:pt x="1283436" y="1386603"/>
                  </a:lnTo>
                  <a:lnTo>
                    <a:pt x="1246284" y="1413957"/>
                  </a:lnTo>
                  <a:lnTo>
                    <a:pt x="1207142" y="1438608"/>
                  </a:lnTo>
                  <a:lnTo>
                    <a:pt x="1166148" y="1460419"/>
                  </a:lnTo>
                  <a:lnTo>
                    <a:pt x="1123439" y="1479252"/>
                  </a:lnTo>
                  <a:lnTo>
                    <a:pt x="1079154" y="1494970"/>
                  </a:lnTo>
                  <a:lnTo>
                    <a:pt x="1033430" y="1507435"/>
                  </a:lnTo>
                  <a:lnTo>
                    <a:pt x="986404" y="1516509"/>
                  </a:lnTo>
                  <a:lnTo>
                    <a:pt x="938215" y="1522054"/>
                  </a:lnTo>
                  <a:lnTo>
                    <a:pt x="889000" y="1523933"/>
                  </a:lnTo>
                  <a:close/>
                </a:path>
                <a:path w="1778000" h="1524000">
                  <a:moveTo>
                    <a:pt x="943514" y="1269"/>
                  </a:moveTo>
                  <a:lnTo>
                    <a:pt x="834485" y="1269"/>
                  </a:lnTo>
                  <a:lnTo>
                    <a:pt x="845378" y="0"/>
                  </a:lnTo>
                  <a:lnTo>
                    <a:pt x="932621" y="0"/>
                  </a:lnTo>
                  <a:lnTo>
                    <a:pt x="943514" y="1269"/>
                  </a:lnTo>
                  <a:close/>
                </a:path>
                <a:path w="1778000" h="1524000">
                  <a:moveTo>
                    <a:pt x="1778000" y="887730"/>
                  </a:moveTo>
                  <a:lnTo>
                    <a:pt x="0" y="887730"/>
                  </a:lnTo>
                  <a:lnTo>
                    <a:pt x="66" y="877569"/>
                  </a:lnTo>
                  <a:lnTo>
                    <a:pt x="1672" y="834390"/>
                  </a:lnTo>
                  <a:lnTo>
                    <a:pt x="5416" y="789940"/>
                  </a:lnTo>
                  <a:lnTo>
                    <a:pt x="9622" y="758190"/>
                  </a:lnTo>
                  <a:lnTo>
                    <a:pt x="11289" y="746760"/>
                  </a:lnTo>
                  <a:lnTo>
                    <a:pt x="13088" y="736600"/>
                  </a:lnTo>
                  <a:lnTo>
                    <a:pt x="15019" y="725169"/>
                  </a:lnTo>
                  <a:lnTo>
                    <a:pt x="17081" y="715010"/>
                  </a:lnTo>
                  <a:lnTo>
                    <a:pt x="19275" y="703580"/>
                  </a:lnTo>
                  <a:lnTo>
                    <a:pt x="21600" y="693419"/>
                  </a:lnTo>
                  <a:lnTo>
                    <a:pt x="24056" y="683260"/>
                  </a:lnTo>
                  <a:lnTo>
                    <a:pt x="26642" y="671830"/>
                  </a:lnTo>
                  <a:lnTo>
                    <a:pt x="29358" y="661670"/>
                  </a:lnTo>
                  <a:lnTo>
                    <a:pt x="32202" y="651510"/>
                  </a:lnTo>
                  <a:lnTo>
                    <a:pt x="35176" y="640080"/>
                  </a:lnTo>
                  <a:lnTo>
                    <a:pt x="48354" y="599440"/>
                  </a:lnTo>
                  <a:lnTo>
                    <a:pt x="63557" y="558800"/>
                  </a:lnTo>
                  <a:lnTo>
                    <a:pt x="80749" y="518159"/>
                  </a:lnTo>
                  <a:lnTo>
                    <a:pt x="94923" y="488950"/>
                  </a:lnTo>
                  <a:lnTo>
                    <a:pt x="99887" y="478790"/>
                  </a:lnTo>
                  <a:lnTo>
                    <a:pt x="104971" y="468630"/>
                  </a:lnTo>
                  <a:lnTo>
                    <a:pt x="110173" y="459740"/>
                  </a:lnTo>
                  <a:lnTo>
                    <a:pt x="115492" y="449580"/>
                  </a:lnTo>
                  <a:lnTo>
                    <a:pt x="120927" y="440690"/>
                  </a:lnTo>
                  <a:lnTo>
                    <a:pt x="126479" y="431800"/>
                  </a:lnTo>
                  <a:lnTo>
                    <a:pt x="132145" y="421640"/>
                  </a:lnTo>
                  <a:lnTo>
                    <a:pt x="137924" y="412750"/>
                  </a:lnTo>
                  <a:lnTo>
                    <a:pt x="143817" y="403859"/>
                  </a:lnTo>
                  <a:lnTo>
                    <a:pt x="149823" y="394970"/>
                  </a:lnTo>
                  <a:lnTo>
                    <a:pt x="155940" y="384809"/>
                  </a:lnTo>
                  <a:lnTo>
                    <a:pt x="162166" y="375920"/>
                  </a:lnTo>
                  <a:lnTo>
                    <a:pt x="168502" y="367030"/>
                  </a:lnTo>
                  <a:lnTo>
                    <a:pt x="174948" y="358140"/>
                  </a:lnTo>
                  <a:lnTo>
                    <a:pt x="181501" y="350520"/>
                  </a:lnTo>
                  <a:lnTo>
                    <a:pt x="188159" y="341630"/>
                  </a:lnTo>
                  <a:lnTo>
                    <a:pt x="194923" y="332740"/>
                  </a:lnTo>
                  <a:lnTo>
                    <a:pt x="201793" y="323850"/>
                  </a:lnTo>
                  <a:lnTo>
                    <a:pt x="208766" y="316230"/>
                  </a:lnTo>
                  <a:lnTo>
                    <a:pt x="215841" y="307340"/>
                  </a:lnTo>
                  <a:lnTo>
                    <a:pt x="223017" y="299720"/>
                  </a:lnTo>
                  <a:lnTo>
                    <a:pt x="230294" y="290830"/>
                  </a:lnTo>
                  <a:lnTo>
                    <a:pt x="237670" y="283209"/>
                  </a:lnTo>
                  <a:lnTo>
                    <a:pt x="245144" y="275590"/>
                  </a:lnTo>
                  <a:lnTo>
                    <a:pt x="252714" y="267970"/>
                  </a:lnTo>
                  <a:lnTo>
                    <a:pt x="260381" y="259079"/>
                  </a:lnTo>
                  <a:lnTo>
                    <a:pt x="268144" y="251460"/>
                  </a:lnTo>
                  <a:lnTo>
                    <a:pt x="275998" y="243840"/>
                  </a:lnTo>
                  <a:lnTo>
                    <a:pt x="283945" y="237490"/>
                  </a:lnTo>
                  <a:lnTo>
                    <a:pt x="291984" y="229870"/>
                  </a:lnTo>
                  <a:lnTo>
                    <a:pt x="308329" y="214629"/>
                  </a:lnTo>
                  <a:lnTo>
                    <a:pt x="316633" y="208279"/>
                  </a:lnTo>
                  <a:lnTo>
                    <a:pt x="325024" y="200660"/>
                  </a:lnTo>
                  <a:lnTo>
                    <a:pt x="342059" y="187960"/>
                  </a:lnTo>
                  <a:lnTo>
                    <a:pt x="350699" y="180340"/>
                  </a:lnTo>
                  <a:lnTo>
                    <a:pt x="368226" y="167640"/>
                  </a:lnTo>
                  <a:lnTo>
                    <a:pt x="395097" y="148590"/>
                  </a:lnTo>
                  <a:lnTo>
                    <a:pt x="404206" y="143510"/>
                  </a:lnTo>
                  <a:lnTo>
                    <a:pt x="422638" y="130810"/>
                  </a:lnTo>
                  <a:lnTo>
                    <a:pt x="441354" y="120650"/>
                  </a:lnTo>
                  <a:lnTo>
                    <a:pt x="450813" y="114300"/>
                  </a:lnTo>
                  <a:lnTo>
                    <a:pt x="499069" y="88900"/>
                  </a:lnTo>
                  <a:lnTo>
                    <a:pt x="508903" y="85089"/>
                  </a:lnTo>
                  <a:lnTo>
                    <a:pt x="518794" y="80010"/>
                  </a:lnTo>
                  <a:lnTo>
                    <a:pt x="528740" y="76200"/>
                  </a:lnTo>
                  <a:lnTo>
                    <a:pt x="538740" y="71120"/>
                  </a:lnTo>
                  <a:lnTo>
                    <a:pt x="548794" y="67310"/>
                  </a:lnTo>
                  <a:lnTo>
                    <a:pt x="558899" y="62230"/>
                  </a:lnTo>
                  <a:lnTo>
                    <a:pt x="589504" y="50800"/>
                  </a:lnTo>
                  <a:lnTo>
                    <a:pt x="599799" y="48260"/>
                  </a:lnTo>
                  <a:lnTo>
                    <a:pt x="620515" y="40639"/>
                  </a:lnTo>
                  <a:lnTo>
                    <a:pt x="630936" y="38100"/>
                  </a:lnTo>
                  <a:lnTo>
                    <a:pt x="641396" y="34289"/>
                  </a:lnTo>
                  <a:lnTo>
                    <a:pt x="662423" y="29210"/>
                  </a:lnTo>
                  <a:lnTo>
                    <a:pt x="672990" y="25400"/>
                  </a:lnTo>
                  <a:lnTo>
                    <a:pt x="694218" y="20319"/>
                  </a:lnTo>
                  <a:lnTo>
                    <a:pt x="704877" y="19050"/>
                  </a:lnTo>
                  <a:lnTo>
                    <a:pt x="726278" y="13969"/>
                  </a:lnTo>
                  <a:lnTo>
                    <a:pt x="737014" y="12700"/>
                  </a:lnTo>
                  <a:lnTo>
                    <a:pt x="747774" y="10160"/>
                  </a:lnTo>
                  <a:lnTo>
                    <a:pt x="823601" y="1269"/>
                  </a:lnTo>
                  <a:lnTo>
                    <a:pt x="954398" y="1269"/>
                  </a:lnTo>
                  <a:lnTo>
                    <a:pt x="1030225" y="10160"/>
                  </a:lnTo>
                  <a:lnTo>
                    <a:pt x="1040985" y="12700"/>
                  </a:lnTo>
                  <a:lnTo>
                    <a:pt x="1051721" y="13969"/>
                  </a:lnTo>
                  <a:lnTo>
                    <a:pt x="1073122" y="19050"/>
                  </a:lnTo>
                  <a:lnTo>
                    <a:pt x="1083780" y="20319"/>
                  </a:lnTo>
                  <a:lnTo>
                    <a:pt x="1105009" y="25400"/>
                  </a:lnTo>
                  <a:lnTo>
                    <a:pt x="1115576" y="29210"/>
                  </a:lnTo>
                  <a:lnTo>
                    <a:pt x="1136603" y="34289"/>
                  </a:lnTo>
                  <a:lnTo>
                    <a:pt x="1147062" y="38100"/>
                  </a:lnTo>
                  <a:lnTo>
                    <a:pt x="1157483" y="40639"/>
                  </a:lnTo>
                  <a:lnTo>
                    <a:pt x="1178199" y="48260"/>
                  </a:lnTo>
                  <a:lnTo>
                    <a:pt x="1188494" y="50800"/>
                  </a:lnTo>
                  <a:lnTo>
                    <a:pt x="1219099" y="62230"/>
                  </a:lnTo>
                  <a:lnTo>
                    <a:pt x="1229205" y="67310"/>
                  </a:lnTo>
                  <a:lnTo>
                    <a:pt x="1239259" y="71120"/>
                  </a:lnTo>
                  <a:lnTo>
                    <a:pt x="1249259" y="76200"/>
                  </a:lnTo>
                  <a:lnTo>
                    <a:pt x="1259204" y="80010"/>
                  </a:lnTo>
                  <a:lnTo>
                    <a:pt x="1269095" y="85089"/>
                  </a:lnTo>
                  <a:lnTo>
                    <a:pt x="1278930" y="88900"/>
                  </a:lnTo>
                  <a:lnTo>
                    <a:pt x="1327186" y="114300"/>
                  </a:lnTo>
                  <a:lnTo>
                    <a:pt x="1336644" y="120650"/>
                  </a:lnTo>
                  <a:lnTo>
                    <a:pt x="1355360" y="130810"/>
                  </a:lnTo>
                  <a:lnTo>
                    <a:pt x="1373792" y="143510"/>
                  </a:lnTo>
                  <a:lnTo>
                    <a:pt x="1382901" y="148590"/>
                  </a:lnTo>
                  <a:lnTo>
                    <a:pt x="1409773" y="167640"/>
                  </a:lnTo>
                  <a:lnTo>
                    <a:pt x="1427299" y="180340"/>
                  </a:lnTo>
                  <a:lnTo>
                    <a:pt x="1435940" y="187960"/>
                  </a:lnTo>
                  <a:lnTo>
                    <a:pt x="1452975" y="200660"/>
                  </a:lnTo>
                  <a:lnTo>
                    <a:pt x="1461366" y="208279"/>
                  </a:lnTo>
                  <a:lnTo>
                    <a:pt x="1469670" y="214629"/>
                  </a:lnTo>
                  <a:lnTo>
                    <a:pt x="1486015" y="229870"/>
                  </a:lnTo>
                  <a:lnTo>
                    <a:pt x="1494054" y="237490"/>
                  </a:lnTo>
                  <a:lnTo>
                    <a:pt x="1502001" y="243840"/>
                  </a:lnTo>
                  <a:lnTo>
                    <a:pt x="1509855" y="251460"/>
                  </a:lnTo>
                  <a:lnTo>
                    <a:pt x="1517617" y="259079"/>
                  </a:lnTo>
                  <a:lnTo>
                    <a:pt x="1525285" y="267970"/>
                  </a:lnTo>
                  <a:lnTo>
                    <a:pt x="1532855" y="275590"/>
                  </a:lnTo>
                  <a:lnTo>
                    <a:pt x="1540328" y="283209"/>
                  </a:lnTo>
                  <a:lnTo>
                    <a:pt x="1547705" y="290830"/>
                  </a:lnTo>
                  <a:lnTo>
                    <a:pt x="1554982" y="299720"/>
                  </a:lnTo>
                  <a:lnTo>
                    <a:pt x="1562158" y="307340"/>
                  </a:lnTo>
                  <a:lnTo>
                    <a:pt x="1569233" y="316230"/>
                  </a:lnTo>
                  <a:lnTo>
                    <a:pt x="1576206" y="323850"/>
                  </a:lnTo>
                  <a:lnTo>
                    <a:pt x="1583075" y="332740"/>
                  </a:lnTo>
                  <a:lnTo>
                    <a:pt x="1589839" y="341630"/>
                  </a:lnTo>
                  <a:lnTo>
                    <a:pt x="1596498" y="350520"/>
                  </a:lnTo>
                  <a:lnTo>
                    <a:pt x="1603051" y="358140"/>
                  </a:lnTo>
                  <a:lnTo>
                    <a:pt x="1609496" y="367030"/>
                  </a:lnTo>
                  <a:lnTo>
                    <a:pt x="1615832" y="375920"/>
                  </a:lnTo>
                  <a:lnTo>
                    <a:pt x="1622059" y="384809"/>
                  </a:lnTo>
                  <a:lnTo>
                    <a:pt x="1628176" y="394970"/>
                  </a:lnTo>
                  <a:lnTo>
                    <a:pt x="1634181" y="403859"/>
                  </a:lnTo>
                  <a:lnTo>
                    <a:pt x="1640074" y="412750"/>
                  </a:lnTo>
                  <a:lnTo>
                    <a:pt x="1645853" y="421640"/>
                  </a:lnTo>
                  <a:lnTo>
                    <a:pt x="1651520" y="431800"/>
                  </a:lnTo>
                  <a:lnTo>
                    <a:pt x="1657071" y="440690"/>
                  </a:lnTo>
                  <a:lnTo>
                    <a:pt x="1662506" y="449580"/>
                  </a:lnTo>
                  <a:lnTo>
                    <a:pt x="1667825" y="459740"/>
                  </a:lnTo>
                  <a:lnTo>
                    <a:pt x="1673027" y="468630"/>
                  </a:lnTo>
                  <a:lnTo>
                    <a:pt x="1678111" y="478790"/>
                  </a:lnTo>
                  <a:lnTo>
                    <a:pt x="1683076" y="488950"/>
                  </a:lnTo>
                  <a:lnTo>
                    <a:pt x="1687920" y="497840"/>
                  </a:lnTo>
                  <a:lnTo>
                    <a:pt x="1706091" y="538480"/>
                  </a:lnTo>
                  <a:lnTo>
                    <a:pt x="1722293" y="579120"/>
                  </a:lnTo>
                  <a:lnTo>
                    <a:pt x="1736488" y="619760"/>
                  </a:lnTo>
                  <a:lnTo>
                    <a:pt x="1745796" y="651510"/>
                  </a:lnTo>
                  <a:lnTo>
                    <a:pt x="1748641" y="661670"/>
                  </a:lnTo>
                  <a:lnTo>
                    <a:pt x="1751357" y="671830"/>
                  </a:lnTo>
                  <a:lnTo>
                    <a:pt x="1753943" y="683260"/>
                  </a:lnTo>
                  <a:lnTo>
                    <a:pt x="1756399" y="693419"/>
                  </a:lnTo>
                  <a:lnTo>
                    <a:pt x="1758723" y="703580"/>
                  </a:lnTo>
                  <a:lnTo>
                    <a:pt x="1760917" y="715010"/>
                  </a:lnTo>
                  <a:lnTo>
                    <a:pt x="1762980" y="725169"/>
                  </a:lnTo>
                  <a:lnTo>
                    <a:pt x="1764911" y="736600"/>
                  </a:lnTo>
                  <a:lnTo>
                    <a:pt x="1766710" y="746760"/>
                  </a:lnTo>
                  <a:lnTo>
                    <a:pt x="1768377" y="758190"/>
                  </a:lnTo>
                  <a:lnTo>
                    <a:pt x="1774722" y="811530"/>
                  </a:lnTo>
                  <a:lnTo>
                    <a:pt x="1777397" y="855980"/>
                  </a:lnTo>
                  <a:lnTo>
                    <a:pt x="1777932" y="877569"/>
                  </a:lnTo>
                  <a:lnTo>
                    <a:pt x="1778000" y="887730"/>
                  </a:lnTo>
                  <a:close/>
                </a:path>
              </a:pathLst>
            </a:custGeom>
            <a:solidFill>
              <a:srgbClr val="FFC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9" name="object 19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4574" y="4824653"/>
              <a:ext cx="3048000" cy="1161694"/>
            </a:xfrm>
            <a:prstGeom prst="rect">
              <a:avLst/>
            </a:prstGeom>
          </p:spPr>
        </p:pic>
      </p:grpSp>
      <p:grpSp>
        <p:nvGrpSpPr>
          <p:cNvPr id="200" name="object 200"/>
          <p:cNvGrpSpPr/>
          <p:nvPr/>
        </p:nvGrpSpPr>
        <p:grpSpPr>
          <a:xfrm>
            <a:off x="4336256" y="4462415"/>
            <a:ext cx="3048000" cy="1524000"/>
            <a:chOff x="4336256" y="4462415"/>
            <a:chExt cx="3048000" cy="1524000"/>
          </a:xfrm>
        </p:grpSpPr>
        <p:sp>
          <p:nvSpPr>
            <p:cNvPr id="201" name="object 201"/>
            <p:cNvSpPr/>
            <p:nvPr/>
          </p:nvSpPr>
          <p:spPr>
            <a:xfrm>
              <a:off x="4971256" y="4462415"/>
              <a:ext cx="1778000" cy="1511300"/>
            </a:xfrm>
            <a:custGeom>
              <a:avLst/>
              <a:gdLst/>
              <a:ahLst/>
              <a:cxnLst/>
              <a:rect l="l" t="t" r="r" b="b"/>
              <a:pathLst>
                <a:path w="1778000" h="1511300">
                  <a:moveTo>
                    <a:pt x="1040985" y="12700"/>
                  </a:moveTo>
                  <a:lnTo>
                    <a:pt x="737014" y="12700"/>
                  </a:lnTo>
                  <a:lnTo>
                    <a:pt x="747774" y="0"/>
                  </a:lnTo>
                  <a:lnTo>
                    <a:pt x="1030225" y="0"/>
                  </a:lnTo>
                  <a:lnTo>
                    <a:pt x="1040985" y="12700"/>
                  </a:lnTo>
                  <a:close/>
                </a:path>
                <a:path w="1778000" h="1511300">
                  <a:moveTo>
                    <a:pt x="1105009" y="25400"/>
                  </a:moveTo>
                  <a:lnTo>
                    <a:pt x="672990" y="25400"/>
                  </a:lnTo>
                  <a:lnTo>
                    <a:pt x="683590" y="12700"/>
                  </a:lnTo>
                  <a:lnTo>
                    <a:pt x="1094409" y="12700"/>
                  </a:lnTo>
                  <a:lnTo>
                    <a:pt x="1105009" y="25400"/>
                  </a:lnTo>
                  <a:close/>
                </a:path>
                <a:path w="1778000" h="1511300">
                  <a:moveTo>
                    <a:pt x="1147062" y="38100"/>
                  </a:moveTo>
                  <a:lnTo>
                    <a:pt x="630936" y="38100"/>
                  </a:lnTo>
                  <a:lnTo>
                    <a:pt x="641396" y="25400"/>
                  </a:lnTo>
                  <a:lnTo>
                    <a:pt x="1136603" y="25400"/>
                  </a:lnTo>
                  <a:lnTo>
                    <a:pt x="1147062" y="38100"/>
                  </a:lnTo>
                  <a:close/>
                </a:path>
                <a:path w="1778000" h="1511300">
                  <a:moveTo>
                    <a:pt x="1188494" y="50800"/>
                  </a:moveTo>
                  <a:lnTo>
                    <a:pt x="589504" y="50800"/>
                  </a:lnTo>
                  <a:lnTo>
                    <a:pt x="599799" y="38100"/>
                  </a:lnTo>
                  <a:lnTo>
                    <a:pt x="1178199" y="38100"/>
                  </a:lnTo>
                  <a:lnTo>
                    <a:pt x="1188494" y="50800"/>
                  </a:lnTo>
                  <a:close/>
                </a:path>
                <a:path w="1778000" h="1511300">
                  <a:moveTo>
                    <a:pt x="1229205" y="63500"/>
                  </a:moveTo>
                  <a:lnTo>
                    <a:pt x="548794" y="63500"/>
                  </a:lnTo>
                  <a:lnTo>
                    <a:pt x="558899" y="50800"/>
                  </a:lnTo>
                  <a:lnTo>
                    <a:pt x="1219099" y="50800"/>
                  </a:lnTo>
                  <a:lnTo>
                    <a:pt x="1229205" y="63500"/>
                  </a:lnTo>
                  <a:close/>
                </a:path>
                <a:path w="1778000" h="1511300">
                  <a:moveTo>
                    <a:pt x="1249259" y="76200"/>
                  </a:moveTo>
                  <a:lnTo>
                    <a:pt x="528740" y="76200"/>
                  </a:lnTo>
                  <a:lnTo>
                    <a:pt x="538740" y="63500"/>
                  </a:lnTo>
                  <a:lnTo>
                    <a:pt x="1239259" y="63500"/>
                  </a:lnTo>
                  <a:lnTo>
                    <a:pt x="1249259" y="76200"/>
                  </a:lnTo>
                  <a:close/>
                </a:path>
                <a:path w="1778000" h="1511300">
                  <a:moveTo>
                    <a:pt x="1278930" y="88900"/>
                  </a:moveTo>
                  <a:lnTo>
                    <a:pt x="499069" y="88900"/>
                  </a:lnTo>
                  <a:lnTo>
                    <a:pt x="508903" y="76200"/>
                  </a:lnTo>
                  <a:lnTo>
                    <a:pt x="1269095" y="76200"/>
                  </a:lnTo>
                  <a:lnTo>
                    <a:pt x="1278930" y="88900"/>
                  </a:lnTo>
                  <a:close/>
                </a:path>
                <a:path w="1778000" h="1511300">
                  <a:moveTo>
                    <a:pt x="1308071" y="101600"/>
                  </a:moveTo>
                  <a:lnTo>
                    <a:pt x="469928" y="101600"/>
                  </a:lnTo>
                  <a:lnTo>
                    <a:pt x="479581" y="88900"/>
                  </a:lnTo>
                  <a:lnTo>
                    <a:pt x="1298417" y="88900"/>
                  </a:lnTo>
                  <a:lnTo>
                    <a:pt x="1308071" y="101600"/>
                  </a:lnTo>
                  <a:close/>
                </a:path>
                <a:path w="1778000" h="1511300">
                  <a:moveTo>
                    <a:pt x="1327186" y="114300"/>
                  </a:moveTo>
                  <a:lnTo>
                    <a:pt x="450813" y="114300"/>
                  </a:lnTo>
                  <a:lnTo>
                    <a:pt x="460337" y="101600"/>
                  </a:lnTo>
                  <a:lnTo>
                    <a:pt x="1317661" y="101600"/>
                  </a:lnTo>
                  <a:lnTo>
                    <a:pt x="1327186" y="114300"/>
                  </a:lnTo>
                  <a:close/>
                </a:path>
                <a:path w="1778000" h="1511300">
                  <a:moveTo>
                    <a:pt x="1355360" y="127000"/>
                  </a:moveTo>
                  <a:lnTo>
                    <a:pt x="422638" y="127000"/>
                  </a:lnTo>
                  <a:lnTo>
                    <a:pt x="431962" y="114300"/>
                  </a:lnTo>
                  <a:lnTo>
                    <a:pt x="1346037" y="114300"/>
                  </a:lnTo>
                  <a:lnTo>
                    <a:pt x="1355360" y="127000"/>
                  </a:lnTo>
                  <a:close/>
                </a:path>
                <a:path w="1778000" h="1511300">
                  <a:moveTo>
                    <a:pt x="1373792" y="139700"/>
                  </a:moveTo>
                  <a:lnTo>
                    <a:pt x="404206" y="139700"/>
                  </a:lnTo>
                  <a:lnTo>
                    <a:pt x="413386" y="127000"/>
                  </a:lnTo>
                  <a:lnTo>
                    <a:pt x="1364612" y="127000"/>
                  </a:lnTo>
                  <a:lnTo>
                    <a:pt x="1373792" y="139700"/>
                  </a:lnTo>
                  <a:close/>
                </a:path>
                <a:path w="1778000" h="1511300">
                  <a:moveTo>
                    <a:pt x="1391935" y="152400"/>
                  </a:moveTo>
                  <a:lnTo>
                    <a:pt x="386063" y="152400"/>
                  </a:lnTo>
                  <a:lnTo>
                    <a:pt x="395097" y="139700"/>
                  </a:lnTo>
                  <a:lnTo>
                    <a:pt x="1382901" y="139700"/>
                  </a:lnTo>
                  <a:lnTo>
                    <a:pt x="1391935" y="152400"/>
                  </a:lnTo>
                  <a:close/>
                </a:path>
                <a:path w="1778000" h="1511300">
                  <a:moveTo>
                    <a:pt x="1409773" y="165100"/>
                  </a:moveTo>
                  <a:lnTo>
                    <a:pt x="368226" y="165100"/>
                  </a:lnTo>
                  <a:lnTo>
                    <a:pt x="377106" y="152400"/>
                  </a:lnTo>
                  <a:lnTo>
                    <a:pt x="1400893" y="152400"/>
                  </a:lnTo>
                  <a:lnTo>
                    <a:pt x="1409773" y="165100"/>
                  </a:lnTo>
                  <a:close/>
                </a:path>
                <a:path w="1778000" h="1511300">
                  <a:moveTo>
                    <a:pt x="1427299" y="177800"/>
                  </a:moveTo>
                  <a:lnTo>
                    <a:pt x="350699" y="177800"/>
                  </a:lnTo>
                  <a:lnTo>
                    <a:pt x="359423" y="165100"/>
                  </a:lnTo>
                  <a:lnTo>
                    <a:pt x="1418576" y="165100"/>
                  </a:lnTo>
                  <a:lnTo>
                    <a:pt x="1427299" y="177800"/>
                  </a:lnTo>
                  <a:close/>
                </a:path>
                <a:path w="1778000" h="1511300">
                  <a:moveTo>
                    <a:pt x="1444499" y="190500"/>
                  </a:moveTo>
                  <a:lnTo>
                    <a:pt x="333500" y="190500"/>
                  </a:lnTo>
                  <a:lnTo>
                    <a:pt x="342059" y="177800"/>
                  </a:lnTo>
                  <a:lnTo>
                    <a:pt x="1435940" y="177800"/>
                  </a:lnTo>
                  <a:lnTo>
                    <a:pt x="1444499" y="190500"/>
                  </a:lnTo>
                  <a:close/>
                </a:path>
                <a:path w="1778000" h="1511300">
                  <a:moveTo>
                    <a:pt x="1461366" y="203200"/>
                  </a:moveTo>
                  <a:lnTo>
                    <a:pt x="316633" y="203200"/>
                  </a:lnTo>
                  <a:lnTo>
                    <a:pt x="325024" y="190500"/>
                  </a:lnTo>
                  <a:lnTo>
                    <a:pt x="1452975" y="190500"/>
                  </a:lnTo>
                  <a:lnTo>
                    <a:pt x="1461366" y="203200"/>
                  </a:lnTo>
                  <a:close/>
                </a:path>
                <a:path w="1778000" h="1511300">
                  <a:moveTo>
                    <a:pt x="1486015" y="228600"/>
                  </a:moveTo>
                  <a:lnTo>
                    <a:pt x="291984" y="228600"/>
                  </a:lnTo>
                  <a:lnTo>
                    <a:pt x="300112" y="215900"/>
                  </a:lnTo>
                  <a:lnTo>
                    <a:pt x="308329" y="203200"/>
                  </a:lnTo>
                  <a:lnTo>
                    <a:pt x="1469670" y="203200"/>
                  </a:lnTo>
                  <a:lnTo>
                    <a:pt x="1477886" y="215900"/>
                  </a:lnTo>
                  <a:lnTo>
                    <a:pt x="1486015" y="228600"/>
                  </a:lnTo>
                  <a:close/>
                </a:path>
                <a:path w="1778000" h="1511300">
                  <a:moveTo>
                    <a:pt x="1502001" y="241300"/>
                  </a:moveTo>
                  <a:lnTo>
                    <a:pt x="275998" y="241300"/>
                  </a:lnTo>
                  <a:lnTo>
                    <a:pt x="283945" y="228600"/>
                  </a:lnTo>
                  <a:lnTo>
                    <a:pt x="1494054" y="228600"/>
                  </a:lnTo>
                  <a:lnTo>
                    <a:pt x="1502001" y="241300"/>
                  </a:lnTo>
                  <a:close/>
                </a:path>
                <a:path w="1778000" h="1511300">
                  <a:moveTo>
                    <a:pt x="1525285" y="266700"/>
                  </a:moveTo>
                  <a:lnTo>
                    <a:pt x="252714" y="266700"/>
                  </a:lnTo>
                  <a:lnTo>
                    <a:pt x="260381" y="254000"/>
                  </a:lnTo>
                  <a:lnTo>
                    <a:pt x="268144" y="241300"/>
                  </a:lnTo>
                  <a:lnTo>
                    <a:pt x="1509855" y="241300"/>
                  </a:lnTo>
                  <a:lnTo>
                    <a:pt x="1517617" y="254000"/>
                  </a:lnTo>
                  <a:lnTo>
                    <a:pt x="1525285" y="266700"/>
                  </a:lnTo>
                  <a:close/>
                </a:path>
                <a:path w="1778000" h="1511300">
                  <a:moveTo>
                    <a:pt x="1540328" y="279400"/>
                  </a:moveTo>
                  <a:lnTo>
                    <a:pt x="237670" y="279400"/>
                  </a:lnTo>
                  <a:lnTo>
                    <a:pt x="245144" y="266700"/>
                  </a:lnTo>
                  <a:lnTo>
                    <a:pt x="1532855" y="266700"/>
                  </a:lnTo>
                  <a:lnTo>
                    <a:pt x="1540328" y="279400"/>
                  </a:lnTo>
                  <a:close/>
                </a:path>
                <a:path w="1778000" h="1511300">
                  <a:moveTo>
                    <a:pt x="1562158" y="304800"/>
                  </a:moveTo>
                  <a:lnTo>
                    <a:pt x="215841" y="304800"/>
                  </a:lnTo>
                  <a:lnTo>
                    <a:pt x="223017" y="292100"/>
                  </a:lnTo>
                  <a:lnTo>
                    <a:pt x="230294" y="279400"/>
                  </a:lnTo>
                  <a:lnTo>
                    <a:pt x="1547705" y="279400"/>
                  </a:lnTo>
                  <a:lnTo>
                    <a:pt x="1554982" y="292100"/>
                  </a:lnTo>
                  <a:lnTo>
                    <a:pt x="1562158" y="304800"/>
                  </a:lnTo>
                  <a:close/>
                </a:path>
                <a:path w="1778000" h="1511300">
                  <a:moveTo>
                    <a:pt x="1583075" y="330200"/>
                  </a:moveTo>
                  <a:lnTo>
                    <a:pt x="194923" y="330200"/>
                  </a:lnTo>
                  <a:lnTo>
                    <a:pt x="201793" y="317500"/>
                  </a:lnTo>
                  <a:lnTo>
                    <a:pt x="208766" y="304800"/>
                  </a:lnTo>
                  <a:lnTo>
                    <a:pt x="1569233" y="304800"/>
                  </a:lnTo>
                  <a:lnTo>
                    <a:pt x="1576206" y="317500"/>
                  </a:lnTo>
                  <a:lnTo>
                    <a:pt x="1583075" y="330200"/>
                  </a:lnTo>
                  <a:close/>
                </a:path>
                <a:path w="1778000" h="1511300">
                  <a:moveTo>
                    <a:pt x="1603051" y="355600"/>
                  </a:moveTo>
                  <a:lnTo>
                    <a:pt x="174948" y="355600"/>
                  </a:lnTo>
                  <a:lnTo>
                    <a:pt x="181501" y="342900"/>
                  </a:lnTo>
                  <a:lnTo>
                    <a:pt x="188159" y="330200"/>
                  </a:lnTo>
                  <a:lnTo>
                    <a:pt x="1589839" y="330200"/>
                  </a:lnTo>
                  <a:lnTo>
                    <a:pt x="1596498" y="342900"/>
                  </a:lnTo>
                  <a:lnTo>
                    <a:pt x="1603051" y="355600"/>
                  </a:lnTo>
                  <a:close/>
                </a:path>
                <a:path w="1778000" h="1511300">
                  <a:moveTo>
                    <a:pt x="1628176" y="393700"/>
                  </a:moveTo>
                  <a:lnTo>
                    <a:pt x="149823" y="393700"/>
                  </a:lnTo>
                  <a:lnTo>
                    <a:pt x="155940" y="381000"/>
                  </a:lnTo>
                  <a:lnTo>
                    <a:pt x="162166" y="368300"/>
                  </a:lnTo>
                  <a:lnTo>
                    <a:pt x="168502" y="355600"/>
                  </a:lnTo>
                  <a:lnTo>
                    <a:pt x="1609496" y="355600"/>
                  </a:lnTo>
                  <a:lnTo>
                    <a:pt x="1615832" y="368300"/>
                  </a:lnTo>
                  <a:lnTo>
                    <a:pt x="1622059" y="381000"/>
                  </a:lnTo>
                  <a:lnTo>
                    <a:pt x="1628176" y="393700"/>
                  </a:lnTo>
                  <a:close/>
                </a:path>
                <a:path w="1778000" h="1511300">
                  <a:moveTo>
                    <a:pt x="1651520" y="431800"/>
                  </a:moveTo>
                  <a:lnTo>
                    <a:pt x="126479" y="431800"/>
                  </a:lnTo>
                  <a:lnTo>
                    <a:pt x="132145" y="419100"/>
                  </a:lnTo>
                  <a:lnTo>
                    <a:pt x="137924" y="406400"/>
                  </a:lnTo>
                  <a:lnTo>
                    <a:pt x="143817" y="393700"/>
                  </a:lnTo>
                  <a:lnTo>
                    <a:pt x="1634181" y="393700"/>
                  </a:lnTo>
                  <a:lnTo>
                    <a:pt x="1640074" y="406400"/>
                  </a:lnTo>
                  <a:lnTo>
                    <a:pt x="1645853" y="419100"/>
                  </a:lnTo>
                  <a:lnTo>
                    <a:pt x="1651520" y="431800"/>
                  </a:lnTo>
                  <a:close/>
                </a:path>
                <a:path w="1778000" h="1511300">
                  <a:moveTo>
                    <a:pt x="1667825" y="457200"/>
                  </a:moveTo>
                  <a:lnTo>
                    <a:pt x="110173" y="457200"/>
                  </a:lnTo>
                  <a:lnTo>
                    <a:pt x="115492" y="444500"/>
                  </a:lnTo>
                  <a:lnTo>
                    <a:pt x="120927" y="431800"/>
                  </a:lnTo>
                  <a:lnTo>
                    <a:pt x="1657071" y="431800"/>
                  </a:lnTo>
                  <a:lnTo>
                    <a:pt x="1662506" y="444500"/>
                  </a:lnTo>
                  <a:lnTo>
                    <a:pt x="1667825" y="457200"/>
                  </a:lnTo>
                  <a:close/>
                </a:path>
                <a:path w="1778000" h="1511300">
                  <a:moveTo>
                    <a:pt x="1692646" y="508000"/>
                  </a:moveTo>
                  <a:lnTo>
                    <a:pt x="85353" y="508000"/>
                  </a:lnTo>
                  <a:lnTo>
                    <a:pt x="90078" y="495300"/>
                  </a:lnTo>
                  <a:lnTo>
                    <a:pt x="94923" y="482600"/>
                  </a:lnTo>
                  <a:lnTo>
                    <a:pt x="99887" y="469900"/>
                  </a:lnTo>
                  <a:lnTo>
                    <a:pt x="104971" y="457200"/>
                  </a:lnTo>
                  <a:lnTo>
                    <a:pt x="1673027" y="457200"/>
                  </a:lnTo>
                  <a:lnTo>
                    <a:pt x="1678111" y="469900"/>
                  </a:lnTo>
                  <a:lnTo>
                    <a:pt x="1683076" y="482600"/>
                  </a:lnTo>
                  <a:lnTo>
                    <a:pt x="1687920" y="495300"/>
                  </a:lnTo>
                  <a:lnTo>
                    <a:pt x="1692646" y="508000"/>
                  </a:lnTo>
                  <a:close/>
                </a:path>
                <a:path w="1778000" h="1511300">
                  <a:moveTo>
                    <a:pt x="1714441" y="558800"/>
                  </a:moveTo>
                  <a:lnTo>
                    <a:pt x="63557" y="558800"/>
                  </a:lnTo>
                  <a:lnTo>
                    <a:pt x="67670" y="546100"/>
                  </a:lnTo>
                  <a:lnTo>
                    <a:pt x="71907" y="533400"/>
                  </a:lnTo>
                  <a:lnTo>
                    <a:pt x="76267" y="520700"/>
                  </a:lnTo>
                  <a:lnTo>
                    <a:pt x="80749" y="508000"/>
                  </a:lnTo>
                  <a:lnTo>
                    <a:pt x="1697250" y="508000"/>
                  </a:lnTo>
                  <a:lnTo>
                    <a:pt x="1701732" y="520700"/>
                  </a:lnTo>
                  <a:lnTo>
                    <a:pt x="1706091" y="533400"/>
                  </a:lnTo>
                  <a:lnTo>
                    <a:pt x="1710328" y="546100"/>
                  </a:lnTo>
                  <a:lnTo>
                    <a:pt x="1714441" y="558800"/>
                  </a:lnTo>
                  <a:close/>
                </a:path>
                <a:path w="1778000" h="1511300">
                  <a:moveTo>
                    <a:pt x="1733130" y="609600"/>
                  </a:moveTo>
                  <a:lnTo>
                    <a:pt x="44869" y="609600"/>
                  </a:lnTo>
                  <a:lnTo>
                    <a:pt x="48354" y="596900"/>
                  </a:lnTo>
                  <a:lnTo>
                    <a:pt x="51967" y="584200"/>
                  </a:lnTo>
                  <a:lnTo>
                    <a:pt x="55705" y="571500"/>
                  </a:lnTo>
                  <a:lnTo>
                    <a:pt x="59569" y="558800"/>
                  </a:lnTo>
                  <a:lnTo>
                    <a:pt x="1718430" y="558800"/>
                  </a:lnTo>
                  <a:lnTo>
                    <a:pt x="1722293" y="571500"/>
                  </a:lnTo>
                  <a:lnTo>
                    <a:pt x="1726032" y="584200"/>
                  </a:lnTo>
                  <a:lnTo>
                    <a:pt x="1729645" y="596900"/>
                  </a:lnTo>
                  <a:lnTo>
                    <a:pt x="1733130" y="609600"/>
                  </a:lnTo>
                  <a:close/>
                </a:path>
                <a:path w="1778000" h="1511300">
                  <a:moveTo>
                    <a:pt x="1748641" y="660400"/>
                  </a:moveTo>
                  <a:lnTo>
                    <a:pt x="29358" y="660400"/>
                  </a:lnTo>
                  <a:lnTo>
                    <a:pt x="32202" y="647700"/>
                  </a:lnTo>
                  <a:lnTo>
                    <a:pt x="35176" y="635000"/>
                  </a:lnTo>
                  <a:lnTo>
                    <a:pt x="38279" y="622300"/>
                  </a:lnTo>
                  <a:lnTo>
                    <a:pt x="41511" y="609600"/>
                  </a:lnTo>
                  <a:lnTo>
                    <a:pt x="1736488" y="609600"/>
                  </a:lnTo>
                  <a:lnTo>
                    <a:pt x="1739719" y="622300"/>
                  </a:lnTo>
                  <a:lnTo>
                    <a:pt x="1742822" y="635000"/>
                  </a:lnTo>
                  <a:lnTo>
                    <a:pt x="1745796" y="647700"/>
                  </a:lnTo>
                  <a:lnTo>
                    <a:pt x="1748641" y="660400"/>
                  </a:lnTo>
                  <a:close/>
                </a:path>
                <a:path w="1778000" h="1511300">
                  <a:moveTo>
                    <a:pt x="1764911" y="736600"/>
                  </a:moveTo>
                  <a:lnTo>
                    <a:pt x="13088" y="736600"/>
                  </a:lnTo>
                  <a:lnTo>
                    <a:pt x="15019" y="723900"/>
                  </a:lnTo>
                  <a:lnTo>
                    <a:pt x="21600" y="685800"/>
                  </a:lnTo>
                  <a:lnTo>
                    <a:pt x="26642" y="660400"/>
                  </a:lnTo>
                  <a:lnTo>
                    <a:pt x="1751357" y="660400"/>
                  </a:lnTo>
                  <a:lnTo>
                    <a:pt x="1758723" y="698500"/>
                  </a:lnTo>
                  <a:lnTo>
                    <a:pt x="1764911" y="736600"/>
                  </a:lnTo>
                  <a:close/>
                </a:path>
                <a:path w="1778000" h="1511300">
                  <a:moveTo>
                    <a:pt x="1773719" y="800100"/>
                  </a:moveTo>
                  <a:lnTo>
                    <a:pt x="4280" y="800100"/>
                  </a:lnTo>
                  <a:lnTo>
                    <a:pt x="5416" y="787400"/>
                  </a:lnTo>
                  <a:lnTo>
                    <a:pt x="6685" y="774700"/>
                  </a:lnTo>
                  <a:lnTo>
                    <a:pt x="8087" y="762000"/>
                  </a:lnTo>
                  <a:lnTo>
                    <a:pt x="9622" y="749300"/>
                  </a:lnTo>
                  <a:lnTo>
                    <a:pt x="11289" y="736600"/>
                  </a:lnTo>
                  <a:lnTo>
                    <a:pt x="1766710" y="736600"/>
                  </a:lnTo>
                  <a:lnTo>
                    <a:pt x="1771314" y="774700"/>
                  </a:lnTo>
                  <a:lnTo>
                    <a:pt x="1773719" y="800100"/>
                  </a:lnTo>
                  <a:close/>
                </a:path>
                <a:path w="1778000" h="1511300">
                  <a:moveTo>
                    <a:pt x="1778000" y="876300"/>
                  </a:moveTo>
                  <a:lnTo>
                    <a:pt x="0" y="876300"/>
                  </a:lnTo>
                  <a:lnTo>
                    <a:pt x="267" y="863600"/>
                  </a:lnTo>
                  <a:lnTo>
                    <a:pt x="1672" y="825500"/>
                  </a:lnTo>
                  <a:lnTo>
                    <a:pt x="3277" y="800100"/>
                  </a:lnTo>
                  <a:lnTo>
                    <a:pt x="1774722" y="800100"/>
                  </a:lnTo>
                  <a:lnTo>
                    <a:pt x="1776929" y="838200"/>
                  </a:lnTo>
                  <a:lnTo>
                    <a:pt x="1778000" y="876300"/>
                  </a:lnTo>
                  <a:close/>
                </a:path>
                <a:path w="1778000" h="1511300">
                  <a:moveTo>
                    <a:pt x="986404" y="1511300"/>
                  </a:moveTo>
                  <a:lnTo>
                    <a:pt x="791595" y="1511300"/>
                  </a:lnTo>
                  <a:lnTo>
                    <a:pt x="744569" y="1498600"/>
                  </a:lnTo>
                  <a:lnTo>
                    <a:pt x="654560" y="1473200"/>
                  </a:lnTo>
                  <a:lnTo>
                    <a:pt x="611851" y="1447800"/>
                  </a:lnTo>
                  <a:lnTo>
                    <a:pt x="570857" y="1435100"/>
                  </a:lnTo>
                  <a:lnTo>
                    <a:pt x="531715" y="1409700"/>
                  </a:lnTo>
                  <a:lnTo>
                    <a:pt x="494563" y="1384300"/>
                  </a:lnTo>
                  <a:lnTo>
                    <a:pt x="459538" y="1346200"/>
                  </a:lnTo>
                  <a:lnTo>
                    <a:pt x="426779" y="1320800"/>
                  </a:lnTo>
                  <a:lnTo>
                    <a:pt x="396422" y="1282700"/>
                  </a:lnTo>
                  <a:lnTo>
                    <a:pt x="368606" y="1244600"/>
                  </a:lnTo>
                  <a:lnTo>
                    <a:pt x="343468" y="1206500"/>
                  </a:lnTo>
                  <a:lnTo>
                    <a:pt x="321146" y="1168400"/>
                  </a:lnTo>
                  <a:lnTo>
                    <a:pt x="301778" y="1130300"/>
                  </a:lnTo>
                  <a:lnTo>
                    <a:pt x="285501" y="1079500"/>
                  </a:lnTo>
                  <a:lnTo>
                    <a:pt x="272453" y="1041400"/>
                  </a:lnTo>
                  <a:lnTo>
                    <a:pt x="256606" y="990600"/>
                  </a:lnTo>
                  <a:lnTo>
                    <a:pt x="232180" y="952500"/>
                  </a:lnTo>
                  <a:lnTo>
                    <a:pt x="200526" y="927100"/>
                  </a:lnTo>
                  <a:lnTo>
                    <a:pt x="162997" y="901700"/>
                  </a:lnTo>
                  <a:lnTo>
                    <a:pt x="120943" y="889000"/>
                  </a:lnTo>
                  <a:lnTo>
                    <a:pt x="75717" y="876300"/>
                  </a:lnTo>
                  <a:lnTo>
                    <a:pt x="1702282" y="876300"/>
                  </a:lnTo>
                  <a:lnTo>
                    <a:pt x="1657055" y="889000"/>
                  </a:lnTo>
                  <a:lnTo>
                    <a:pt x="1615000" y="901700"/>
                  </a:lnTo>
                  <a:lnTo>
                    <a:pt x="1577468" y="927100"/>
                  </a:lnTo>
                  <a:lnTo>
                    <a:pt x="1545814" y="952500"/>
                  </a:lnTo>
                  <a:lnTo>
                    <a:pt x="1521389" y="990600"/>
                  </a:lnTo>
                  <a:lnTo>
                    <a:pt x="1505547" y="1041400"/>
                  </a:lnTo>
                  <a:lnTo>
                    <a:pt x="1492499" y="1079500"/>
                  </a:lnTo>
                  <a:lnTo>
                    <a:pt x="1476222" y="1130300"/>
                  </a:lnTo>
                  <a:lnTo>
                    <a:pt x="1456853" y="1168400"/>
                  </a:lnTo>
                  <a:lnTo>
                    <a:pt x="1434531" y="1206500"/>
                  </a:lnTo>
                  <a:lnTo>
                    <a:pt x="1409393" y="1244600"/>
                  </a:lnTo>
                  <a:lnTo>
                    <a:pt x="1381577" y="1282700"/>
                  </a:lnTo>
                  <a:lnTo>
                    <a:pt x="1351221" y="1320800"/>
                  </a:lnTo>
                  <a:lnTo>
                    <a:pt x="1318461" y="1346200"/>
                  </a:lnTo>
                  <a:lnTo>
                    <a:pt x="1283436" y="1384300"/>
                  </a:lnTo>
                  <a:lnTo>
                    <a:pt x="1246284" y="1409700"/>
                  </a:lnTo>
                  <a:lnTo>
                    <a:pt x="1207142" y="1435100"/>
                  </a:lnTo>
                  <a:lnTo>
                    <a:pt x="1166148" y="1447800"/>
                  </a:lnTo>
                  <a:lnTo>
                    <a:pt x="1123440" y="1473200"/>
                  </a:lnTo>
                  <a:lnTo>
                    <a:pt x="1033430" y="1498600"/>
                  </a:lnTo>
                  <a:lnTo>
                    <a:pt x="986404" y="1511300"/>
                  </a:lnTo>
                  <a:close/>
                </a:path>
              </a:pathLst>
            </a:custGeom>
            <a:solidFill>
              <a:srgbClr val="B4D3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2" name="object 20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36256" y="4824653"/>
              <a:ext cx="3048000" cy="1161694"/>
            </a:xfrm>
            <a:prstGeom prst="rect">
              <a:avLst/>
            </a:prstGeom>
          </p:spPr>
        </p:pic>
      </p:grpSp>
      <p:pic>
        <p:nvPicPr>
          <p:cNvPr id="203" name="object 20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45918" y="9345334"/>
            <a:ext cx="2828543" cy="485563"/>
          </a:xfrm>
          <a:prstGeom prst="rect">
            <a:avLst/>
          </a:prstGeom>
        </p:spPr>
      </p:pic>
      <p:grpSp>
        <p:nvGrpSpPr>
          <p:cNvPr id="204" name="object 204"/>
          <p:cNvGrpSpPr/>
          <p:nvPr/>
        </p:nvGrpSpPr>
        <p:grpSpPr>
          <a:xfrm>
            <a:off x="7627936" y="4462415"/>
            <a:ext cx="3048000" cy="1524000"/>
            <a:chOff x="7627936" y="4462415"/>
            <a:chExt cx="3048000" cy="1524000"/>
          </a:xfrm>
        </p:grpSpPr>
        <p:sp>
          <p:nvSpPr>
            <p:cNvPr id="205" name="object 205"/>
            <p:cNvSpPr/>
            <p:nvPr/>
          </p:nvSpPr>
          <p:spPr>
            <a:xfrm>
              <a:off x="8262936" y="4462415"/>
              <a:ext cx="1778000" cy="1511300"/>
            </a:xfrm>
            <a:custGeom>
              <a:avLst/>
              <a:gdLst/>
              <a:ahLst/>
              <a:cxnLst/>
              <a:rect l="l" t="t" r="r" b="b"/>
              <a:pathLst>
                <a:path w="1778000" h="1511300">
                  <a:moveTo>
                    <a:pt x="1040985" y="12700"/>
                  </a:moveTo>
                  <a:lnTo>
                    <a:pt x="737014" y="12700"/>
                  </a:lnTo>
                  <a:lnTo>
                    <a:pt x="747774" y="0"/>
                  </a:lnTo>
                  <a:lnTo>
                    <a:pt x="1030225" y="0"/>
                  </a:lnTo>
                  <a:lnTo>
                    <a:pt x="1040985" y="12700"/>
                  </a:lnTo>
                  <a:close/>
                </a:path>
                <a:path w="1778000" h="1511300">
                  <a:moveTo>
                    <a:pt x="1105009" y="25400"/>
                  </a:moveTo>
                  <a:lnTo>
                    <a:pt x="672990" y="25400"/>
                  </a:lnTo>
                  <a:lnTo>
                    <a:pt x="683590" y="12700"/>
                  </a:lnTo>
                  <a:lnTo>
                    <a:pt x="1094409" y="12700"/>
                  </a:lnTo>
                  <a:lnTo>
                    <a:pt x="1105009" y="25400"/>
                  </a:lnTo>
                  <a:close/>
                </a:path>
                <a:path w="1778000" h="1511300">
                  <a:moveTo>
                    <a:pt x="1147062" y="38100"/>
                  </a:moveTo>
                  <a:lnTo>
                    <a:pt x="630936" y="38100"/>
                  </a:lnTo>
                  <a:lnTo>
                    <a:pt x="641396" y="25400"/>
                  </a:lnTo>
                  <a:lnTo>
                    <a:pt x="1136603" y="25400"/>
                  </a:lnTo>
                  <a:lnTo>
                    <a:pt x="1147062" y="38100"/>
                  </a:lnTo>
                  <a:close/>
                </a:path>
                <a:path w="1778000" h="1511300">
                  <a:moveTo>
                    <a:pt x="1188494" y="50800"/>
                  </a:moveTo>
                  <a:lnTo>
                    <a:pt x="589504" y="50800"/>
                  </a:lnTo>
                  <a:lnTo>
                    <a:pt x="599799" y="38100"/>
                  </a:lnTo>
                  <a:lnTo>
                    <a:pt x="1178199" y="38100"/>
                  </a:lnTo>
                  <a:lnTo>
                    <a:pt x="1188494" y="50800"/>
                  </a:lnTo>
                  <a:close/>
                </a:path>
                <a:path w="1778000" h="1511300">
                  <a:moveTo>
                    <a:pt x="1229205" y="63500"/>
                  </a:moveTo>
                  <a:lnTo>
                    <a:pt x="548794" y="63500"/>
                  </a:lnTo>
                  <a:lnTo>
                    <a:pt x="558899" y="50800"/>
                  </a:lnTo>
                  <a:lnTo>
                    <a:pt x="1219099" y="50800"/>
                  </a:lnTo>
                  <a:lnTo>
                    <a:pt x="1229205" y="63500"/>
                  </a:lnTo>
                  <a:close/>
                </a:path>
                <a:path w="1778000" h="1511300">
                  <a:moveTo>
                    <a:pt x="1249259" y="76200"/>
                  </a:moveTo>
                  <a:lnTo>
                    <a:pt x="528740" y="76200"/>
                  </a:lnTo>
                  <a:lnTo>
                    <a:pt x="538740" y="63500"/>
                  </a:lnTo>
                  <a:lnTo>
                    <a:pt x="1239259" y="63500"/>
                  </a:lnTo>
                  <a:lnTo>
                    <a:pt x="1249259" y="76200"/>
                  </a:lnTo>
                  <a:close/>
                </a:path>
                <a:path w="1778000" h="1511300">
                  <a:moveTo>
                    <a:pt x="1278930" y="88900"/>
                  </a:moveTo>
                  <a:lnTo>
                    <a:pt x="499069" y="88900"/>
                  </a:lnTo>
                  <a:lnTo>
                    <a:pt x="508903" y="76200"/>
                  </a:lnTo>
                  <a:lnTo>
                    <a:pt x="1269095" y="76200"/>
                  </a:lnTo>
                  <a:lnTo>
                    <a:pt x="1278930" y="88900"/>
                  </a:lnTo>
                  <a:close/>
                </a:path>
                <a:path w="1778000" h="1511300">
                  <a:moveTo>
                    <a:pt x="1308071" y="101600"/>
                  </a:moveTo>
                  <a:lnTo>
                    <a:pt x="469928" y="101600"/>
                  </a:lnTo>
                  <a:lnTo>
                    <a:pt x="479581" y="88900"/>
                  </a:lnTo>
                  <a:lnTo>
                    <a:pt x="1298417" y="88900"/>
                  </a:lnTo>
                  <a:lnTo>
                    <a:pt x="1308071" y="101600"/>
                  </a:lnTo>
                  <a:close/>
                </a:path>
                <a:path w="1778000" h="1511300">
                  <a:moveTo>
                    <a:pt x="1327186" y="114300"/>
                  </a:moveTo>
                  <a:lnTo>
                    <a:pt x="450813" y="114300"/>
                  </a:lnTo>
                  <a:lnTo>
                    <a:pt x="460337" y="101600"/>
                  </a:lnTo>
                  <a:lnTo>
                    <a:pt x="1317661" y="101600"/>
                  </a:lnTo>
                  <a:lnTo>
                    <a:pt x="1327186" y="114300"/>
                  </a:lnTo>
                  <a:close/>
                </a:path>
                <a:path w="1778000" h="1511300">
                  <a:moveTo>
                    <a:pt x="1355360" y="127000"/>
                  </a:moveTo>
                  <a:lnTo>
                    <a:pt x="422638" y="127000"/>
                  </a:lnTo>
                  <a:lnTo>
                    <a:pt x="431962" y="114300"/>
                  </a:lnTo>
                  <a:lnTo>
                    <a:pt x="1346037" y="114300"/>
                  </a:lnTo>
                  <a:lnTo>
                    <a:pt x="1355360" y="127000"/>
                  </a:lnTo>
                  <a:close/>
                </a:path>
                <a:path w="1778000" h="1511300">
                  <a:moveTo>
                    <a:pt x="1373792" y="139700"/>
                  </a:moveTo>
                  <a:lnTo>
                    <a:pt x="404206" y="139700"/>
                  </a:lnTo>
                  <a:lnTo>
                    <a:pt x="413386" y="127000"/>
                  </a:lnTo>
                  <a:lnTo>
                    <a:pt x="1364612" y="127000"/>
                  </a:lnTo>
                  <a:lnTo>
                    <a:pt x="1373792" y="139700"/>
                  </a:lnTo>
                  <a:close/>
                </a:path>
                <a:path w="1778000" h="1511300">
                  <a:moveTo>
                    <a:pt x="1391935" y="152400"/>
                  </a:moveTo>
                  <a:lnTo>
                    <a:pt x="386063" y="152400"/>
                  </a:lnTo>
                  <a:lnTo>
                    <a:pt x="395097" y="139700"/>
                  </a:lnTo>
                  <a:lnTo>
                    <a:pt x="1382901" y="139700"/>
                  </a:lnTo>
                  <a:lnTo>
                    <a:pt x="1391935" y="152400"/>
                  </a:lnTo>
                  <a:close/>
                </a:path>
                <a:path w="1778000" h="1511300">
                  <a:moveTo>
                    <a:pt x="1409773" y="165100"/>
                  </a:moveTo>
                  <a:lnTo>
                    <a:pt x="368226" y="165100"/>
                  </a:lnTo>
                  <a:lnTo>
                    <a:pt x="377106" y="152400"/>
                  </a:lnTo>
                  <a:lnTo>
                    <a:pt x="1400893" y="152400"/>
                  </a:lnTo>
                  <a:lnTo>
                    <a:pt x="1409773" y="165100"/>
                  </a:lnTo>
                  <a:close/>
                </a:path>
                <a:path w="1778000" h="1511300">
                  <a:moveTo>
                    <a:pt x="1427299" y="177800"/>
                  </a:moveTo>
                  <a:lnTo>
                    <a:pt x="350699" y="177800"/>
                  </a:lnTo>
                  <a:lnTo>
                    <a:pt x="359423" y="165100"/>
                  </a:lnTo>
                  <a:lnTo>
                    <a:pt x="1418576" y="165100"/>
                  </a:lnTo>
                  <a:lnTo>
                    <a:pt x="1427299" y="177800"/>
                  </a:lnTo>
                  <a:close/>
                </a:path>
                <a:path w="1778000" h="1511300">
                  <a:moveTo>
                    <a:pt x="1444499" y="190500"/>
                  </a:moveTo>
                  <a:lnTo>
                    <a:pt x="333500" y="190500"/>
                  </a:lnTo>
                  <a:lnTo>
                    <a:pt x="342059" y="177800"/>
                  </a:lnTo>
                  <a:lnTo>
                    <a:pt x="1435940" y="177800"/>
                  </a:lnTo>
                  <a:lnTo>
                    <a:pt x="1444499" y="190500"/>
                  </a:lnTo>
                  <a:close/>
                </a:path>
                <a:path w="1778000" h="1511300">
                  <a:moveTo>
                    <a:pt x="1461366" y="203200"/>
                  </a:moveTo>
                  <a:lnTo>
                    <a:pt x="316633" y="203200"/>
                  </a:lnTo>
                  <a:lnTo>
                    <a:pt x="325024" y="190500"/>
                  </a:lnTo>
                  <a:lnTo>
                    <a:pt x="1452975" y="190500"/>
                  </a:lnTo>
                  <a:lnTo>
                    <a:pt x="1461366" y="203200"/>
                  </a:lnTo>
                  <a:close/>
                </a:path>
                <a:path w="1778000" h="1511300">
                  <a:moveTo>
                    <a:pt x="1486015" y="228600"/>
                  </a:moveTo>
                  <a:lnTo>
                    <a:pt x="291984" y="228600"/>
                  </a:lnTo>
                  <a:lnTo>
                    <a:pt x="300112" y="215900"/>
                  </a:lnTo>
                  <a:lnTo>
                    <a:pt x="308329" y="203200"/>
                  </a:lnTo>
                  <a:lnTo>
                    <a:pt x="1469670" y="203200"/>
                  </a:lnTo>
                  <a:lnTo>
                    <a:pt x="1477886" y="215900"/>
                  </a:lnTo>
                  <a:lnTo>
                    <a:pt x="1486015" y="228600"/>
                  </a:lnTo>
                  <a:close/>
                </a:path>
                <a:path w="1778000" h="1511300">
                  <a:moveTo>
                    <a:pt x="1502001" y="241300"/>
                  </a:moveTo>
                  <a:lnTo>
                    <a:pt x="275998" y="241300"/>
                  </a:lnTo>
                  <a:lnTo>
                    <a:pt x="283945" y="228600"/>
                  </a:lnTo>
                  <a:lnTo>
                    <a:pt x="1494054" y="228600"/>
                  </a:lnTo>
                  <a:lnTo>
                    <a:pt x="1502001" y="241300"/>
                  </a:lnTo>
                  <a:close/>
                </a:path>
                <a:path w="1778000" h="1511300">
                  <a:moveTo>
                    <a:pt x="1525285" y="266700"/>
                  </a:moveTo>
                  <a:lnTo>
                    <a:pt x="252714" y="266700"/>
                  </a:lnTo>
                  <a:lnTo>
                    <a:pt x="260381" y="254000"/>
                  </a:lnTo>
                  <a:lnTo>
                    <a:pt x="268144" y="241300"/>
                  </a:lnTo>
                  <a:lnTo>
                    <a:pt x="1509855" y="241300"/>
                  </a:lnTo>
                  <a:lnTo>
                    <a:pt x="1517617" y="254000"/>
                  </a:lnTo>
                  <a:lnTo>
                    <a:pt x="1525285" y="266700"/>
                  </a:lnTo>
                  <a:close/>
                </a:path>
                <a:path w="1778000" h="1511300">
                  <a:moveTo>
                    <a:pt x="1540328" y="279400"/>
                  </a:moveTo>
                  <a:lnTo>
                    <a:pt x="237670" y="279400"/>
                  </a:lnTo>
                  <a:lnTo>
                    <a:pt x="245144" y="266700"/>
                  </a:lnTo>
                  <a:lnTo>
                    <a:pt x="1532855" y="266700"/>
                  </a:lnTo>
                  <a:lnTo>
                    <a:pt x="1540328" y="279400"/>
                  </a:lnTo>
                  <a:close/>
                </a:path>
                <a:path w="1778000" h="1511300">
                  <a:moveTo>
                    <a:pt x="1562158" y="304800"/>
                  </a:moveTo>
                  <a:lnTo>
                    <a:pt x="215841" y="304800"/>
                  </a:lnTo>
                  <a:lnTo>
                    <a:pt x="223017" y="292100"/>
                  </a:lnTo>
                  <a:lnTo>
                    <a:pt x="230294" y="279400"/>
                  </a:lnTo>
                  <a:lnTo>
                    <a:pt x="1547705" y="279400"/>
                  </a:lnTo>
                  <a:lnTo>
                    <a:pt x="1554982" y="292100"/>
                  </a:lnTo>
                  <a:lnTo>
                    <a:pt x="1562158" y="304800"/>
                  </a:lnTo>
                  <a:close/>
                </a:path>
                <a:path w="1778000" h="1511300">
                  <a:moveTo>
                    <a:pt x="1583075" y="330200"/>
                  </a:moveTo>
                  <a:lnTo>
                    <a:pt x="194923" y="330200"/>
                  </a:lnTo>
                  <a:lnTo>
                    <a:pt x="201793" y="317500"/>
                  </a:lnTo>
                  <a:lnTo>
                    <a:pt x="208766" y="304800"/>
                  </a:lnTo>
                  <a:lnTo>
                    <a:pt x="1569233" y="304800"/>
                  </a:lnTo>
                  <a:lnTo>
                    <a:pt x="1576206" y="317500"/>
                  </a:lnTo>
                  <a:lnTo>
                    <a:pt x="1583075" y="330200"/>
                  </a:lnTo>
                  <a:close/>
                </a:path>
                <a:path w="1778000" h="1511300">
                  <a:moveTo>
                    <a:pt x="1603051" y="355600"/>
                  </a:moveTo>
                  <a:lnTo>
                    <a:pt x="174948" y="355600"/>
                  </a:lnTo>
                  <a:lnTo>
                    <a:pt x="181501" y="342900"/>
                  </a:lnTo>
                  <a:lnTo>
                    <a:pt x="188159" y="330200"/>
                  </a:lnTo>
                  <a:lnTo>
                    <a:pt x="1589839" y="330200"/>
                  </a:lnTo>
                  <a:lnTo>
                    <a:pt x="1596498" y="342900"/>
                  </a:lnTo>
                  <a:lnTo>
                    <a:pt x="1603051" y="355600"/>
                  </a:lnTo>
                  <a:close/>
                </a:path>
                <a:path w="1778000" h="1511300">
                  <a:moveTo>
                    <a:pt x="1628176" y="393700"/>
                  </a:moveTo>
                  <a:lnTo>
                    <a:pt x="149823" y="393700"/>
                  </a:lnTo>
                  <a:lnTo>
                    <a:pt x="155940" y="381000"/>
                  </a:lnTo>
                  <a:lnTo>
                    <a:pt x="162166" y="368300"/>
                  </a:lnTo>
                  <a:lnTo>
                    <a:pt x="168502" y="355600"/>
                  </a:lnTo>
                  <a:lnTo>
                    <a:pt x="1609496" y="355600"/>
                  </a:lnTo>
                  <a:lnTo>
                    <a:pt x="1615832" y="368300"/>
                  </a:lnTo>
                  <a:lnTo>
                    <a:pt x="1622059" y="381000"/>
                  </a:lnTo>
                  <a:lnTo>
                    <a:pt x="1628176" y="393700"/>
                  </a:lnTo>
                  <a:close/>
                </a:path>
                <a:path w="1778000" h="1511300">
                  <a:moveTo>
                    <a:pt x="1651520" y="431800"/>
                  </a:moveTo>
                  <a:lnTo>
                    <a:pt x="126479" y="431800"/>
                  </a:lnTo>
                  <a:lnTo>
                    <a:pt x="132145" y="419100"/>
                  </a:lnTo>
                  <a:lnTo>
                    <a:pt x="137924" y="406400"/>
                  </a:lnTo>
                  <a:lnTo>
                    <a:pt x="143817" y="393700"/>
                  </a:lnTo>
                  <a:lnTo>
                    <a:pt x="1634181" y="393700"/>
                  </a:lnTo>
                  <a:lnTo>
                    <a:pt x="1640074" y="406400"/>
                  </a:lnTo>
                  <a:lnTo>
                    <a:pt x="1645853" y="419100"/>
                  </a:lnTo>
                  <a:lnTo>
                    <a:pt x="1651520" y="431800"/>
                  </a:lnTo>
                  <a:close/>
                </a:path>
                <a:path w="1778000" h="1511300">
                  <a:moveTo>
                    <a:pt x="1667825" y="457200"/>
                  </a:moveTo>
                  <a:lnTo>
                    <a:pt x="110173" y="457200"/>
                  </a:lnTo>
                  <a:lnTo>
                    <a:pt x="115492" y="444500"/>
                  </a:lnTo>
                  <a:lnTo>
                    <a:pt x="120927" y="431800"/>
                  </a:lnTo>
                  <a:lnTo>
                    <a:pt x="1657071" y="431800"/>
                  </a:lnTo>
                  <a:lnTo>
                    <a:pt x="1662506" y="444500"/>
                  </a:lnTo>
                  <a:lnTo>
                    <a:pt x="1667825" y="457200"/>
                  </a:lnTo>
                  <a:close/>
                </a:path>
                <a:path w="1778000" h="1511300">
                  <a:moveTo>
                    <a:pt x="1692646" y="508000"/>
                  </a:moveTo>
                  <a:lnTo>
                    <a:pt x="85353" y="508000"/>
                  </a:lnTo>
                  <a:lnTo>
                    <a:pt x="90078" y="495300"/>
                  </a:lnTo>
                  <a:lnTo>
                    <a:pt x="94923" y="482600"/>
                  </a:lnTo>
                  <a:lnTo>
                    <a:pt x="99887" y="469900"/>
                  </a:lnTo>
                  <a:lnTo>
                    <a:pt x="104971" y="457200"/>
                  </a:lnTo>
                  <a:lnTo>
                    <a:pt x="1673027" y="457200"/>
                  </a:lnTo>
                  <a:lnTo>
                    <a:pt x="1678111" y="469900"/>
                  </a:lnTo>
                  <a:lnTo>
                    <a:pt x="1683076" y="482600"/>
                  </a:lnTo>
                  <a:lnTo>
                    <a:pt x="1687920" y="495300"/>
                  </a:lnTo>
                  <a:lnTo>
                    <a:pt x="1692646" y="508000"/>
                  </a:lnTo>
                  <a:close/>
                </a:path>
                <a:path w="1778000" h="1511300">
                  <a:moveTo>
                    <a:pt x="1714441" y="558800"/>
                  </a:moveTo>
                  <a:lnTo>
                    <a:pt x="63557" y="558800"/>
                  </a:lnTo>
                  <a:lnTo>
                    <a:pt x="67670" y="546100"/>
                  </a:lnTo>
                  <a:lnTo>
                    <a:pt x="71907" y="533400"/>
                  </a:lnTo>
                  <a:lnTo>
                    <a:pt x="76267" y="520700"/>
                  </a:lnTo>
                  <a:lnTo>
                    <a:pt x="80749" y="508000"/>
                  </a:lnTo>
                  <a:lnTo>
                    <a:pt x="1697250" y="508000"/>
                  </a:lnTo>
                  <a:lnTo>
                    <a:pt x="1701732" y="520700"/>
                  </a:lnTo>
                  <a:lnTo>
                    <a:pt x="1706091" y="533400"/>
                  </a:lnTo>
                  <a:lnTo>
                    <a:pt x="1710328" y="546100"/>
                  </a:lnTo>
                  <a:lnTo>
                    <a:pt x="1714441" y="558800"/>
                  </a:lnTo>
                  <a:close/>
                </a:path>
                <a:path w="1778000" h="1511300">
                  <a:moveTo>
                    <a:pt x="1733130" y="609600"/>
                  </a:moveTo>
                  <a:lnTo>
                    <a:pt x="44869" y="609600"/>
                  </a:lnTo>
                  <a:lnTo>
                    <a:pt x="48354" y="596900"/>
                  </a:lnTo>
                  <a:lnTo>
                    <a:pt x="51967" y="584200"/>
                  </a:lnTo>
                  <a:lnTo>
                    <a:pt x="55705" y="571500"/>
                  </a:lnTo>
                  <a:lnTo>
                    <a:pt x="59569" y="558800"/>
                  </a:lnTo>
                  <a:lnTo>
                    <a:pt x="1718430" y="558800"/>
                  </a:lnTo>
                  <a:lnTo>
                    <a:pt x="1722293" y="571500"/>
                  </a:lnTo>
                  <a:lnTo>
                    <a:pt x="1726032" y="584200"/>
                  </a:lnTo>
                  <a:lnTo>
                    <a:pt x="1729645" y="596900"/>
                  </a:lnTo>
                  <a:lnTo>
                    <a:pt x="1733130" y="609600"/>
                  </a:lnTo>
                  <a:close/>
                </a:path>
                <a:path w="1778000" h="1511300">
                  <a:moveTo>
                    <a:pt x="1748641" y="660400"/>
                  </a:moveTo>
                  <a:lnTo>
                    <a:pt x="29358" y="660400"/>
                  </a:lnTo>
                  <a:lnTo>
                    <a:pt x="32202" y="647700"/>
                  </a:lnTo>
                  <a:lnTo>
                    <a:pt x="35176" y="635000"/>
                  </a:lnTo>
                  <a:lnTo>
                    <a:pt x="38279" y="622300"/>
                  </a:lnTo>
                  <a:lnTo>
                    <a:pt x="41511" y="609600"/>
                  </a:lnTo>
                  <a:lnTo>
                    <a:pt x="1736488" y="609600"/>
                  </a:lnTo>
                  <a:lnTo>
                    <a:pt x="1739719" y="622300"/>
                  </a:lnTo>
                  <a:lnTo>
                    <a:pt x="1742822" y="635000"/>
                  </a:lnTo>
                  <a:lnTo>
                    <a:pt x="1745796" y="647700"/>
                  </a:lnTo>
                  <a:lnTo>
                    <a:pt x="1748641" y="660400"/>
                  </a:lnTo>
                  <a:close/>
                </a:path>
                <a:path w="1778000" h="1511300">
                  <a:moveTo>
                    <a:pt x="1764911" y="736600"/>
                  </a:moveTo>
                  <a:lnTo>
                    <a:pt x="13088" y="736600"/>
                  </a:lnTo>
                  <a:lnTo>
                    <a:pt x="15019" y="723900"/>
                  </a:lnTo>
                  <a:lnTo>
                    <a:pt x="21600" y="685800"/>
                  </a:lnTo>
                  <a:lnTo>
                    <a:pt x="26642" y="660400"/>
                  </a:lnTo>
                  <a:lnTo>
                    <a:pt x="1751357" y="660400"/>
                  </a:lnTo>
                  <a:lnTo>
                    <a:pt x="1758723" y="698500"/>
                  </a:lnTo>
                  <a:lnTo>
                    <a:pt x="1764911" y="736600"/>
                  </a:lnTo>
                  <a:close/>
                </a:path>
                <a:path w="1778000" h="1511300">
                  <a:moveTo>
                    <a:pt x="1773719" y="800100"/>
                  </a:moveTo>
                  <a:lnTo>
                    <a:pt x="4280" y="800100"/>
                  </a:lnTo>
                  <a:lnTo>
                    <a:pt x="5416" y="787400"/>
                  </a:lnTo>
                  <a:lnTo>
                    <a:pt x="6685" y="774700"/>
                  </a:lnTo>
                  <a:lnTo>
                    <a:pt x="8087" y="762000"/>
                  </a:lnTo>
                  <a:lnTo>
                    <a:pt x="9622" y="749300"/>
                  </a:lnTo>
                  <a:lnTo>
                    <a:pt x="11289" y="736600"/>
                  </a:lnTo>
                  <a:lnTo>
                    <a:pt x="1766710" y="736600"/>
                  </a:lnTo>
                  <a:lnTo>
                    <a:pt x="1771314" y="774700"/>
                  </a:lnTo>
                  <a:lnTo>
                    <a:pt x="1773719" y="800100"/>
                  </a:lnTo>
                  <a:close/>
                </a:path>
                <a:path w="1778000" h="1511300">
                  <a:moveTo>
                    <a:pt x="1778000" y="876300"/>
                  </a:moveTo>
                  <a:lnTo>
                    <a:pt x="0" y="876300"/>
                  </a:lnTo>
                  <a:lnTo>
                    <a:pt x="267" y="863600"/>
                  </a:lnTo>
                  <a:lnTo>
                    <a:pt x="1672" y="825500"/>
                  </a:lnTo>
                  <a:lnTo>
                    <a:pt x="3277" y="800100"/>
                  </a:lnTo>
                  <a:lnTo>
                    <a:pt x="1774722" y="800100"/>
                  </a:lnTo>
                  <a:lnTo>
                    <a:pt x="1776929" y="838200"/>
                  </a:lnTo>
                  <a:lnTo>
                    <a:pt x="1778000" y="876300"/>
                  </a:lnTo>
                  <a:close/>
                </a:path>
                <a:path w="1778000" h="1511300">
                  <a:moveTo>
                    <a:pt x="986404" y="1511300"/>
                  </a:moveTo>
                  <a:lnTo>
                    <a:pt x="791595" y="1511300"/>
                  </a:lnTo>
                  <a:lnTo>
                    <a:pt x="744569" y="1498600"/>
                  </a:lnTo>
                  <a:lnTo>
                    <a:pt x="654560" y="1473200"/>
                  </a:lnTo>
                  <a:lnTo>
                    <a:pt x="611851" y="1447800"/>
                  </a:lnTo>
                  <a:lnTo>
                    <a:pt x="570857" y="1435100"/>
                  </a:lnTo>
                  <a:lnTo>
                    <a:pt x="531715" y="1409700"/>
                  </a:lnTo>
                  <a:lnTo>
                    <a:pt x="494563" y="1384300"/>
                  </a:lnTo>
                  <a:lnTo>
                    <a:pt x="459538" y="1346200"/>
                  </a:lnTo>
                  <a:lnTo>
                    <a:pt x="426779" y="1320800"/>
                  </a:lnTo>
                  <a:lnTo>
                    <a:pt x="396422" y="1282700"/>
                  </a:lnTo>
                  <a:lnTo>
                    <a:pt x="368606" y="1244600"/>
                  </a:lnTo>
                  <a:lnTo>
                    <a:pt x="343468" y="1206500"/>
                  </a:lnTo>
                  <a:lnTo>
                    <a:pt x="321146" y="1168400"/>
                  </a:lnTo>
                  <a:lnTo>
                    <a:pt x="301778" y="1130300"/>
                  </a:lnTo>
                  <a:lnTo>
                    <a:pt x="285501" y="1079500"/>
                  </a:lnTo>
                  <a:lnTo>
                    <a:pt x="272453" y="1041400"/>
                  </a:lnTo>
                  <a:lnTo>
                    <a:pt x="256607" y="990600"/>
                  </a:lnTo>
                  <a:lnTo>
                    <a:pt x="232180" y="952500"/>
                  </a:lnTo>
                  <a:lnTo>
                    <a:pt x="200527" y="927100"/>
                  </a:lnTo>
                  <a:lnTo>
                    <a:pt x="162997" y="901700"/>
                  </a:lnTo>
                  <a:lnTo>
                    <a:pt x="120943" y="889000"/>
                  </a:lnTo>
                  <a:lnTo>
                    <a:pt x="75717" y="876300"/>
                  </a:lnTo>
                  <a:lnTo>
                    <a:pt x="1702282" y="876300"/>
                  </a:lnTo>
                  <a:lnTo>
                    <a:pt x="1657056" y="889000"/>
                  </a:lnTo>
                  <a:lnTo>
                    <a:pt x="1615000" y="901700"/>
                  </a:lnTo>
                  <a:lnTo>
                    <a:pt x="1577468" y="927100"/>
                  </a:lnTo>
                  <a:lnTo>
                    <a:pt x="1545814" y="952500"/>
                  </a:lnTo>
                  <a:lnTo>
                    <a:pt x="1521389" y="990600"/>
                  </a:lnTo>
                  <a:lnTo>
                    <a:pt x="1505547" y="1041400"/>
                  </a:lnTo>
                  <a:lnTo>
                    <a:pt x="1492499" y="1079500"/>
                  </a:lnTo>
                  <a:lnTo>
                    <a:pt x="1476222" y="1130300"/>
                  </a:lnTo>
                  <a:lnTo>
                    <a:pt x="1456853" y="1168400"/>
                  </a:lnTo>
                  <a:lnTo>
                    <a:pt x="1434531" y="1206500"/>
                  </a:lnTo>
                  <a:lnTo>
                    <a:pt x="1409394" y="1244600"/>
                  </a:lnTo>
                  <a:lnTo>
                    <a:pt x="1381577" y="1282700"/>
                  </a:lnTo>
                  <a:lnTo>
                    <a:pt x="1351221" y="1320800"/>
                  </a:lnTo>
                  <a:lnTo>
                    <a:pt x="1318461" y="1346200"/>
                  </a:lnTo>
                  <a:lnTo>
                    <a:pt x="1283436" y="1384300"/>
                  </a:lnTo>
                  <a:lnTo>
                    <a:pt x="1246284" y="1409700"/>
                  </a:lnTo>
                  <a:lnTo>
                    <a:pt x="1207142" y="1435100"/>
                  </a:lnTo>
                  <a:lnTo>
                    <a:pt x="1166148" y="1447800"/>
                  </a:lnTo>
                  <a:lnTo>
                    <a:pt x="1123440" y="1473200"/>
                  </a:lnTo>
                  <a:lnTo>
                    <a:pt x="1033430" y="1498600"/>
                  </a:lnTo>
                  <a:lnTo>
                    <a:pt x="986404" y="1511300"/>
                  </a:lnTo>
                  <a:close/>
                </a:path>
              </a:pathLst>
            </a:custGeom>
            <a:solidFill>
              <a:srgbClr val="66D5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6" name="object 20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27936" y="4824653"/>
              <a:ext cx="3047999" cy="1161694"/>
            </a:xfrm>
            <a:prstGeom prst="rect">
              <a:avLst/>
            </a:prstGeom>
          </p:spPr>
        </p:pic>
      </p:grpSp>
      <p:pic>
        <p:nvPicPr>
          <p:cNvPr id="207" name="object 20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37599" y="9345334"/>
            <a:ext cx="2828543" cy="485563"/>
          </a:xfrm>
          <a:prstGeom prst="rect">
            <a:avLst/>
          </a:prstGeom>
        </p:spPr>
      </p:pic>
      <p:grpSp>
        <p:nvGrpSpPr>
          <p:cNvPr id="208" name="object 208"/>
          <p:cNvGrpSpPr/>
          <p:nvPr/>
        </p:nvGrpSpPr>
        <p:grpSpPr>
          <a:xfrm>
            <a:off x="10919617" y="4462415"/>
            <a:ext cx="3048000" cy="1524000"/>
            <a:chOff x="10919617" y="4462415"/>
            <a:chExt cx="3048000" cy="1524000"/>
          </a:xfrm>
        </p:grpSpPr>
        <p:sp>
          <p:nvSpPr>
            <p:cNvPr id="209" name="object 209"/>
            <p:cNvSpPr/>
            <p:nvPr/>
          </p:nvSpPr>
          <p:spPr>
            <a:xfrm>
              <a:off x="11554617" y="4462415"/>
              <a:ext cx="1778000" cy="1524000"/>
            </a:xfrm>
            <a:custGeom>
              <a:avLst/>
              <a:gdLst/>
              <a:ahLst/>
              <a:cxnLst/>
              <a:rect l="l" t="t" r="r" b="b"/>
              <a:pathLst>
                <a:path w="1778000" h="1524000">
                  <a:moveTo>
                    <a:pt x="889000" y="1523933"/>
                  </a:moveTo>
                  <a:lnTo>
                    <a:pt x="839784" y="1522054"/>
                  </a:lnTo>
                  <a:lnTo>
                    <a:pt x="791595" y="1516509"/>
                  </a:lnTo>
                  <a:lnTo>
                    <a:pt x="744569" y="1507435"/>
                  </a:lnTo>
                  <a:lnTo>
                    <a:pt x="698845" y="1494970"/>
                  </a:lnTo>
                  <a:lnTo>
                    <a:pt x="654560" y="1479252"/>
                  </a:lnTo>
                  <a:lnTo>
                    <a:pt x="611851" y="1460419"/>
                  </a:lnTo>
                  <a:lnTo>
                    <a:pt x="570857" y="1438608"/>
                  </a:lnTo>
                  <a:lnTo>
                    <a:pt x="531715" y="1413957"/>
                  </a:lnTo>
                  <a:lnTo>
                    <a:pt x="494563" y="1386603"/>
                  </a:lnTo>
                  <a:lnTo>
                    <a:pt x="459538" y="1356684"/>
                  </a:lnTo>
                  <a:lnTo>
                    <a:pt x="426779" y="1324339"/>
                  </a:lnTo>
                  <a:lnTo>
                    <a:pt x="396422" y="1289703"/>
                  </a:lnTo>
                  <a:lnTo>
                    <a:pt x="368606" y="1252916"/>
                  </a:lnTo>
                  <a:lnTo>
                    <a:pt x="343468" y="1214115"/>
                  </a:lnTo>
                  <a:lnTo>
                    <a:pt x="321146" y="1173438"/>
                  </a:lnTo>
                  <a:lnTo>
                    <a:pt x="301778" y="1131021"/>
                  </a:lnTo>
                  <a:lnTo>
                    <a:pt x="285501" y="1087004"/>
                  </a:lnTo>
                  <a:lnTo>
                    <a:pt x="272453" y="1041523"/>
                  </a:lnTo>
                  <a:lnTo>
                    <a:pt x="256606" y="998960"/>
                  </a:lnTo>
                  <a:lnTo>
                    <a:pt x="232180" y="961949"/>
                  </a:lnTo>
                  <a:lnTo>
                    <a:pt x="200527" y="931467"/>
                  </a:lnTo>
                  <a:lnTo>
                    <a:pt x="162997" y="908487"/>
                  </a:lnTo>
                  <a:lnTo>
                    <a:pt x="120943" y="893984"/>
                  </a:lnTo>
                  <a:lnTo>
                    <a:pt x="75717" y="888933"/>
                  </a:lnTo>
                  <a:lnTo>
                    <a:pt x="1702282" y="888933"/>
                  </a:lnTo>
                  <a:lnTo>
                    <a:pt x="1657055" y="893984"/>
                  </a:lnTo>
                  <a:lnTo>
                    <a:pt x="1615000" y="908487"/>
                  </a:lnTo>
                  <a:lnTo>
                    <a:pt x="1577468" y="931467"/>
                  </a:lnTo>
                  <a:lnTo>
                    <a:pt x="1545814" y="961949"/>
                  </a:lnTo>
                  <a:lnTo>
                    <a:pt x="1521389" y="998960"/>
                  </a:lnTo>
                  <a:lnTo>
                    <a:pt x="1505546" y="1041523"/>
                  </a:lnTo>
                  <a:lnTo>
                    <a:pt x="1492498" y="1087004"/>
                  </a:lnTo>
                  <a:lnTo>
                    <a:pt x="1476221" y="1131021"/>
                  </a:lnTo>
                  <a:lnTo>
                    <a:pt x="1456853" y="1173438"/>
                  </a:lnTo>
                  <a:lnTo>
                    <a:pt x="1434531" y="1214115"/>
                  </a:lnTo>
                  <a:lnTo>
                    <a:pt x="1409393" y="1252916"/>
                  </a:lnTo>
                  <a:lnTo>
                    <a:pt x="1381577" y="1289703"/>
                  </a:lnTo>
                  <a:lnTo>
                    <a:pt x="1351221" y="1324339"/>
                  </a:lnTo>
                  <a:lnTo>
                    <a:pt x="1318461" y="1356684"/>
                  </a:lnTo>
                  <a:lnTo>
                    <a:pt x="1283436" y="1386603"/>
                  </a:lnTo>
                  <a:lnTo>
                    <a:pt x="1246284" y="1413957"/>
                  </a:lnTo>
                  <a:lnTo>
                    <a:pt x="1207142" y="1438608"/>
                  </a:lnTo>
                  <a:lnTo>
                    <a:pt x="1166148" y="1460419"/>
                  </a:lnTo>
                  <a:lnTo>
                    <a:pt x="1123440" y="1479252"/>
                  </a:lnTo>
                  <a:lnTo>
                    <a:pt x="1079154" y="1494970"/>
                  </a:lnTo>
                  <a:lnTo>
                    <a:pt x="1033430" y="1507435"/>
                  </a:lnTo>
                  <a:lnTo>
                    <a:pt x="986404" y="1516509"/>
                  </a:lnTo>
                  <a:lnTo>
                    <a:pt x="938215" y="1522054"/>
                  </a:lnTo>
                  <a:lnTo>
                    <a:pt x="889000" y="1523933"/>
                  </a:lnTo>
                  <a:close/>
                </a:path>
                <a:path w="1778000" h="1524000">
                  <a:moveTo>
                    <a:pt x="943514" y="1269"/>
                  </a:moveTo>
                  <a:lnTo>
                    <a:pt x="834485" y="1269"/>
                  </a:lnTo>
                  <a:lnTo>
                    <a:pt x="845378" y="0"/>
                  </a:lnTo>
                  <a:lnTo>
                    <a:pt x="932621" y="0"/>
                  </a:lnTo>
                  <a:lnTo>
                    <a:pt x="943514" y="1269"/>
                  </a:lnTo>
                  <a:close/>
                </a:path>
                <a:path w="1778000" h="1524000">
                  <a:moveTo>
                    <a:pt x="1777999" y="887730"/>
                  </a:moveTo>
                  <a:lnTo>
                    <a:pt x="0" y="887730"/>
                  </a:lnTo>
                  <a:lnTo>
                    <a:pt x="66" y="877569"/>
                  </a:lnTo>
                  <a:lnTo>
                    <a:pt x="1672" y="834390"/>
                  </a:lnTo>
                  <a:lnTo>
                    <a:pt x="5416" y="789940"/>
                  </a:lnTo>
                  <a:lnTo>
                    <a:pt x="9622" y="758190"/>
                  </a:lnTo>
                  <a:lnTo>
                    <a:pt x="11289" y="746760"/>
                  </a:lnTo>
                  <a:lnTo>
                    <a:pt x="13088" y="736600"/>
                  </a:lnTo>
                  <a:lnTo>
                    <a:pt x="15019" y="725169"/>
                  </a:lnTo>
                  <a:lnTo>
                    <a:pt x="17081" y="715010"/>
                  </a:lnTo>
                  <a:lnTo>
                    <a:pt x="19275" y="703580"/>
                  </a:lnTo>
                  <a:lnTo>
                    <a:pt x="21600" y="693419"/>
                  </a:lnTo>
                  <a:lnTo>
                    <a:pt x="24056" y="683260"/>
                  </a:lnTo>
                  <a:lnTo>
                    <a:pt x="26642" y="671830"/>
                  </a:lnTo>
                  <a:lnTo>
                    <a:pt x="29358" y="661670"/>
                  </a:lnTo>
                  <a:lnTo>
                    <a:pt x="32202" y="651510"/>
                  </a:lnTo>
                  <a:lnTo>
                    <a:pt x="35176" y="640080"/>
                  </a:lnTo>
                  <a:lnTo>
                    <a:pt x="48354" y="599440"/>
                  </a:lnTo>
                  <a:lnTo>
                    <a:pt x="63557" y="558800"/>
                  </a:lnTo>
                  <a:lnTo>
                    <a:pt x="80749" y="518159"/>
                  </a:lnTo>
                  <a:lnTo>
                    <a:pt x="94923" y="488950"/>
                  </a:lnTo>
                  <a:lnTo>
                    <a:pt x="99887" y="478790"/>
                  </a:lnTo>
                  <a:lnTo>
                    <a:pt x="104971" y="468630"/>
                  </a:lnTo>
                  <a:lnTo>
                    <a:pt x="110173" y="459740"/>
                  </a:lnTo>
                  <a:lnTo>
                    <a:pt x="115492" y="449580"/>
                  </a:lnTo>
                  <a:lnTo>
                    <a:pt x="120927" y="440690"/>
                  </a:lnTo>
                  <a:lnTo>
                    <a:pt x="126479" y="431800"/>
                  </a:lnTo>
                  <a:lnTo>
                    <a:pt x="132145" y="421640"/>
                  </a:lnTo>
                  <a:lnTo>
                    <a:pt x="137924" y="412750"/>
                  </a:lnTo>
                  <a:lnTo>
                    <a:pt x="143817" y="403859"/>
                  </a:lnTo>
                  <a:lnTo>
                    <a:pt x="149823" y="394970"/>
                  </a:lnTo>
                  <a:lnTo>
                    <a:pt x="155940" y="384809"/>
                  </a:lnTo>
                  <a:lnTo>
                    <a:pt x="162166" y="375920"/>
                  </a:lnTo>
                  <a:lnTo>
                    <a:pt x="168502" y="367030"/>
                  </a:lnTo>
                  <a:lnTo>
                    <a:pt x="174948" y="358140"/>
                  </a:lnTo>
                  <a:lnTo>
                    <a:pt x="181501" y="350520"/>
                  </a:lnTo>
                  <a:lnTo>
                    <a:pt x="188159" y="341630"/>
                  </a:lnTo>
                  <a:lnTo>
                    <a:pt x="194923" y="332740"/>
                  </a:lnTo>
                  <a:lnTo>
                    <a:pt x="201793" y="323850"/>
                  </a:lnTo>
                  <a:lnTo>
                    <a:pt x="208766" y="316230"/>
                  </a:lnTo>
                  <a:lnTo>
                    <a:pt x="215841" y="307340"/>
                  </a:lnTo>
                  <a:lnTo>
                    <a:pt x="223017" y="299720"/>
                  </a:lnTo>
                  <a:lnTo>
                    <a:pt x="230294" y="290830"/>
                  </a:lnTo>
                  <a:lnTo>
                    <a:pt x="237670" y="283209"/>
                  </a:lnTo>
                  <a:lnTo>
                    <a:pt x="245144" y="275590"/>
                  </a:lnTo>
                  <a:lnTo>
                    <a:pt x="252714" y="267970"/>
                  </a:lnTo>
                  <a:lnTo>
                    <a:pt x="260381" y="259079"/>
                  </a:lnTo>
                  <a:lnTo>
                    <a:pt x="268144" y="251460"/>
                  </a:lnTo>
                  <a:lnTo>
                    <a:pt x="275998" y="243840"/>
                  </a:lnTo>
                  <a:lnTo>
                    <a:pt x="283945" y="237490"/>
                  </a:lnTo>
                  <a:lnTo>
                    <a:pt x="291984" y="229870"/>
                  </a:lnTo>
                  <a:lnTo>
                    <a:pt x="308329" y="214629"/>
                  </a:lnTo>
                  <a:lnTo>
                    <a:pt x="316633" y="208279"/>
                  </a:lnTo>
                  <a:lnTo>
                    <a:pt x="325024" y="200660"/>
                  </a:lnTo>
                  <a:lnTo>
                    <a:pt x="342059" y="187960"/>
                  </a:lnTo>
                  <a:lnTo>
                    <a:pt x="350699" y="180340"/>
                  </a:lnTo>
                  <a:lnTo>
                    <a:pt x="368226" y="167640"/>
                  </a:lnTo>
                  <a:lnTo>
                    <a:pt x="395097" y="148590"/>
                  </a:lnTo>
                  <a:lnTo>
                    <a:pt x="404206" y="143510"/>
                  </a:lnTo>
                  <a:lnTo>
                    <a:pt x="422638" y="130810"/>
                  </a:lnTo>
                  <a:lnTo>
                    <a:pt x="441354" y="120650"/>
                  </a:lnTo>
                  <a:lnTo>
                    <a:pt x="450813" y="114300"/>
                  </a:lnTo>
                  <a:lnTo>
                    <a:pt x="499069" y="88900"/>
                  </a:lnTo>
                  <a:lnTo>
                    <a:pt x="508903" y="85089"/>
                  </a:lnTo>
                  <a:lnTo>
                    <a:pt x="518794" y="80010"/>
                  </a:lnTo>
                  <a:lnTo>
                    <a:pt x="528740" y="76200"/>
                  </a:lnTo>
                  <a:lnTo>
                    <a:pt x="538740" y="71120"/>
                  </a:lnTo>
                  <a:lnTo>
                    <a:pt x="548794" y="67310"/>
                  </a:lnTo>
                  <a:lnTo>
                    <a:pt x="558899" y="62230"/>
                  </a:lnTo>
                  <a:lnTo>
                    <a:pt x="589504" y="50800"/>
                  </a:lnTo>
                  <a:lnTo>
                    <a:pt x="599799" y="48260"/>
                  </a:lnTo>
                  <a:lnTo>
                    <a:pt x="620515" y="40639"/>
                  </a:lnTo>
                  <a:lnTo>
                    <a:pt x="630936" y="38100"/>
                  </a:lnTo>
                  <a:lnTo>
                    <a:pt x="641396" y="34289"/>
                  </a:lnTo>
                  <a:lnTo>
                    <a:pt x="662423" y="29210"/>
                  </a:lnTo>
                  <a:lnTo>
                    <a:pt x="672990" y="25400"/>
                  </a:lnTo>
                  <a:lnTo>
                    <a:pt x="694218" y="20319"/>
                  </a:lnTo>
                  <a:lnTo>
                    <a:pt x="704877" y="19050"/>
                  </a:lnTo>
                  <a:lnTo>
                    <a:pt x="726278" y="13969"/>
                  </a:lnTo>
                  <a:lnTo>
                    <a:pt x="737014" y="12700"/>
                  </a:lnTo>
                  <a:lnTo>
                    <a:pt x="747774" y="10160"/>
                  </a:lnTo>
                  <a:lnTo>
                    <a:pt x="823601" y="1269"/>
                  </a:lnTo>
                  <a:lnTo>
                    <a:pt x="954398" y="1269"/>
                  </a:lnTo>
                  <a:lnTo>
                    <a:pt x="1030225" y="10160"/>
                  </a:lnTo>
                  <a:lnTo>
                    <a:pt x="1040985" y="12700"/>
                  </a:lnTo>
                  <a:lnTo>
                    <a:pt x="1051721" y="13969"/>
                  </a:lnTo>
                  <a:lnTo>
                    <a:pt x="1073122" y="19050"/>
                  </a:lnTo>
                  <a:lnTo>
                    <a:pt x="1083780" y="20319"/>
                  </a:lnTo>
                  <a:lnTo>
                    <a:pt x="1105009" y="25400"/>
                  </a:lnTo>
                  <a:lnTo>
                    <a:pt x="1115576" y="29210"/>
                  </a:lnTo>
                  <a:lnTo>
                    <a:pt x="1136603" y="34289"/>
                  </a:lnTo>
                  <a:lnTo>
                    <a:pt x="1147062" y="38100"/>
                  </a:lnTo>
                  <a:lnTo>
                    <a:pt x="1157483" y="40639"/>
                  </a:lnTo>
                  <a:lnTo>
                    <a:pt x="1178199" y="48260"/>
                  </a:lnTo>
                  <a:lnTo>
                    <a:pt x="1188494" y="50800"/>
                  </a:lnTo>
                  <a:lnTo>
                    <a:pt x="1219099" y="62230"/>
                  </a:lnTo>
                  <a:lnTo>
                    <a:pt x="1229205" y="67310"/>
                  </a:lnTo>
                  <a:lnTo>
                    <a:pt x="1239259" y="71120"/>
                  </a:lnTo>
                  <a:lnTo>
                    <a:pt x="1249259" y="76200"/>
                  </a:lnTo>
                  <a:lnTo>
                    <a:pt x="1259204" y="80010"/>
                  </a:lnTo>
                  <a:lnTo>
                    <a:pt x="1269095" y="85089"/>
                  </a:lnTo>
                  <a:lnTo>
                    <a:pt x="1278930" y="88900"/>
                  </a:lnTo>
                  <a:lnTo>
                    <a:pt x="1327186" y="114300"/>
                  </a:lnTo>
                  <a:lnTo>
                    <a:pt x="1336644" y="120650"/>
                  </a:lnTo>
                  <a:lnTo>
                    <a:pt x="1355360" y="130810"/>
                  </a:lnTo>
                  <a:lnTo>
                    <a:pt x="1373792" y="143510"/>
                  </a:lnTo>
                  <a:lnTo>
                    <a:pt x="1382901" y="148590"/>
                  </a:lnTo>
                  <a:lnTo>
                    <a:pt x="1409773" y="167640"/>
                  </a:lnTo>
                  <a:lnTo>
                    <a:pt x="1427299" y="180340"/>
                  </a:lnTo>
                  <a:lnTo>
                    <a:pt x="1435940" y="187960"/>
                  </a:lnTo>
                  <a:lnTo>
                    <a:pt x="1452975" y="200660"/>
                  </a:lnTo>
                  <a:lnTo>
                    <a:pt x="1461366" y="208279"/>
                  </a:lnTo>
                  <a:lnTo>
                    <a:pt x="1469670" y="214629"/>
                  </a:lnTo>
                  <a:lnTo>
                    <a:pt x="1486015" y="229870"/>
                  </a:lnTo>
                  <a:lnTo>
                    <a:pt x="1494054" y="237490"/>
                  </a:lnTo>
                  <a:lnTo>
                    <a:pt x="1502001" y="243840"/>
                  </a:lnTo>
                  <a:lnTo>
                    <a:pt x="1509855" y="251460"/>
                  </a:lnTo>
                  <a:lnTo>
                    <a:pt x="1517617" y="259079"/>
                  </a:lnTo>
                  <a:lnTo>
                    <a:pt x="1525285" y="267970"/>
                  </a:lnTo>
                  <a:lnTo>
                    <a:pt x="1532855" y="275590"/>
                  </a:lnTo>
                  <a:lnTo>
                    <a:pt x="1540328" y="283209"/>
                  </a:lnTo>
                  <a:lnTo>
                    <a:pt x="1547705" y="290830"/>
                  </a:lnTo>
                  <a:lnTo>
                    <a:pt x="1554982" y="299720"/>
                  </a:lnTo>
                  <a:lnTo>
                    <a:pt x="1562158" y="307340"/>
                  </a:lnTo>
                  <a:lnTo>
                    <a:pt x="1569233" y="316230"/>
                  </a:lnTo>
                  <a:lnTo>
                    <a:pt x="1576206" y="323850"/>
                  </a:lnTo>
                  <a:lnTo>
                    <a:pt x="1583075" y="332740"/>
                  </a:lnTo>
                  <a:lnTo>
                    <a:pt x="1589839" y="341630"/>
                  </a:lnTo>
                  <a:lnTo>
                    <a:pt x="1596498" y="350520"/>
                  </a:lnTo>
                  <a:lnTo>
                    <a:pt x="1603051" y="358140"/>
                  </a:lnTo>
                  <a:lnTo>
                    <a:pt x="1609496" y="367030"/>
                  </a:lnTo>
                  <a:lnTo>
                    <a:pt x="1615832" y="375920"/>
                  </a:lnTo>
                  <a:lnTo>
                    <a:pt x="1622059" y="384809"/>
                  </a:lnTo>
                  <a:lnTo>
                    <a:pt x="1628176" y="394970"/>
                  </a:lnTo>
                  <a:lnTo>
                    <a:pt x="1634181" y="403859"/>
                  </a:lnTo>
                  <a:lnTo>
                    <a:pt x="1640074" y="412750"/>
                  </a:lnTo>
                  <a:lnTo>
                    <a:pt x="1645853" y="421640"/>
                  </a:lnTo>
                  <a:lnTo>
                    <a:pt x="1651520" y="431800"/>
                  </a:lnTo>
                  <a:lnTo>
                    <a:pt x="1657071" y="440690"/>
                  </a:lnTo>
                  <a:lnTo>
                    <a:pt x="1662506" y="449580"/>
                  </a:lnTo>
                  <a:lnTo>
                    <a:pt x="1667825" y="459740"/>
                  </a:lnTo>
                  <a:lnTo>
                    <a:pt x="1673027" y="468630"/>
                  </a:lnTo>
                  <a:lnTo>
                    <a:pt x="1678111" y="478790"/>
                  </a:lnTo>
                  <a:lnTo>
                    <a:pt x="1683076" y="488950"/>
                  </a:lnTo>
                  <a:lnTo>
                    <a:pt x="1687920" y="497840"/>
                  </a:lnTo>
                  <a:lnTo>
                    <a:pt x="1706091" y="538480"/>
                  </a:lnTo>
                  <a:lnTo>
                    <a:pt x="1722293" y="579120"/>
                  </a:lnTo>
                  <a:lnTo>
                    <a:pt x="1736488" y="619760"/>
                  </a:lnTo>
                  <a:lnTo>
                    <a:pt x="1745796" y="651510"/>
                  </a:lnTo>
                  <a:lnTo>
                    <a:pt x="1748641" y="661670"/>
                  </a:lnTo>
                  <a:lnTo>
                    <a:pt x="1751357" y="671830"/>
                  </a:lnTo>
                  <a:lnTo>
                    <a:pt x="1753943" y="683260"/>
                  </a:lnTo>
                  <a:lnTo>
                    <a:pt x="1756399" y="693419"/>
                  </a:lnTo>
                  <a:lnTo>
                    <a:pt x="1758723" y="703580"/>
                  </a:lnTo>
                  <a:lnTo>
                    <a:pt x="1760917" y="715010"/>
                  </a:lnTo>
                  <a:lnTo>
                    <a:pt x="1762980" y="725169"/>
                  </a:lnTo>
                  <a:lnTo>
                    <a:pt x="1764911" y="736600"/>
                  </a:lnTo>
                  <a:lnTo>
                    <a:pt x="1766710" y="746760"/>
                  </a:lnTo>
                  <a:lnTo>
                    <a:pt x="1768377" y="758190"/>
                  </a:lnTo>
                  <a:lnTo>
                    <a:pt x="1774722" y="811530"/>
                  </a:lnTo>
                  <a:lnTo>
                    <a:pt x="1777397" y="855980"/>
                  </a:lnTo>
                  <a:lnTo>
                    <a:pt x="1777932" y="877569"/>
                  </a:lnTo>
                  <a:lnTo>
                    <a:pt x="1777999" y="887730"/>
                  </a:lnTo>
                  <a:close/>
                </a:path>
              </a:pathLst>
            </a:custGeom>
            <a:solidFill>
              <a:srgbClr val="00D1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0" name="object 2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19617" y="4824653"/>
              <a:ext cx="3048000" cy="1161694"/>
            </a:xfrm>
            <a:prstGeom prst="rect">
              <a:avLst/>
            </a:prstGeom>
          </p:spPr>
        </p:pic>
      </p:grpSp>
      <p:pic>
        <p:nvPicPr>
          <p:cNvPr id="211" name="object 2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29280" y="9345334"/>
            <a:ext cx="2828543" cy="485563"/>
          </a:xfrm>
          <a:prstGeom prst="rect">
            <a:avLst/>
          </a:prstGeom>
        </p:spPr>
      </p:pic>
      <p:grpSp>
        <p:nvGrpSpPr>
          <p:cNvPr id="212" name="object 212"/>
          <p:cNvGrpSpPr/>
          <p:nvPr/>
        </p:nvGrpSpPr>
        <p:grpSpPr>
          <a:xfrm>
            <a:off x="14211300" y="4462415"/>
            <a:ext cx="3048000" cy="1524000"/>
            <a:chOff x="14211300" y="4462415"/>
            <a:chExt cx="3048000" cy="1524000"/>
          </a:xfrm>
        </p:grpSpPr>
        <p:sp>
          <p:nvSpPr>
            <p:cNvPr id="213" name="object 213"/>
            <p:cNvSpPr/>
            <p:nvPr/>
          </p:nvSpPr>
          <p:spPr>
            <a:xfrm>
              <a:off x="14846299" y="4462415"/>
              <a:ext cx="1778000" cy="1511300"/>
            </a:xfrm>
            <a:custGeom>
              <a:avLst/>
              <a:gdLst/>
              <a:ahLst/>
              <a:cxnLst/>
              <a:rect l="l" t="t" r="r" b="b"/>
              <a:pathLst>
                <a:path w="1778000" h="1511300">
                  <a:moveTo>
                    <a:pt x="1040985" y="12700"/>
                  </a:moveTo>
                  <a:lnTo>
                    <a:pt x="737014" y="12700"/>
                  </a:lnTo>
                  <a:lnTo>
                    <a:pt x="747774" y="0"/>
                  </a:lnTo>
                  <a:lnTo>
                    <a:pt x="1030225" y="0"/>
                  </a:lnTo>
                  <a:lnTo>
                    <a:pt x="1040985" y="12700"/>
                  </a:lnTo>
                  <a:close/>
                </a:path>
                <a:path w="1778000" h="1511300">
                  <a:moveTo>
                    <a:pt x="1105009" y="25400"/>
                  </a:moveTo>
                  <a:lnTo>
                    <a:pt x="672990" y="25400"/>
                  </a:lnTo>
                  <a:lnTo>
                    <a:pt x="683590" y="12700"/>
                  </a:lnTo>
                  <a:lnTo>
                    <a:pt x="1094409" y="12700"/>
                  </a:lnTo>
                  <a:lnTo>
                    <a:pt x="1105009" y="25400"/>
                  </a:lnTo>
                  <a:close/>
                </a:path>
                <a:path w="1778000" h="1511300">
                  <a:moveTo>
                    <a:pt x="1147062" y="38100"/>
                  </a:moveTo>
                  <a:lnTo>
                    <a:pt x="630936" y="38100"/>
                  </a:lnTo>
                  <a:lnTo>
                    <a:pt x="641396" y="25400"/>
                  </a:lnTo>
                  <a:lnTo>
                    <a:pt x="1136603" y="25400"/>
                  </a:lnTo>
                  <a:lnTo>
                    <a:pt x="1147062" y="38100"/>
                  </a:lnTo>
                  <a:close/>
                </a:path>
                <a:path w="1778000" h="1511300">
                  <a:moveTo>
                    <a:pt x="1188494" y="50800"/>
                  </a:moveTo>
                  <a:lnTo>
                    <a:pt x="589504" y="50800"/>
                  </a:lnTo>
                  <a:lnTo>
                    <a:pt x="599799" y="38100"/>
                  </a:lnTo>
                  <a:lnTo>
                    <a:pt x="1178199" y="38100"/>
                  </a:lnTo>
                  <a:lnTo>
                    <a:pt x="1188494" y="50800"/>
                  </a:lnTo>
                  <a:close/>
                </a:path>
                <a:path w="1778000" h="1511300">
                  <a:moveTo>
                    <a:pt x="1229205" y="63500"/>
                  </a:moveTo>
                  <a:lnTo>
                    <a:pt x="548794" y="63500"/>
                  </a:lnTo>
                  <a:lnTo>
                    <a:pt x="558899" y="50800"/>
                  </a:lnTo>
                  <a:lnTo>
                    <a:pt x="1219099" y="50800"/>
                  </a:lnTo>
                  <a:lnTo>
                    <a:pt x="1229205" y="63500"/>
                  </a:lnTo>
                  <a:close/>
                </a:path>
                <a:path w="1778000" h="1511300">
                  <a:moveTo>
                    <a:pt x="1249259" y="76200"/>
                  </a:moveTo>
                  <a:lnTo>
                    <a:pt x="528740" y="76200"/>
                  </a:lnTo>
                  <a:lnTo>
                    <a:pt x="538740" y="63500"/>
                  </a:lnTo>
                  <a:lnTo>
                    <a:pt x="1239259" y="63500"/>
                  </a:lnTo>
                  <a:lnTo>
                    <a:pt x="1249259" y="76200"/>
                  </a:lnTo>
                  <a:close/>
                </a:path>
                <a:path w="1778000" h="1511300">
                  <a:moveTo>
                    <a:pt x="1278930" y="88900"/>
                  </a:moveTo>
                  <a:lnTo>
                    <a:pt x="499069" y="88900"/>
                  </a:lnTo>
                  <a:lnTo>
                    <a:pt x="508903" y="76200"/>
                  </a:lnTo>
                  <a:lnTo>
                    <a:pt x="1269095" y="76200"/>
                  </a:lnTo>
                  <a:lnTo>
                    <a:pt x="1278930" y="88900"/>
                  </a:lnTo>
                  <a:close/>
                </a:path>
                <a:path w="1778000" h="1511300">
                  <a:moveTo>
                    <a:pt x="1308071" y="101600"/>
                  </a:moveTo>
                  <a:lnTo>
                    <a:pt x="469928" y="101600"/>
                  </a:lnTo>
                  <a:lnTo>
                    <a:pt x="479581" y="88900"/>
                  </a:lnTo>
                  <a:lnTo>
                    <a:pt x="1298417" y="88900"/>
                  </a:lnTo>
                  <a:lnTo>
                    <a:pt x="1308071" y="101600"/>
                  </a:lnTo>
                  <a:close/>
                </a:path>
                <a:path w="1778000" h="1511300">
                  <a:moveTo>
                    <a:pt x="1327186" y="114300"/>
                  </a:moveTo>
                  <a:lnTo>
                    <a:pt x="450813" y="114300"/>
                  </a:lnTo>
                  <a:lnTo>
                    <a:pt x="460337" y="101600"/>
                  </a:lnTo>
                  <a:lnTo>
                    <a:pt x="1317661" y="101600"/>
                  </a:lnTo>
                  <a:lnTo>
                    <a:pt x="1327186" y="114300"/>
                  </a:lnTo>
                  <a:close/>
                </a:path>
                <a:path w="1778000" h="1511300">
                  <a:moveTo>
                    <a:pt x="1355360" y="127000"/>
                  </a:moveTo>
                  <a:lnTo>
                    <a:pt x="422638" y="127000"/>
                  </a:lnTo>
                  <a:lnTo>
                    <a:pt x="431962" y="114300"/>
                  </a:lnTo>
                  <a:lnTo>
                    <a:pt x="1346037" y="114300"/>
                  </a:lnTo>
                  <a:lnTo>
                    <a:pt x="1355360" y="127000"/>
                  </a:lnTo>
                  <a:close/>
                </a:path>
                <a:path w="1778000" h="1511300">
                  <a:moveTo>
                    <a:pt x="1373792" y="139700"/>
                  </a:moveTo>
                  <a:lnTo>
                    <a:pt x="404206" y="139700"/>
                  </a:lnTo>
                  <a:lnTo>
                    <a:pt x="413386" y="127000"/>
                  </a:lnTo>
                  <a:lnTo>
                    <a:pt x="1364612" y="127000"/>
                  </a:lnTo>
                  <a:lnTo>
                    <a:pt x="1373792" y="139700"/>
                  </a:lnTo>
                  <a:close/>
                </a:path>
                <a:path w="1778000" h="1511300">
                  <a:moveTo>
                    <a:pt x="1391935" y="152400"/>
                  </a:moveTo>
                  <a:lnTo>
                    <a:pt x="386063" y="152400"/>
                  </a:lnTo>
                  <a:lnTo>
                    <a:pt x="395097" y="139700"/>
                  </a:lnTo>
                  <a:lnTo>
                    <a:pt x="1382901" y="139700"/>
                  </a:lnTo>
                  <a:lnTo>
                    <a:pt x="1391935" y="152400"/>
                  </a:lnTo>
                  <a:close/>
                </a:path>
                <a:path w="1778000" h="1511300">
                  <a:moveTo>
                    <a:pt x="1409773" y="165100"/>
                  </a:moveTo>
                  <a:lnTo>
                    <a:pt x="368226" y="165100"/>
                  </a:lnTo>
                  <a:lnTo>
                    <a:pt x="377106" y="152400"/>
                  </a:lnTo>
                  <a:lnTo>
                    <a:pt x="1400893" y="152400"/>
                  </a:lnTo>
                  <a:lnTo>
                    <a:pt x="1409773" y="165100"/>
                  </a:lnTo>
                  <a:close/>
                </a:path>
                <a:path w="1778000" h="1511300">
                  <a:moveTo>
                    <a:pt x="1427299" y="177800"/>
                  </a:moveTo>
                  <a:lnTo>
                    <a:pt x="350699" y="177800"/>
                  </a:lnTo>
                  <a:lnTo>
                    <a:pt x="359423" y="165100"/>
                  </a:lnTo>
                  <a:lnTo>
                    <a:pt x="1418576" y="165100"/>
                  </a:lnTo>
                  <a:lnTo>
                    <a:pt x="1427299" y="177800"/>
                  </a:lnTo>
                  <a:close/>
                </a:path>
                <a:path w="1778000" h="1511300">
                  <a:moveTo>
                    <a:pt x="1444499" y="190500"/>
                  </a:moveTo>
                  <a:lnTo>
                    <a:pt x="333500" y="190500"/>
                  </a:lnTo>
                  <a:lnTo>
                    <a:pt x="342059" y="177800"/>
                  </a:lnTo>
                  <a:lnTo>
                    <a:pt x="1435940" y="177800"/>
                  </a:lnTo>
                  <a:lnTo>
                    <a:pt x="1444499" y="190500"/>
                  </a:lnTo>
                  <a:close/>
                </a:path>
                <a:path w="1778000" h="1511300">
                  <a:moveTo>
                    <a:pt x="1461366" y="203200"/>
                  </a:moveTo>
                  <a:lnTo>
                    <a:pt x="316633" y="203200"/>
                  </a:lnTo>
                  <a:lnTo>
                    <a:pt x="325024" y="190500"/>
                  </a:lnTo>
                  <a:lnTo>
                    <a:pt x="1452975" y="190500"/>
                  </a:lnTo>
                  <a:lnTo>
                    <a:pt x="1461366" y="203200"/>
                  </a:lnTo>
                  <a:close/>
                </a:path>
                <a:path w="1778000" h="1511300">
                  <a:moveTo>
                    <a:pt x="1486015" y="228600"/>
                  </a:moveTo>
                  <a:lnTo>
                    <a:pt x="291984" y="228600"/>
                  </a:lnTo>
                  <a:lnTo>
                    <a:pt x="300112" y="215900"/>
                  </a:lnTo>
                  <a:lnTo>
                    <a:pt x="308329" y="203200"/>
                  </a:lnTo>
                  <a:lnTo>
                    <a:pt x="1469670" y="203200"/>
                  </a:lnTo>
                  <a:lnTo>
                    <a:pt x="1477886" y="215900"/>
                  </a:lnTo>
                  <a:lnTo>
                    <a:pt x="1486015" y="228600"/>
                  </a:lnTo>
                  <a:close/>
                </a:path>
                <a:path w="1778000" h="1511300">
                  <a:moveTo>
                    <a:pt x="1502001" y="241300"/>
                  </a:moveTo>
                  <a:lnTo>
                    <a:pt x="275998" y="241300"/>
                  </a:lnTo>
                  <a:lnTo>
                    <a:pt x="283945" y="228600"/>
                  </a:lnTo>
                  <a:lnTo>
                    <a:pt x="1494054" y="228600"/>
                  </a:lnTo>
                  <a:lnTo>
                    <a:pt x="1502001" y="241300"/>
                  </a:lnTo>
                  <a:close/>
                </a:path>
                <a:path w="1778000" h="1511300">
                  <a:moveTo>
                    <a:pt x="1525285" y="266700"/>
                  </a:moveTo>
                  <a:lnTo>
                    <a:pt x="252714" y="266700"/>
                  </a:lnTo>
                  <a:lnTo>
                    <a:pt x="260381" y="254000"/>
                  </a:lnTo>
                  <a:lnTo>
                    <a:pt x="268144" y="241300"/>
                  </a:lnTo>
                  <a:lnTo>
                    <a:pt x="1509855" y="241300"/>
                  </a:lnTo>
                  <a:lnTo>
                    <a:pt x="1517617" y="254000"/>
                  </a:lnTo>
                  <a:lnTo>
                    <a:pt x="1525285" y="266700"/>
                  </a:lnTo>
                  <a:close/>
                </a:path>
                <a:path w="1778000" h="1511300">
                  <a:moveTo>
                    <a:pt x="1540328" y="279400"/>
                  </a:moveTo>
                  <a:lnTo>
                    <a:pt x="237670" y="279400"/>
                  </a:lnTo>
                  <a:lnTo>
                    <a:pt x="245144" y="266700"/>
                  </a:lnTo>
                  <a:lnTo>
                    <a:pt x="1532855" y="266700"/>
                  </a:lnTo>
                  <a:lnTo>
                    <a:pt x="1540328" y="279400"/>
                  </a:lnTo>
                  <a:close/>
                </a:path>
                <a:path w="1778000" h="1511300">
                  <a:moveTo>
                    <a:pt x="1562158" y="304800"/>
                  </a:moveTo>
                  <a:lnTo>
                    <a:pt x="215841" y="304800"/>
                  </a:lnTo>
                  <a:lnTo>
                    <a:pt x="223017" y="292100"/>
                  </a:lnTo>
                  <a:lnTo>
                    <a:pt x="230294" y="279400"/>
                  </a:lnTo>
                  <a:lnTo>
                    <a:pt x="1547705" y="279400"/>
                  </a:lnTo>
                  <a:lnTo>
                    <a:pt x="1554982" y="292100"/>
                  </a:lnTo>
                  <a:lnTo>
                    <a:pt x="1562158" y="304800"/>
                  </a:lnTo>
                  <a:close/>
                </a:path>
                <a:path w="1778000" h="1511300">
                  <a:moveTo>
                    <a:pt x="1583075" y="330200"/>
                  </a:moveTo>
                  <a:lnTo>
                    <a:pt x="194923" y="330200"/>
                  </a:lnTo>
                  <a:lnTo>
                    <a:pt x="201793" y="317500"/>
                  </a:lnTo>
                  <a:lnTo>
                    <a:pt x="208766" y="304800"/>
                  </a:lnTo>
                  <a:lnTo>
                    <a:pt x="1569233" y="304800"/>
                  </a:lnTo>
                  <a:lnTo>
                    <a:pt x="1576206" y="317500"/>
                  </a:lnTo>
                  <a:lnTo>
                    <a:pt x="1583075" y="330200"/>
                  </a:lnTo>
                  <a:close/>
                </a:path>
                <a:path w="1778000" h="1511300">
                  <a:moveTo>
                    <a:pt x="1603051" y="355600"/>
                  </a:moveTo>
                  <a:lnTo>
                    <a:pt x="174948" y="355600"/>
                  </a:lnTo>
                  <a:lnTo>
                    <a:pt x="181501" y="342900"/>
                  </a:lnTo>
                  <a:lnTo>
                    <a:pt x="188159" y="330200"/>
                  </a:lnTo>
                  <a:lnTo>
                    <a:pt x="1589839" y="330200"/>
                  </a:lnTo>
                  <a:lnTo>
                    <a:pt x="1596498" y="342900"/>
                  </a:lnTo>
                  <a:lnTo>
                    <a:pt x="1603051" y="355600"/>
                  </a:lnTo>
                  <a:close/>
                </a:path>
                <a:path w="1778000" h="1511300">
                  <a:moveTo>
                    <a:pt x="1628176" y="393700"/>
                  </a:moveTo>
                  <a:lnTo>
                    <a:pt x="149823" y="393700"/>
                  </a:lnTo>
                  <a:lnTo>
                    <a:pt x="155940" y="381000"/>
                  </a:lnTo>
                  <a:lnTo>
                    <a:pt x="162166" y="368300"/>
                  </a:lnTo>
                  <a:lnTo>
                    <a:pt x="168502" y="355600"/>
                  </a:lnTo>
                  <a:lnTo>
                    <a:pt x="1609496" y="355600"/>
                  </a:lnTo>
                  <a:lnTo>
                    <a:pt x="1615832" y="368300"/>
                  </a:lnTo>
                  <a:lnTo>
                    <a:pt x="1622059" y="381000"/>
                  </a:lnTo>
                  <a:lnTo>
                    <a:pt x="1628176" y="393700"/>
                  </a:lnTo>
                  <a:close/>
                </a:path>
                <a:path w="1778000" h="1511300">
                  <a:moveTo>
                    <a:pt x="1651520" y="431800"/>
                  </a:moveTo>
                  <a:lnTo>
                    <a:pt x="126479" y="431800"/>
                  </a:lnTo>
                  <a:lnTo>
                    <a:pt x="132145" y="419100"/>
                  </a:lnTo>
                  <a:lnTo>
                    <a:pt x="137924" y="406400"/>
                  </a:lnTo>
                  <a:lnTo>
                    <a:pt x="143817" y="393700"/>
                  </a:lnTo>
                  <a:lnTo>
                    <a:pt x="1634181" y="393700"/>
                  </a:lnTo>
                  <a:lnTo>
                    <a:pt x="1640074" y="406400"/>
                  </a:lnTo>
                  <a:lnTo>
                    <a:pt x="1645853" y="419100"/>
                  </a:lnTo>
                  <a:lnTo>
                    <a:pt x="1651520" y="431800"/>
                  </a:lnTo>
                  <a:close/>
                </a:path>
                <a:path w="1778000" h="1511300">
                  <a:moveTo>
                    <a:pt x="1667825" y="457200"/>
                  </a:moveTo>
                  <a:lnTo>
                    <a:pt x="110173" y="457200"/>
                  </a:lnTo>
                  <a:lnTo>
                    <a:pt x="115492" y="444500"/>
                  </a:lnTo>
                  <a:lnTo>
                    <a:pt x="120927" y="431800"/>
                  </a:lnTo>
                  <a:lnTo>
                    <a:pt x="1657071" y="431800"/>
                  </a:lnTo>
                  <a:lnTo>
                    <a:pt x="1662506" y="444500"/>
                  </a:lnTo>
                  <a:lnTo>
                    <a:pt x="1667825" y="457200"/>
                  </a:lnTo>
                  <a:close/>
                </a:path>
                <a:path w="1778000" h="1511300">
                  <a:moveTo>
                    <a:pt x="1692646" y="508000"/>
                  </a:moveTo>
                  <a:lnTo>
                    <a:pt x="85353" y="508000"/>
                  </a:lnTo>
                  <a:lnTo>
                    <a:pt x="90078" y="495300"/>
                  </a:lnTo>
                  <a:lnTo>
                    <a:pt x="94923" y="482600"/>
                  </a:lnTo>
                  <a:lnTo>
                    <a:pt x="99887" y="469900"/>
                  </a:lnTo>
                  <a:lnTo>
                    <a:pt x="104971" y="457200"/>
                  </a:lnTo>
                  <a:lnTo>
                    <a:pt x="1673027" y="457200"/>
                  </a:lnTo>
                  <a:lnTo>
                    <a:pt x="1678111" y="469900"/>
                  </a:lnTo>
                  <a:lnTo>
                    <a:pt x="1683076" y="482600"/>
                  </a:lnTo>
                  <a:lnTo>
                    <a:pt x="1687920" y="495300"/>
                  </a:lnTo>
                  <a:lnTo>
                    <a:pt x="1692646" y="508000"/>
                  </a:lnTo>
                  <a:close/>
                </a:path>
                <a:path w="1778000" h="1511300">
                  <a:moveTo>
                    <a:pt x="1714441" y="558800"/>
                  </a:moveTo>
                  <a:lnTo>
                    <a:pt x="63557" y="558800"/>
                  </a:lnTo>
                  <a:lnTo>
                    <a:pt x="67670" y="546100"/>
                  </a:lnTo>
                  <a:lnTo>
                    <a:pt x="71907" y="533400"/>
                  </a:lnTo>
                  <a:lnTo>
                    <a:pt x="76267" y="520700"/>
                  </a:lnTo>
                  <a:lnTo>
                    <a:pt x="80749" y="508000"/>
                  </a:lnTo>
                  <a:lnTo>
                    <a:pt x="1697250" y="508000"/>
                  </a:lnTo>
                  <a:lnTo>
                    <a:pt x="1701732" y="520700"/>
                  </a:lnTo>
                  <a:lnTo>
                    <a:pt x="1706091" y="533400"/>
                  </a:lnTo>
                  <a:lnTo>
                    <a:pt x="1710328" y="546100"/>
                  </a:lnTo>
                  <a:lnTo>
                    <a:pt x="1714441" y="558800"/>
                  </a:lnTo>
                  <a:close/>
                </a:path>
                <a:path w="1778000" h="1511300">
                  <a:moveTo>
                    <a:pt x="1733130" y="609600"/>
                  </a:moveTo>
                  <a:lnTo>
                    <a:pt x="44869" y="609600"/>
                  </a:lnTo>
                  <a:lnTo>
                    <a:pt x="48354" y="596900"/>
                  </a:lnTo>
                  <a:lnTo>
                    <a:pt x="51967" y="584200"/>
                  </a:lnTo>
                  <a:lnTo>
                    <a:pt x="55705" y="571500"/>
                  </a:lnTo>
                  <a:lnTo>
                    <a:pt x="59569" y="558800"/>
                  </a:lnTo>
                  <a:lnTo>
                    <a:pt x="1718430" y="558800"/>
                  </a:lnTo>
                  <a:lnTo>
                    <a:pt x="1722293" y="571500"/>
                  </a:lnTo>
                  <a:lnTo>
                    <a:pt x="1726032" y="584200"/>
                  </a:lnTo>
                  <a:lnTo>
                    <a:pt x="1729645" y="596900"/>
                  </a:lnTo>
                  <a:lnTo>
                    <a:pt x="1733130" y="609600"/>
                  </a:lnTo>
                  <a:close/>
                </a:path>
                <a:path w="1778000" h="1511300">
                  <a:moveTo>
                    <a:pt x="1748641" y="660400"/>
                  </a:moveTo>
                  <a:lnTo>
                    <a:pt x="29358" y="660400"/>
                  </a:lnTo>
                  <a:lnTo>
                    <a:pt x="32202" y="647700"/>
                  </a:lnTo>
                  <a:lnTo>
                    <a:pt x="35176" y="635000"/>
                  </a:lnTo>
                  <a:lnTo>
                    <a:pt x="38279" y="622300"/>
                  </a:lnTo>
                  <a:lnTo>
                    <a:pt x="41511" y="609600"/>
                  </a:lnTo>
                  <a:lnTo>
                    <a:pt x="1736488" y="609600"/>
                  </a:lnTo>
                  <a:lnTo>
                    <a:pt x="1739719" y="622300"/>
                  </a:lnTo>
                  <a:lnTo>
                    <a:pt x="1742822" y="635000"/>
                  </a:lnTo>
                  <a:lnTo>
                    <a:pt x="1745796" y="647700"/>
                  </a:lnTo>
                  <a:lnTo>
                    <a:pt x="1748641" y="660400"/>
                  </a:lnTo>
                  <a:close/>
                </a:path>
                <a:path w="1778000" h="1511300">
                  <a:moveTo>
                    <a:pt x="1764911" y="736600"/>
                  </a:moveTo>
                  <a:lnTo>
                    <a:pt x="13088" y="736600"/>
                  </a:lnTo>
                  <a:lnTo>
                    <a:pt x="15019" y="723900"/>
                  </a:lnTo>
                  <a:lnTo>
                    <a:pt x="21600" y="685800"/>
                  </a:lnTo>
                  <a:lnTo>
                    <a:pt x="26642" y="660400"/>
                  </a:lnTo>
                  <a:lnTo>
                    <a:pt x="1751357" y="660400"/>
                  </a:lnTo>
                  <a:lnTo>
                    <a:pt x="1758723" y="698500"/>
                  </a:lnTo>
                  <a:lnTo>
                    <a:pt x="1764911" y="736600"/>
                  </a:lnTo>
                  <a:close/>
                </a:path>
                <a:path w="1778000" h="1511300">
                  <a:moveTo>
                    <a:pt x="1773719" y="800100"/>
                  </a:moveTo>
                  <a:lnTo>
                    <a:pt x="4280" y="800100"/>
                  </a:lnTo>
                  <a:lnTo>
                    <a:pt x="5416" y="787400"/>
                  </a:lnTo>
                  <a:lnTo>
                    <a:pt x="6685" y="774700"/>
                  </a:lnTo>
                  <a:lnTo>
                    <a:pt x="8087" y="762000"/>
                  </a:lnTo>
                  <a:lnTo>
                    <a:pt x="9622" y="749300"/>
                  </a:lnTo>
                  <a:lnTo>
                    <a:pt x="11289" y="736600"/>
                  </a:lnTo>
                  <a:lnTo>
                    <a:pt x="1766710" y="736600"/>
                  </a:lnTo>
                  <a:lnTo>
                    <a:pt x="1771314" y="774700"/>
                  </a:lnTo>
                  <a:lnTo>
                    <a:pt x="1773719" y="800100"/>
                  </a:lnTo>
                  <a:close/>
                </a:path>
                <a:path w="1778000" h="1511300">
                  <a:moveTo>
                    <a:pt x="1778000" y="876300"/>
                  </a:moveTo>
                  <a:lnTo>
                    <a:pt x="0" y="876300"/>
                  </a:lnTo>
                  <a:lnTo>
                    <a:pt x="267" y="863600"/>
                  </a:lnTo>
                  <a:lnTo>
                    <a:pt x="1672" y="825500"/>
                  </a:lnTo>
                  <a:lnTo>
                    <a:pt x="3277" y="800100"/>
                  </a:lnTo>
                  <a:lnTo>
                    <a:pt x="1774722" y="800100"/>
                  </a:lnTo>
                  <a:lnTo>
                    <a:pt x="1776929" y="838200"/>
                  </a:lnTo>
                  <a:lnTo>
                    <a:pt x="1778000" y="876300"/>
                  </a:lnTo>
                  <a:close/>
                </a:path>
                <a:path w="1778000" h="1511300">
                  <a:moveTo>
                    <a:pt x="986404" y="1511300"/>
                  </a:moveTo>
                  <a:lnTo>
                    <a:pt x="791595" y="1511300"/>
                  </a:lnTo>
                  <a:lnTo>
                    <a:pt x="744570" y="1498600"/>
                  </a:lnTo>
                  <a:lnTo>
                    <a:pt x="654560" y="1473200"/>
                  </a:lnTo>
                  <a:lnTo>
                    <a:pt x="611852" y="1447800"/>
                  </a:lnTo>
                  <a:lnTo>
                    <a:pt x="570858" y="1435100"/>
                  </a:lnTo>
                  <a:lnTo>
                    <a:pt x="531716" y="1409700"/>
                  </a:lnTo>
                  <a:lnTo>
                    <a:pt x="494564" y="1384300"/>
                  </a:lnTo>
                  <a:lnTo>
                    <a:pt x="459539" y="1346200"/>
                  </a:lnTo>
                  <a:lnTo>
                    <a:pt x="426779" y="1320800"/>
                  </a:lnTo>
                  <a:lnTo>
                    <a:pt x="396423" y="1282700"/>
                  </a:lnTo>
                  <a:lnTo>
                    <a:pt x="368606" y="1244600"/>
                  </a:lnTo>
                  <a:lnTo>
                    <a:pt x="343468" y="1206500"/>
                  </a:lnTo>
                  <a:lnTo>
                    <a:pt x="321146" y="1168400"/>
                  </a:lnTo>
                  <a:lnTo>
                    <a:pt x="301778" y="1130300"/>
                  </a:lnTo>
                  <a:lnTo>
                    <a:pt x="285501" y="1079500"/>
                  </a:lnTo>
                  <a:lnTo>
                    <a:pt x="272452" y="1041400"/>
                  </a:lnTo>
                  <a:lnTo>
                    <a:pt x="256606" y="990600"/>
                  </a:lnTo>
                  <a:lnTo>
                    <a:pt x="232180" y="952500"/>
                  </a:lnTo>
                  <a:lnTo>
                    <a:pt x="200526" y="927100"/>
                  </a:lnTo>
                  <a:lnTo>
                    <a:pt x="162997" y="901700"/>
                  </a:lnTo>
                  <a:lnTo>
                    <a:pt x="120943" y="889000"/>
                  </a:lnTo>
                  <a:lnTo>
                    <a:pt x="75717" y="876300"/>
                  </a:lnTo>
                  <a:lnTo>
                    <a:pt x="1702283" y="876300"/>
                  </a:lnTo>
                  <a:lnTo>
                    <a:pt x="1657056" y="889000"/>
                  </a:lnTo>
                  <a:lnTo>
                    <a:pt x="1615000" y="901700"/>
                  </a:lnTo>
                  <a:lnTo>
                    <a:pt x="1577469" y="927100"/>
                  </a:lnTo>
                  <a:lnTo>
                    <a:pt x="1545814" y="952500"/>
                  </a:lnTo>
                  <a:lnTo>
                    <a:pt x="1521389" y="990600"/>
                  </a:lnTo>
                  <a:lnTo>
                    <a:pt x="1505547" y="1041400"/>
                  </a:lnTo>
                  <a:lnTo>
                    <a:pt x="1492499" y="1079500"/>
                  </a:lnTo>
                  <a:lnTo>
                    <a:pt x="1476222" y="1130300"/>
                  </a:lnTo>
                  <a:lnTo>
                    <a:pt x="1456853" y="1168400"/>
                  </a:lnTo>
                  <a:lnTo>
                    <a:pt x="1434531" y="1206500"/>
                  </a:lnTo>
                  <a:lnTo>
                    <a:pt x="1409393" y="1244600"/>
                  </a:lnTo>
                  <a:lnTo>
                    <a:pt x="1381577" y="1282700"/>
                  </a:lnTo>
                  <a:lnTo>
                    <a:pt x="1351220" y="1320800"/>
                  </a:lnTo>
                  <a:lnTo>
                    <a:pt x="1318461" y="1346200"/>
                  </a:lnTo>
                  <a:lnTo>
                    <a:pt x="1283436" y="1384300"/>
                  </a:lnTo>
                  <a:lnTo>
                    <a:pt x="1246284" y="1409700"/>
                  </a:lnTo>
                  <a:lnTo>
                    <a:pt x="1207142" y="1435100"/>
                  </a:lnTo>
                  <a:lnTo>
                    <a:pt x="1166148" y="1447800"/>
                  </a:lnTo>
                  <a:lnTo>
                    <a:pt x="1123439" y="1473200"/>
                  </a:lnTo>
                  <a:lnTo>
                    <a:pt x="1033430" y="1498600"/>
                  </a:lnTo>
                  <a:lnTo>
                    <a:pt x="986404" y="1511300"/>
                  </a:lnTo>
                  <a:close/>
                </a:path>
              </a:pathLst>
            </a:custGeom>
            <a:solidFill>
              <a:srgbClr val="00C7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4" name="object 2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11300" y="4824653"/>
              <a:ext cx="3047999" cy="1161694"/>
            </a:xfrm>
            <a:prstGeom prst="rect">
              <a:avLst/>
            </a:prstGeom>
          </p:spPr>
        </p:pic>
      </p:grpSp>
      <p:pic>
        <p:nvPicPr>
          <p:cNvPr id="215" name="object 2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320961" y="9345334"/>
            <a:ext cx="2828543" cy="485563"/>
          </a:xfrm>
          <a:prstGeom prst="rect">
            <a:avLst/>
          </a:prstGeom>
        </p:spPr>
      </p:pic>
      <p:grpSp>
        <p:nvGrpSpPr>
          <p:cNvPr id="216" name="object 216"/>
          <p:cNvGrpSpPr/>
          <p:nvPr/>
        </p:nvGrpSpPr>
        <p:grpSpPr>
          <a:xfrm>
            <a:off x="2339975" y="5007202"/>
            <a:ext cx="457200" cy="434340"/>
            <a:chOff x="2339975" y="5007202"/>
            <a:chExt cx="457200" cy="434340"/>
          </a:xfrm>
        </p:grpSpPr>
        <p:pic>
          <p:nvPicPr>
            <p:cNvPr id="217" name="object 2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91435" y="5007202"/>
              <a:ext cx="160020" cy="160020"/>
            </a:xfrm>
            <a:prstGeom prst="rect">
              <a:avLst/>
            </a:prstGeom>
          </p:spPr>
        </p:pic>
        <p:sp>
          <p:nvSpPr>
            <p:cNvPr id="218" name="object 218"/>
            <p:cNvSpPr/>
            <p:nvPr/>
          </p:nvSpPr>
          <p:spPr>
            <a:xfrm>
              <a:off x="2408555" y="5144362"/>
              <a:ext cx="388620" cy="297180"/>
            </a:xfrm>
            <a:custGeom>
              <a:avLst/>
              <a:gdLst/>
              <a:ahLst/>
              <a:cxnLst/>
              <a:rect l="l" t="t" r="r" b="b"/>
              <a:pathLst>
                <a:path w="388619" h="297179">
                  <a:moveTo>
                    <a:pt x="388620" y="297180"/>
                  </a:moveTo>
                  <a:lnTo>
                    <a:pt x="0" y="297180"/>
                  </a:lnTo>
                  <a:lnTo>
                    <a:pt x="194310" y="0"/>
                  </a:lnTo>
                  <a:lnTo>
                    <a:pt x="388620" y="2971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2339975" y="5281522"/>
              <a:ext cx="274320" cy="160020"/>
            </a:xfrm>
            <a:custGeom>
              <a:avLst/>
              <a:gdLst/>
              <a:ahLst/>
              <a:cxnLst/>
              <a:rect l="l" t="t" r="r" b="b"/>
              <a:pathLst>
                <a:path w="274319" h="160020">
                  <a:moveTo>
                    <a:pt x="274320" y="160020"/>
                  </a:moveTo>
                  <a:lnTo>
                    <a:pt x="0" y="160020"/>
                  </a:lnTo>
                  <a:lnTo>
                    <a:pt x="137160" y="0"/>
                  </a:lnTo>
                  <a:lnTo>
                    <a:pt x="274320" y="1600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0" name="object 220"/>
          <p:cNvGrpSpPr/>
          <p:nvPr/>
        </p:nvGrpSpPr>
        <p:grpSpPr>
          <a:xfrm>
            <a:off x="5593641" y="5037683"/>
            <a:ext cx="533400" cy="373380"/>
            <a:chOff x="5593641" y="5037683"/>
            <a:chExt cx="533400" cy="373380"/>
          </a:xfrm>
        </p:grpSpPr>
        <p:pic>
          <p:nvPicPr>
            <p:cNvPr id="221" name="object 2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33633" y="5037683"/>
              <a:ext cx="106645" cy="106645"/>
            </a:xfrm>
            <a:prstGeom prst="rect">
              <a:avLst/>
            </a:prstGeom>
          </p:spPr>
        </p:pic>
        <p:sp>
          <p:nvSpPr>
            <p:cNvPr id="222" name="object 222"/>
            <p:cNvSpPr/>
            <p:nvPr/>
          </p:nvSpPr>
          <p:spPr>
            <a:xfrm>
              <a:off x="5780271" y="5064344"/>
              <a:ext cx="160020" cy="160020"/>
            </a:xfrm>
            <a:custGeom>
              <a:avLst/>
              <a:gdLst/>
              <a:ahLst/>
              <a:cxnLst/>
              <a:rect l="l" t="t" r="r" b="b"/>
              <a:pathLst>
                <a:path w="160020" h="160020">
                  <a:moveTo>
                    <a:pt x="85236" y="159968"/>
                  </a:moveTo>
                  <a:lnTo>
                    <a:pt x="74732" y="159968"/>
                  </a:lnTo>
                  <a:lnTo>
                    <a:pt x="69531" y="159456"/>
                  </a:lnTo>
                  <a:lnTo>
                    <a:pt x="31180" y="143571"/>
                  </a:lnTo>
                  <a:lnTo>
                    <a:pt x="4078" y="105741"/>
                  </a:lnTo>
                  <a:lnTo>
                    <a:pt x="0" y="85236"/>
                  </a:lnTo>
                  <a:lnTo>
                    <a:pt x="0" y="74732"/>
                  </a:lnTo>
                  <a:lnTo>
                    <a:pt x="16397" y="31180"/>
                  </a:lnTo>
                  <a:lnTo>
                    <a:pt x="54227" y="4078"/>
                  </a:lnTo>
                  <a:lnTo>
                    <a:pt x="74732" y="0"/>
                  </a:lnTo>
                  <a:lnTo>
                    <a:pt x="85236" y="0"/>
                  </a:lnTo>
                  <a:lnTo>
                    <a:pt x="128788" y="16397"/>
                  </a:lnTo>
                  <a:lnTo>
                    <a:pt x="155890" y="54227"/>
                  </a:lnTo>
                  <a:lnTo>
                    <a:pt x="159968" y="79984"/>
                  </a:lnTo>
                  <a:lnTo>
                    <a:pt x="159968" y="85236"/>
                  </a:lnTo>
                  <a:lnTo>
                    <a:pt x="143571" y="128788"/>
                  </a:lnTo>
                  <a:lnTo>
                    <a:pt x="105741" y="155890"/>
                  </a:lnTo>
                  <a:lnTo>
                    <a:pt x="85236" y="1599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5593641" y="5170990"/>
              <a:ext cx="186690" cy="133350"/>
            </a:xfrm>
            <a:custGeom>
              <a:avLst/>
              <a:gdLst/>
              <a:ahLst/>
              <a:cxnLst/>
              <a:rect l="l" t="t" r="r" b="b"/>
              <a:pathLst>
                <a:path w="186689" h="133350">
                  <a:moveTo>
                    <a:pt x="186630" y="133307"/>
                  </a:moveTo>
                  <a:lnTo>
                    <a:pt x="0" y="133307"/>
                  </a:lnTo>
                  <a:lnTo>
                    <a:pt x="0" y="53322"/>
                  </a:lnTo>
                  <a:lnTo>
                    <a:pt x="7333" y="32562"/>
                  </a:lnTo>
                  <a:lnTo>
                    <a:pt x="27331" y="15613"/>
                  </a:lnTo>
                  <a:lnTo>
                    <a:pt x="56992" y="4188"/>
                  </a:lnTo>
                  <a:lnTo>
                    <a:pt x="93315" y="0"/>
                  </a:lnTo>
                  <a:lnTo>
                    <a:pt x="129637" y="4188"/>
                  </a:lnTo>
                  <a:lnTo>
                    <a:pt x="159299" y="15613"/>
                  </a:lnTo>
                  <a:lnTo>
                    <a:pt x="179297" y="32562"/>
                  </a:lnTo>
                  <a:lnTo>
                    <a:pt x="186630" y="53322"/>
                  </a:lnTo>
                  <a:lnTo>
                    <a:pt x="186630" y="1333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4" name="object 2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80232" y="5037683"/>
              <a:ext cx="106646" cy="106645"/>
            </a:xfrm>
            <a:prstGeom prst="rect">
              <a:avLst/>
            </a:prstGeom>
          </p:spPr>
        </p:pic>
        <p:sp>
          <p:nvSpPr>
            <p:cNvPr id="225" name="object 225"/>
            <p:cNvSpPr/>
            <p:nvPr/>
          </p:nvSpPr>
          <p:spPr>
            <a:xfrm>
              <a:off x="5940240" y="5170990"/>
              <a:ext cx="186690" cy="133350"/>
            </a:xfrm>
            <a:custGeom>
              <a:avLst/>
              <a:gdLst/>
              <a:ahLst/>
              <a:cxnLst/>
              <a:rect l="l" t="t" r="r" b="b"/>
              <a:pathLst>
                <a:path w="186689" h="133350">
                  <a:moveTo>
                    <a:pt x="186630" y="133307"/>
                  </a:moveTo>
                  <a:lnTo>
                    <a:pt x="0" y="133307"/>
                  </a:lnTo>
                  <a:lnTo>
                    <a:pt x="0" y="53322"/>
                  </a:lnTo>
                  <a:lnTo>
                    <a:pt x="7333" y="32562"/>
                  </a:lnTo>
                  <a:lnTo>
                    <a:pt x="27331" y="15613"/>
                  </a:lnTo>
                  <a:lnTo>
                    <a:pt x="56992" y="4188"/>
                  </a:lnTo>
                  <a:lnTo>
                    <a:pt x="93315" y="0"/>
                  </a:lnTo>
                  <a:lnTo>
                    <a:pt x="129637" y="4188"/>
                  </a:lnTo>
                  <a:lnTo>
                    <a:pt x="159299" y="15613"/>
                  </a:lnTo>
                  <a:lnTo>
                    <a:pt x="179297" y="32562"/>
                  </a:lnTo>
                  <a:lnTo>
                    <a:pt x="186630" y="53322"/>
                  </a:lnTo>
                  <a:lnTo>
                    <a:pt x="186630" y="1333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5726948" y="5250975"/>
              <a:ext cx="266700" cy="160020"/>
            </a:xfrm>
            <a:custGeom>
              <a:avLst/>
              <a:gdLst/>
              <a:ahLst/>
              <a:cxnLst/>
              <a:rect l="l" t="t" r="r" b="b"/>
              <a:pathLst>
                <a:path w="266700" h="160020">
                  <a:moveTo>
                    <a:pt x="266614" y="159995"/>
                  </a:moveTo>
                  <a:lnTo>
                    <a:pt x="0" y="159995"/>
                  </a:lnTo>
                  <a:lnTo>
                    <a:pt x="0" y="86303"/>
                  </a:lnTo>
                  <a:lnTo>
                    <a:pt x="319" y="83690"/>
                  </a:lnTo>
                  <a:lnTo>
                    <a:pt x="0" y="80784"/>
                  </a:lnTo>
                  <a:lnTo>
                    <a:pt x="10477" y="48849"/>
                  </a:lnTo>
                  <a:lnTo>
                    <a:pt x="39049" y="23425"/>
                  </a:lnTo>
                  <a:lnTo>
                    <a:pt x="81422" y="6285"/>
                  </a:lnTo>
                  <a:lnTo>
                    <a:pt x="133307" y="0"/>
                  </a:lnTo>
                  <a:lnTo>
                    <a:pt x="185191" y="6285"/>
                  </a:lnTo>
                  <a:lnTo>
                    <a:pt x="227565" y="23425"/>
                  </a:lnTo>
                  <a:lnTo>
                    <a:pt x="256137" y="48849"/>
                  </a:lnTo>
                  <a:lnTo>
                    <a:pt x="266614" y="79984"/>
                  </a:lnTo>
                  <a:lnTo>
                    <a:pt x="266241" y="81557"/>
                  </a:lnTo>
                  <a:lnTo>
                    <a:pt x="266614" y="84943"/>
                  </a:lnTo>
                  <a:lnTo>
                    <a:pt x="266614" y="1599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7" name="object 227"/>
          <p:cNvGrpSpPr/>
          <p:nvPr/>
        </p:nvGrpSpPr>
        <p:grpSpPr>
          <a:xfrm>
            <a:off x="8957626" y="4995772"/>
            <a:ext cx="388620" cy="457200"/>
            <a:chOff x="8957626" y="4995772"/>
            <a:chExt cx="388620" cy="457200"/>
          </a:xfrm>
        </p:grpSpPr>
        <p:sp>
          <p:nvSpPr>
            <p:cNvPr id="228" name="object 228"/>
            <p:cNvSpPr/>
            <p:nvPr/>
          </p:nvSpPr>
          <p:spPr>
            <a:xfrm>
              <a:off x="8957626" y="5041492"/>
              <a:ext cx="342900" cy="411480"/>
            </a:xfrm>
            <a:custGeom>
              <a:avLst/>
              <a:gdLst/>
              <a:ahLst/>
              <a:cxnLst/>
              <a:rect l="l" t="t" r="r" b="b"/>
              <a:pathLst>
                <a:path w="342900" h="411479">
                  <a:moveTo>
                    <a:pt x="297180" y="411480"/>
                  </a:moveTo>
                  <a:lnTo>
                    <a:pt x="34290" y="411480"/>
                  </a:lnTo>
                  <a:lnTo>
                    <a:pt x="20946" y="408783"/>
                  </a:lnTo>
                  <a:lnTo>
                    <a:pt x="10046" y="401433"/>
                  </a:lnTo>
                  <a:lnTo>
                    <a:pt x="2696" y="390533"/>
                  </a:lnTo>
                  <a:lnTo>
                    <a:pt x="0" y="377190"/>
                  </a:lnTo>
                  <a:lnTo>
                    <a:pt x="0" y="34290"/>
                  </a:lnTo>
                  <a:lnTo>
                    <a:pt x="2696" y="20946"/>
                  </a:lnTo>
                  <a:lnTo>
                    <a:pt x="10046" y="10046"/>
                  </a:lnTo>
                  <a:lnTo>
                    <a:pt x="20946" y="2696"/>
                  </a:lnTo>
                  <a:lnTo>
                    <a:pt x="34290" y="0"/>
                  </a:lnTo>
                  <a:lnTo>
                    <a:pt x="205740" y="0"/>
                  </a:lnTo>
                  <a:lnTo>
                    <a:pt x="342900" y="137160"/>
                  </a:lnTo>
                  <a:lnTo>
                    <a:pt x="342900" y="365760"/>
                  </a:lnTo>
                  <a:lnTo>
                    <a:pt x="339308" y="383560"/>
                  </a:lnTo>
                  <a:lnTo>
                    <a:pt x="329512" y="398092"/>
                  </a:lnTo>
                  <a:lnTo>
                    <a:pt x="314980" y="407888"/>
                  </a:lnTo>
                  <a:lnTo>
                    <a:pt x="297180" y="4114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9003346" y="4995772"/>
              <a:ext cx="342900" cy="411480"/>
            </a:xfrm>
            <a:custGeom>
              <a:avLst/>
              <a:gdLst/>
              <a:ahLst/>
              <a:cxnLst/>
              <a:rect l="l" t="t" r="r" b="b"/>
              <a:pathLst>
                <a:path w="342900" h="411479">
                  <a:moveTo>
                    <a:pt x="297180" y="411480"/>
                  </a:moveTo>
                  <a:lnTo>
                    <a:pt x="34290" y="411480"/>
                  </a:lnTo>
                  <a:lnTo>
                    <a:pt x="20946" y="408783"/>
                  </a:lnTo>
                  <a:lnTo>
                    <a:pt x="10046" y="401433"/>
                  </a:lnTo>
                  <a:lnTo>
                    <a:pt x="2696" y="390533"/>
                  </a:lnTo>
                  <a:lnTo>
                    <a:pt x="0" y="377190"/>
                  </a:lnTo>
                  <a:lnTo>
                    <a:pt x="0" y="34290"/>
                  </a:lnTo>
                  <a:lnTo>
                    <a:pt x="2696" y="20946"/>
                  </a:lnTo>
                  <a:lnTo>
                    <a:pt x="10046" y="10046"/>
                  </a:lnTo>
                  <a:lnTo>
                    <a:pt x="20946" y="2696"/>
                  </a:lnTo>
                  <a:lnTo>
                    <a:pt x="34290" y="0"/>
                  </a:lnTo>
                  <a:lnTo>
                    <a:pt x="205740" y="0"/>
                  </a:lnTo>
                  <a:lnTo>
                    <a:pt x="342900" y="137160"/>
                  </a:lnTo>
                  <a:lnTo>
                    <a:pt x="342900" y="365760"/>
                  </a:lnTo>
                  <a:lnTo>
                    <a:pt x="339308" y="383560"/>
                  </a:lnTo>
                  <a:lnTo>
                    <a:pt x="329512" y="398092"/>
                  </a:lnTo>
                  <a:lnTo>
                    <a:pt x="314980" y="407888"/>
                  </a:lnTo>
                  <a:lnTo>
                    <a:pt x="297180" y="411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9209086" y="4995772"/>
              <a:ext cx="137160" cy="137160"/>
            </a:xfrm>
            <a:custGeom>
              <a:avLst/>
              <a:gdLst/>
              <a:ahLst/>
              <a:cxnLst/>
              <a:rect l="l" t="t" r="r" b="b"/>
              <a:pathLst>
                <a:path w="137159" h="137160">
                  <a:moveTo>
                    <a:pt x="137160" y="137160"/>
                  </a:moveTo>
                  <a:lnTo>
                    <a:pt x="34290" y="137160"/>
                  </a:lnTo>
                  <a:lnTo>
                    <a:pt x="20946" y="134463"/>
                  </a:lnTo>
                  <a:lnTo>
                    <a:pt x="10046" y="127113"/>
                  </a:lnTo>
                  <a:lnTo>
                    <a:pt x="2696" y="116213"/>
                  </a:lnTo>
                  <a:lnTo>
                    <a:pt x="0" y="102870"/>
                  </a:lnTo>
                  <a:lnTo>
                    <a:pt x="0" y="0"/>
                  </a:lnTo>
                  <a:lnTo>
                    <a:pt x="137160" y="1371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9060485" y="5132933"/>
              <a:ext cx="205740" cy="160020"/>
            </a:xfrm>
            <a:custGeom>
              <a:avLst/>
              <a:gdLst/>
              <a:ahLst/>
              <a:cxnLst/>
              <a:rect l="l" t="t" r="r" b="b"/>
              <a:pathLst>
                <a:path w="205740" h="160020">
                  <a:moveTo>
                    <a:pt x="137160" y="0"/>
                  </a:moveTo>
                  <a:lnTo>
                    <a:pt x="68580" y="0"/>
                  </a:lnTo>
                  <a:lnTo>
                    <a:pt x="68580" y="22860"/>
                  </a:lnTo>
                  <a:lnTo>
                    <a:pt x="137160" y="22860"/>
                  </a:lnTo>
                  <a:lnTo>
                    <a:pt x="137160" y="0"/>
                  </a:lnTo>
                  <a:close/>
                </a:path>
                <a:path w="205740" h="160020">
                  <a:moveTo>
                    <a:pt x="205740" y="137160"/>
                  </a:moveTo>
                  <a:lnTo>
                    <a:pt x="0" y="137160"/>
                  </a:lnTo>
                  <a:lnTo>
                    <a:pt x="0" y="160020"/>
                  </a:lnTo>
                  <a:lnTo>
                    <a:pt x="205740" y="160020"/>
                  </a:lnTo>
                  <a:lnTo>
                    <a:pt x="205740" y="137160"/>
                  </a:lnTo>
                  <a:close/>
                </a:path>
                <a:path w="205740" h="160020">
                  <a:moveTo>
                    <a:pt x="205740" y="68580"/>
                  </a:moveTo>
                  <a:lnTo>
                    <a:pt x="0" y="68580"/>
                  </a:lnTo>
                  <a:lnTo>
                    <a:pt x="0" y="91440"/>
                  </a:lnTo>
                  <a:lnTo>
                    <a:pt x="205740" y="91440"/>
                  </a:lnTo>
                  <a:lnTo>
                    <a:pt x="205740" y="68580"/>
                  </a:lnTo>
                  <a:close/>
                </a:path>
              </a:pathLst>
            </a:custGeom>
            <a:solidFill>
              <a:srgbClr val="A5AC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2" name="object 232"/>
          <p:cNvGrpSpPr/>
          <p:nvPr/>
        </p:nvGrpSpPr>
        <p:grpSpPr>
          <a:xfrm>
            <a:off x="12363608" y="4995772"/>
            <a:ext cx="160020" cy="205740"/>
            <a:chOff x="12363608" y="4995772"/>
            <a:chExt cx="160020" cy="205740"/>
          </a:xfrm>
        </p:grpSpPr>
        <p:pic>
          <p:nvPicPr>
            <p:cNvPr id="233" name="object 23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397898" y="4995772"/>
              <a:ext cx="91440" cy="91439"/>
            </a:xfrm>
            <a:prstGeom prst="rect">
              <a:avLst/>
            </a:prstGeom>
          </p:spPr>
        </p:pic>
        <p:pic>
          <p:nvPicPr>
            <p:cNvPr id="234" name="object 2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363608" y="5110072"/>
              <a:ext cx="160020" cy="91440"/>
            </a:xfrm>
            <a:prstGeom prst="rect">
              <a:avLst/>
            </a:prstGeom>
          </p:spPr>
        </p:pic>
      </p:grpSp>
      <p:grpSp>
        <p:nvGrpSpPr>
          <p:cNvPr id="235" name="object 235"/>
          <p:cNvGrpSpPr/>
          <p:nvPr/>
        </p:nvGrpSpPr>
        <p:grpSpPr>
          <a:xfrm>
            <a:off x="12215017" y="5224372"/>
            <a:ext cx="457200" cy="228600"/>
            <a:chOff x="12215017" y="5224372"/>
            <a:chExt cx="457200" cy="228600"/>
          </a:xfrm>
        </p:grpSpPr>
        <p:sp>
          <p:nvSpPr>
            <p:cNvPr id="236" name="object 236"/>
            <p:cNvSpPr/>
            <p:nvPr/>
          </p:nvSpPr>
          <p:spPr>
            <a:xfrm>
              <a:off x="12249330" y="5281522"/>
              <a:ext cx="388620" cy="102870"/>
            </a:xfrm>
            <a:custGeom>
              <a:avLst/>
              <a:gdLst/>
              <a:ahLst/>
              <a:cxnLst/>
              <a:rect l="l" t="t" r="r" b="b"/>
              <a:pathLst>
                <a:path w="388620" h="102870">
                  <a:moveTo>
                    <a:pt x="388597" y="102870"/>
                  </a:moveTo>
                  <a:lnTo>
                    <a:pt x="365737" y="102870"/>
                  </a:lnTo>
                  <a:lnTo>
                    <a:pt x="365737" y="28003"/>
                  </a:lnTo>
                  <a:lnTo>
                    <a:pt x="360616" y="22860"/>
                  </a:lnTo>
                  <a:lnTo>
                    <a:pt x="31226" y="22860"/>
                  </a:lnTo>
                  <a:lnTo>
                    <a:pt x="28369" y="24048"/>
                  </a:lnTo>
                  <a:lnTo>
                    <a:pt x="24025" y="28369"/>
                  </a:lnTo>
                  <a:lnTo>
                    <a:pt x="22859" y="31249"/>
                  </a:lnTo>
                  <a:lnTo>
                    <a:pt x="22905" y="102847"/>
                  </a:lnTo>
                  <a:lnTo>
                    <a:pt x="45" y="102870"/>
                  </a:lnTo>
                  <a:lnTo>
                    <a:pt x="0" y="34312"/>
                  </a:lnTo>
                  <a:lnTo>
                    <a:pt x="21151" y="2591"/>
                  </a:lnTo>
                  <a:lnTo>
                    <a:pt x="34289" y="0"/>
                  </a:lnTo>
                  <a:lnTo>
                    <a:pt x="354307" y="0"/>
                  </a:lnTo>
                  <a:lnTo>
                    <a:pt x="367640" y="2699"/>
                  </a:lnTo>
                  <a:lnTo>
                    <a:pt x="378541" y="10055"/>
                  </a:lnTo>
                  <a:lnTo>
                    <a:pt x="385897" y="20956"/>
                  </a:lnTo>
                  <a:lnTo>
                    <a:pt x="388597" y="34290"/>
                  </a:lnTo>
                  <a:lnTo>
                    <a:pt x="388597" y="1028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7" name="object 23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580777" y="5361532"/>
              <a:ext cx="91439" cy="91439"/>
            </a:xfrm>
            <a:prstGeom prst="rect">
              <a:avLst/>
            </a:prstGeom>
          </p:spPr>
        </p:pic>
        <p:pic>
          <p:nvPicPr>
            <p:cNvPr id="238" name="object 2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215017" y="5361532"/>
              <a:ext cx="91439" cy="91439"/>
            </a:xfrm>
            <a:prstGeom prst="rect">
              <a:avLst/>
            </a:prstGeom>
          </p:spPr>
        </p:pic>
        <p:sp>
          <p:nvSpPr>
            <p:cNvPr id="239" name="object 239"/>
            <p:cNvSpPr/>
            <p:nvPr/>
          </p:nvSpPr>
          <p:spPr>
            <a:xfrm>
              <a:off x="12432187" y="5224372"/>
              <a:ext cx="22860" cy="160020"/>
            </a:xfrm>
            <a:custGeom>
              <a:avLst/>
              <a:gdLst/>
              <a:ahLst/>
              <a:cxnLst/>
              <a:rect l="l" t="t" r="r" b="b"/>
              <a:pathLst>
                <a:path w="22859" h="160020">
                  <a:moveTo>
                    <a:pt x="22860" y="160020"/>
                  </a:moveTo>
                  <a:lnTo>
                    <a:pt x="0" y="160020"/>
                  </a:lnTo>
                  <a:lnTo>
                    <a:pt x="0" y="0"/>
                  </a:lnTo>
                  <a:lnTo>
                    <a:pt x="22860" y="0"/>
                  </a:lnTo>
                  <a:lnTo>
                    <a:pt x="22860" y="1600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12397897" y="5361532"/>
              <a:ext cx="91440" cy="91440"/>
            </a:xfrm>
            <a:custGeom>
              <a:avLst/>
              <a:gdLst/>
              <a:ahLst/>
              <a:cxnLst/>
              <a:rect l="l" t="t" r="r" b="b"/>
              <a:pathLst>
                <a:path w="91440" h="91439">
                  <a:moveTo>
                    <a:pt x="0" y="71611"/>
                  </a:moveTo>
                  <a:lnTo>
                    <a:pt x="0" y="19828"/>
                  </a:lnTo>
                  <a:lnTo>
                    <a:pt x="580" y="16912"/>
                  </a:lnTo>
                  <a:lnTo>
                    <a:pt x="19828" y="0"/>
                  </a:lnTo>
                  <a:lnTo>
                    <a:pt x="71611" y="0"/>
                  </a:lnTo>
                  <a:lnTo>
                    <a:pt x="91439" y="19828"/>
                  </a:lnTo>
                  <a:lnTo>
                    <a:pt x="91439" y="22860"/>
                  </a:lnTo>
                  <a:lnTo>
                    <a:pt x="91439" y="71611"/>
                  </a:lnTo>
                  <a:lnTo>
                    <a:pt x="71611" y="91439"/>
                  </a:lnTo>
                  <a:lnTo>
                    <a:pt x="19828" y="91439"/>
                  </a:lnTo>
                  <a:lnTo>
                    <a:pt x="580" y="74527"/>
                  </a:lnTo>
                  <a:lnTo>
                    <a:pt x="0" y="716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1" name="object 241"/>
          <p:cNvGrpSpPr/>
          <p:nvPr/>
        </p:nvGrpSpPr>
        <p:grpSpPr>
          <a:xfrm>
            <a:off x="15506700" y="5030062"/>
            <a:ext cx="457200" cy="388620"/>
            <a:chOff x="15506700" y="5030062"/>
            <a:chExt cx="457200" cy="388620"/>
          </a:xfrm>
        </p:grpSpPr>
        <p:pic>
          <p:nvPicPr>
            <p:cNvPr id="242" name="object 24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621000" y="5327242"/>
              <a:ext cx="228600" cy="91440"/>
            </a:xfrm>
            <a:prstGeom prst="rect">
              <a:avLst/>
            </a:prstGeom>
          </p:spPr>
        </p:pic>
        <p:sp>
          <p:nvSpPr>
            <p:cNvPr id="243" name="object 243"/>
            <p:cNvSpPr/>
            <p:nvPr/>
          </p:nvSpPr>
          <p:spPr>
            <a:xfrm>
              <a:off x="15506700" y="5030062"/>
              <a:ext cx="457200" cy="320040"/>
            </a:xfrm>
            <a:custGeom>
              <a:avLst/>
              <a:gdLst/>
              <a:ahLst/>
              <a:cxnLst/>
              <a:rect l="l" t="t" r="r" b="b"/>
              <a:pathLst>
                <a:path w="457200" h="320039">
                  <a:moveTo>
                    <a:pt x="437371" y="320039"/>
                  </a:moveTo>
                  <a:lnTo>
                    <a:pt x="19828" y="320039"/>
                  </a:lnTo>
                  <a:lnTo>
                    <a:pt x="16912" y="319459"/>
                  </a:lnTo>
                  <a:lnTo>
                    <a:pt x="0" y="300211"/>
                  </a:lnTo>
                  <a:lnTo>
                    <a:pt x="0" y="19828"/>
                  </a:lnTo>
                  <a:lnTo>
                    <a:pt x="19828" y="0"/>
                  </a:lnTo>
                  <a:lnTo>
                    <a:pt x="22860" y="0"/>
                  </a:lnTo>
                  <a:lnTo>
                    <a:pt x="437371" y="0"/>
                  </a:lnTo>
                  <a:lnTo>
                    <a:pt x="457199" y="19828"/>
                  </a:lnTo>
                  <a:lnTo>
                    <a:pt x="457199" y="300211"/>
                  </a:lnTo>
                  <a:lnTo>
                    <a:pt x="440287" y="319459"/>
                  </a:lnTo>
                  <a:lnTo>
                    <a:pt x="437371" y="3200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15506700" y="5281522"/>
              <a:ext cx="457200" cy="68580"/>
            </a:xfrm>
            <a:custGeom>
              <a:avLst/>
              <a:gdLst/>
              <a:ahLst/>
              <a:cxnLst/>
              <a:rect l="l" t="t" r="r" b="b"/>
              <a:pathLst>
                <a:path w="457200" h="68579">
                  <a:moveTo>
                    <a:pt x="434340" y="68580"/>
                  </a:moveTo>
                  <a:lnTo>
                    <a:pt x="22860" y="68580"/>
                  </a:lnTo>
                  <a:lnTo>
                    <a:pt x="13983" y="66776"/>
                  </a:lnTo>
                  <a:lnTo>
                    <a:pt x="6715" y="61864"/>
                  </a:lnTo>
                  <a:lnTo>
                    <a:pt x="1803" y="54596"/>
                  </a:lnTo>
                  <a:lnTo>
                    <a:pt x="0" y="45720"/>
                  </a:lnTo>
                  <a:lnTo>
                    <a:pt x="0" y="0"/>
                  </a:lnTo>
                  <a:lnTo>
                    <a:pt x="457200" y="0"/>
                  </a:lnTo>
                  <a:lnTo>
                    <a:pt x="457200" y="45720"/>
                  </a:lnTo>
                  <a:lnTo>
                    <a:pt x="455396" y="54596"/>
                  </a:lnTo>
                  <a:lnTo>
                    <a:pt x="450484" y="61864"/>
                  </a:lnTo>
                  <a:lnTo>
                    <a:pt x="443216" y="66776"/>
                  </a:lnTo>
                  <a:lnTo>
                    <a:pt x="434340" y="685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5" name="object 24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575280" y="5098642"/>
              <a:ext cx="320040" cy="137160"/>
            </a:xfrm>
            <a:prstGeom prst="rect">
              <a:avLst/>
            </a:prstGeom>
          </p:spPr>
        </p:pic>
      </p:grpSp>
      <p:sp>
        <p:nvSpPr>
          <p:cNvPr id="246" name="object 246"/>
          <p:cNvSpPr txBox="1"/>
          <p:nvPr/>
        </p:nvSpPr>
        <p:spPr>
          <a:xfrm>
            <a:off x="1513185" y="6626462"/>
            <a:ext cx="2111375" cy="1368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 Black"/>
                <a:cs typeface="Arial Black"/>
              </a:rPr>
              <a:t>SOURCE</a:t>
            </a:r>
            <a:endParaRPr sz="1800">
              <a:latin typeface="Arial Black"/>
              <a:cs typeface="Arial Black"/>
            </a:endParaRPr>
          </a:p>
          <a:p>
            <a:pPr marL="12700" marR="5080" indent="-635" algn="ctr">
              <a:lnSpc>
                <a:spcPct val="100000"/>
              </a:lnSpc>
              <a:spcBef>
                <a:spcPts val="1215"/>
              </a:spcBef>
            </a:pPr>
            <a:r>
              <a:rPr sz="1500" dirty="0">
                <a:latin typeface="Lucida Sans Unicode"/>
                <a:cs typeface="Lucida Sans Unicode"/>
              </a:rPr>
              <a:t>Find</a:t>
            </a:r>
            <a:r>
              <a:rPr sz="1500" spc="-70" dirty="0">
                <a:latin typeface="Lucida Sans Unicode"/>
                <a:cs typeface="Lucida Sans Unicode"/>
              </a:rPr>
              <a:t> </a:t>
            </a:r>
            <a:r>
              <a:rPr sz="1500" dirty="0">
                <a:latin typeface="Lucida Sans Unicode"/>
                <a:cs typeface="Lucida Sans Unicode"/>
              </a:rPr>
              <a:t>verified</a:t>
            </a:r>
            <a:r>
              <a:rPr sz="1500" spc="-65" dirty="0">
                <a:latin typeface="Lucida Sans Unicode"/>
                <a:cs typeface="Lucida Sans Unicode"/>
              </a:rPr>
              <a:t> </a:t>
            </a:r>
            <a:r>
              <a:rPr sz="1500" spc="-10" dirty="0">
                <a:latin typeface="Lucida Sans Unicode"/>
                <a:cs typeface="Lucida Sans Unicode"/>
              </a:rPr>
              <a:t>buyers, </a:t>
            </a:r>
            <a:r>
              <a:rPr sz="1500" spc="-25" dirty="0">
                <a:latin typeface="Lucida Sans Unicode"/>
                <a:cs typeface="Lucida Sans Unicode"/>
              </a:rPr>
              <a:t>suppliers,</a:t>
            </a:r>
            <a:r>
              <a:rPr sz="1500" spc="-60" dirty="0">
                <a:latin typeface="Lucida Sans Unicode"/>
                <a:cs typeface="Lucida Sans Unicode"/>
              </a:rPr>
              <a:t> </a:t>
            </a:r>
            <a:r>
              <a:rPr sz="1500" dirty="0">
                <a:latin typeface="Lucida Sans Unicode"/>
                <a:cs typeface="Lucida Sans Unicode"/>
              </a:rPr>
              <a:t>and</a:t>
            </a:r>
            <a:r>
              <a:rPr sz="1500" spc="-55" dirty="0">
                <a:latin typeface="Lucida Sans Unicode"/>
                <a:cs typeface="Lucida Sans Unicode"/>
              </a:rPr>
              <a:t> </a:t>
            </a:r>
            <a:r>
              <a:rPr sz="1500" spc="-25" dirty="0">
                <a:latin typeface="Lucida Sans Unicode"/>
                <a:cs typeface="Lucida Sans Unicode"/>
              </a:rPr>
              <a:t>raw </a:t>
            </a:r>
            <a:r>
              <a:rPr sz="1500" spc="-10" dirty="0">
                <a:latin typeface="Lucida Sans Unicode"/>
                <a:cs typeface="Lucida Sans Unicode"/>
              </a:rPr>
              <a:t>materials</a:t>
            </a:r>
            <a:r>
              <a:rPr sz="1500" spc="-75" dirty="0">
                <a:latin typeface="Lucida Sans Unicode"/>
                <a:cs typeface="Lucida Sans Unicode"/>
              </a:rPr>
              <a:t> </a:t>
            </a:r>
            <a:r>
              <a:rPr sz="1500" dirty="0">
                <a:latin typeface="Lucida Sans Unicode"/>
                <a:cs typeface="Lucida Sans Unicode"/>
              </a:rPr>
              <a:t>across</a:t>
            </a:r>
            <a:r>
              <a:rPr sz="1500" spc="-75" dirty="0">
                <a:latin typeface="Lucida Sans Unicode"/>
                <a:cs typeface="Lucida Sans Unicode"/>
              </a:rPr>
              <a:t> </a:t>
            </a:r>
            <a:r>
              <a:rPr sz="1500" spc="-10" dirty="0">
                <a:latin typeface="Lucida Sans Unicode"/>
                <a:cs typeface="Lucida Sans Unicode"/>
              </a:rPr>
              <a:t>Africa </a:t>
            </a:r>
            <a:r>
              <a:rPr sz="1500" spc="-25" dirty="0">
                <a:latin typeface="Lucida Sans Unicode"/>
                <a:cs typeface="Lucida Sans Unicode"/>
              </a:rPr>
              <a:t>in</a:t>
            </a:r>
            <a:r>
              <a:rPr sz="1500" spc="-70" dirty="0">
                <a:latin typeface="Lucida Sans Unicode"/>
                <a:cs typeface="Lucida Sans Unicode"/>
              </a:rPr>
              <a:t> </a:t>
            </a:r>
            <a:r>
              <a:rPr sz="1500" dirty="0">
                <a:latin typeface="Lucida Sans Unicode"/>
                <a:cs typeface="Lucida Sans Unicode"/>
              </a:rPr>
              <a:t>one</a:t>
            </a:r>
            <a:r>
              <a:rPr sz="1500" spc="-65" dirty="0">
                <a:latin typeface="Lucida Sans Unicode"/>
                <a:cs typeface="Lucida Sans Unicode"/>
              </a:rPr>
              <a:t> </a:t>
            </a:r>
            <a:r>
              <a:rPr sz="1500" dirty="0">
                <a:latin typeface="Lucida Sans Unicode"/>
                <a:cs typeface="Lucida Sans Unicode"/>
              </a:rPr>
              <a:t>trusted</a:t>
            </a:r>
            <a:r>
              <a:rPr sz="1500" spc="-65" dirty="0">
                <a:latin typeface="Lucida Sans Unicode"/>
                <a:cs typeface="Lucida Sans Unicode"/>
              </a:rPr>
              <a:t> </a:t>
            </a:r>
            <a:r>
              <a:rPr sz="1500" spc="-10" dirty="0">
                <a:latin typeface="Lucida Sans Unicode"/>
                <a:cs typeface="Lucida Sans Unicode"/>
              </a:rPr>
              <a:t>network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247" name="object 247" descr="$PPTXTitle"/>
          <p:cNvSpPr txBox="1">
            <a:spLocks noGrp="1"/>
          </p:cNvSpPr>
          <p:nvPr>
            <p:ph type="title"/>
          </p:nvPr>
        </p:nvSpPr>
        <p:spPr>
          <a:xfrm>
            <a:off x="4004319" y="2820143"/>
            <a:ext cx="9624695" cy="112077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080" algn="ctr">
              <a:lnSpc>
                <a:spcPts val="2850"/>
              </a:lnSpc>
              <a:spcBef>
                <a:spcPts val="254"/>
              </a:spcBef>
            </a:pPr>
            <a:r>
              <a:rPr sz="2400" dirty="0">
                <a:latin typeface="Tahoma"/>
                <a:cs typeface="Tahoma"/>
              </a:rPr>
              <a:t>THE</a:t>
            </a:r>
            <a:r>
              <a:rPr sz="2400" spc="-204" dirty="0">
                <a:latin typeface="Tahoma"/>
                <a:cs typeface="Tahoma"/>
              </a:rPr>
              <a:t> </a:t>
            </a:r>
            <a:r>
              <a:rPr sz="2400" spc="50" dirty="0">
                <a:latin typeface="Tahoma"/>
                <a:cs typeface="Tahoma"/>
              </a:rPr>
              <a:t>ALL</a:t>
            </a:r>
            <a:r>
              <a:rPr sz="2400" spc="-200" dirty="0">
                <a:latin typeface="Tahoma"/>
                <a:cs typeface="Tahoma"/>
              </a:rPr>
              <a:t> </a:t>
            </a:r>
            <a:r>
              <a:rPr sz="2400" spc="-235" dirty="0">
                <a:latin typeface="Tahoma"/>
                <a:cs typeface="Tahoma"/>
              </a:rPr>
              <a:t>IN</a:t>
            </a:r>
            <a:r>
              <a:rPr sz="2400" spc="-200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ONE</a:t>
            </a:r>
            <a:r>
              <a:rPr sz="2400" spc="-204" dirty="0">
                <a:latin typeface="Tahoma"/>
                <a:cs typeface="Tahoma"/>
              </a:rPr>
              <a:t> </a:t>
            </a:r>
            <a:r>
              <a:rPr sz="2400" spc="-35" dirty="0">
                <a:latin typeface="Tahoma"/>
                <a:cs typeface="Tahoma"/>
              </a:rPr>
              <a:t>PLATFORM</a:t>
            </a:r>
            <a:r>
              <a:rPr sz="2400" spc="-200" dirty="0">
                <a:latin typeface="Tahoma"/>
                <a:cs typeface="Tahoma"/>
              </a:rPr>
              <a:t> </a:t>
            </a:r>
            <a:r>
              <a:rPr sz="2400" spc="-50" dirty="0">
                <a:latin typeface="Tahoma"/>
                <a:cs typeface="Tahoma"/>
              </a:rPr>
              <a:t>FOR</a:t>
            </a:r>
            <a:r>
              <a:rPr sz="2400" spc="-195" dirty="0">
                <a:latin typeface="Tahoma"/>
                <a:cs typeface="Tahoma"/>
              </a:rPr>
              <a:t> </a:t>
            </a:r>
            <a:r>
              <a:rPr sz="2400" spc="-160" dirty="0">
                <a:latin typeface="Tahoma"/>
                <a:cs typeface="Tahoma"/>
              </a:rPr>
              <a:t>INTRA-</a:t>
            </a:r>
            <a:r>
              <a:rPr sz="2400" spc="-125" dirty="0">
                <a:latin typeface="Tahoma"/>
                <a:cs typeface="Tahoma"/>
              </a:rPr>
              <a:t>AFRICA-</a:t>
            </a:r>
            <a:r>
              <a:rPr sz="2400" spc="-40" dirty="0">
                <a:latin typeface="Tahoma"/>
                <a:cs typeface="Tahoma"/>
              </a:rPr>
              <a:t>TRADE</a:t>
            </a:r>
            <a:r>
              <a:rPr sz="2400" spc="-204" dirty="0">
                <a:latin typeface="Tahoma"/>
                <a:cs typeface="Tahoma"/>
              </a:rPr>
              <a:t> </a:t>
            </a:r>
            <a:r>
              <a:rPr sz="2400" spc="-10" dirty="0">
                <a:latin typeface="Tahoma"/>
                <a:cs typeface="Tahoma"/>
              </a:rPr>
              <a:t>PLATORM ENABLLING</a:t>
            </a:r>
            <a:r>
              <a:rPr sz="2400" spc="105" dirty="0">
                <a:latin typeface="Tahoma"/>
                <a:cs typeface="Tahoma"/>
              </a:rPr>
              <a:t> </a:t>
            </a:r>
            <a:r>
              <a:rPr sz="2400" spc="-95" dirty="0">
                <a:latin typeface="Tahoma"/>
                <a:cs typeface="Tahoma"/>
              </a:rPr>
              <a:t>END-</a:t>
            </a:r>
            <a:r>
              <a:rPr sz="2400" spc="-120" dirty="0">
                <a:latin typeface="Tahoma"/>
                <a:cs typeface="Tahoma"/>
              </a:rPr>
              <a:t>TO-</a:t>
            </a:r>
            <a:r>
              <a:rPr sz="2400" spc="-20" dirty="0">
                <a:latin typeface="Tahoma"/>
                <a:cs typeface="Tahoma"/>
              </a:rPr>
              <a:t>END</a:t>
            </a:r>
            <a:r>
              <a:rPr sz="2400" spc="-235" dirty="0">
                <a:latin typeface="Tahoma"/>
                <a:cs typeface="Tahoma"/>
              </a:rPr>
              <a:t> </a:t>
            </a:r>
            <a:r>
              <a:rPr sz="2400" spc="-40" dirty="0">
                <a:latin typeface="Tahoma"/>
                <a:cs typeface="Tahoma"/>
              </a:rPr>
              <a:t>TRADE</a:t>
            </a:r>
            <a:r>
              <a:rPr sz="2400" spc="-235" dirty="0">
                <a:latin typeface="Tahoma"/>
                <a:cs typeface="Tahoma"/>
              </a:rPr>
              <a:t> </a:t>
            </a:r>
            <a:r>
              <a:rPr sz="2400" spc="-35" dirty="0">
                <a:latin typeface="Tahoma"/>
                <a:cs typeface="Tahoma"/>
              </a:rPr>
              <a:t>ACROSS</a:t>
            </a:r>
            <a:r>
              <a:rPr sz="2400" spc="-235" dirty="0">
                <a:latin typeface="Tahoma"/>
                <a:cs typeface="Tahoma"/>
              </a:rPr>
              <a:t> </a:t>
            </a:r>
            <a:r>
              <a:rPr sz="2400" spc="-10" dirty="0">
                <a:latin typeface="Tahoma"/>
                <a:cs typeface="Tahoma"/>
              </a:rPr>
              <a:t>AFRICA</a:t>
            </a:r>
            <a:endParaRPr sz="2400">
              <a:latin typeface="Tahoma"/>
              <a:cs typeface="Tahoma"/>
            </a:endParaRPr>
          </a:p>
          <a:p>
            <a:pPr algn="ctr">
              <a:lnSpc>
                <a:spcPts val="2760"/>
              </a:lnSpc>
            </a:pPr>
            <a:r>
              <a:rPr sz="2400" spc="-30" dirty="0">
                <a:latin typeface="Tahoma"/>
                <a:cs typeface="Tahoma"/>
              </a:rPr>
              <a:t>FROM</a:t>
            </a:r>
            <a:r>
              <a:rPr sz="2400" spc="-200" dirty="0">
                <a:latin typeface="Tahoma"/>
                <a:cs typeface="Tahoma"/>
              </a:rPr>
              <a:t> </a:t>
            </a:r>
            <a:r>
              <a:rPr sz="2400" spc="-85" dirty="0">
                <a:latin typeface="Tahoma"/>
                <a:cs typeface="Tahoma"/>
              </a:rPr>
              <a:t>SOURCING</a:t>
            </a:r>
            <a:r>
              <a:rPr sz="2400" spc="-200" dirty="0">
                <a:latin typeface="Tahoma"/>
                <a:cs typeface="Tahoma"/>
              </a:rPr>
              <a:t> </a:t>
            </a:r>
            <a:r>
              <a:rPr sz="2400" spc="-10" dirty="0">
                <a:latin typeface="Tahoma"/>
                <a:cs typeface="Tahoma"/>
              </a:rPr>
              <a:t>TO</a:t>
            </a:r>
            <a:r>
              <a:rPr sz="2400" spc="-195" dirty="0">
                <a:latin typeface="Tahoma"/>
                <a:cs typeface="Tahoma"/>
              </a:rPr>
              <a:t> </a:t>
            </a:r>
            <a:r>
              <a:rPr sz="2400" spc="-10" dirty="0">
                <a:latin typeface="Tahoma"/>
                <a:cs typeface="Tahoma"/>
              </a:rPr>
              <a:t>SETTLEMENT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248" name="object 248"/>
          <p:cNvSpPr txBox="1"/>
          <p:nvPr/>
        </p:nvSpPr>
        <p:spPr>
          <a:xfrm>
            <a:off x="4729856" y="6626462"/>
            <a:ext cx="2261235" cy="1597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35" dirty="0">
                <a:latin typeface="Arial Black"/>
                <a:cs typeface="Arial Black"/>
              </a:rPr>
              <a:t>VERIFY</a:t>
            </a:r>
            <a:endParaRPr sz="1800">
              <a:latin typeface="Arial Black"/>
              <a:cs typeface="Arial Black"/>
            </a:endParaRPr>
          </a:p>
          <a:p>
            <a:pPr marL="12700" marR="5080" algn="ctr">
              <a:lnSpc>
                <a:spcPct val="100000"/>
              </a:lnSpc>
              <a:spcBef>
                <a:spcPts val="1215"/>
              </a:spcBef>
            </a:pPr>
            <a:r>
              <a:rPr sz="1500" spc="-35" dirty="0">
                <a:latin typeface="Lucida Sans Unicode"/>
                <a:cs typeface="Lucida Sans Unicode"/>
              </a:rPr>
              <a:t>Trade</a:t>
            </a:r>
            <a:r>
              <a:rPr sz="1500" spc="-40" dirty="0">
                <a:latin typeface="Lucida Sans Unicode"/>
                <a:cs typeface="Lucida Sans Unicode"/>
              </a:rPr>
              <a:t> </a:t>
            </a:r>
            <a:r>
              <a:rPr sz="1500" dirty="0">
                <a:latin typeface="Lucida Sans Unicode"/>
                <a:cs typeface="Lucida Sans Unicode"/>
              </a:rPr>
              <a:t>with</a:t>
            </a:r>
            <a:r>
              <a:rPr sz="1500" spc="-40" dirty="0">
                <a:latin typeface="Lucida Sans Unicode"/>
                <a:cs typeface="Lucida Sans Unicode"/>
              </a:rPr>
              <a:t> </a:t>
            </a:r>
            <a:r>
              <a:rPr sz="1500" dirty="0">
                <a:latin typeface="Lucida Sans Unicode"/>
                <a:cs typeface="Lucida Sans Unicode"/>
              </a:rPr>
              <a:t>confidence</a:t>
            </a:r>
            <a:r>
              <a:rPr sz="1500" spc="-35" dirty="0">
                <a:latin typeface="Lucida Sans Unicode"/>
                <a:cs typeface="Lucida Sans Unicode"/>
              </a:rPr>
              <a:t> </a:t>
            </a:r>
            <a:r>
              <a:rPr sz="1500" spc="-365" dirty="0">
                <a:latin typeface="Lucida Sans Unicode"/>
                <a:cs typeface="Lucida Sans Unicode"/>
              </a:rPr>
              <a:t>—</a:t>
            </a:r>
            <a:r>
              <a:rPr sz="1500" spc="-10" dirty="0">
                <a:latin typeface="Lucida Sans Unicode"/>
                <a:cs typeface="Lucida Sans Unicode"/>
              </a:rPr>
              <a:t> backed</a:t>
            </a:r>
            <a:r>
              <a:rPr sz="1500" spc="-40" dirty="0">
                <a:latin typeface="Lucida Sans Unicode"/>
                <a:cs typeface="Lucida Sans Unicode"/>
              </a:rPr>
              <a:t> </a:t>
            </a:r>
            <a:r>
              <a:rPr sz="1500" dirty="0">
                <a:latin typeface="Lucida Sans Unicode"/>
                <a:cs typeface="Lucida Sans Unicode"/>
              </a:rPr>
              <a:t>by</a:t>
            </a:r>
            <a:r>
              <a:rPr sz="1500" spc="-40" dirty="0">
                <a:latin typeface="Lucida Sans Unicode"/>
                <a:cs typeface="Lucida Sans Unicode"/>
              </a:rPr>
              <a:t> </a:t>
            </a:r>
            <a:r>
              <a:rPr sz="1500" dirty="0">
                <a:latin typeface="Lucida Sans Unicode"/>
                <a:cs typeface="Lucida Sans Unicode"/>
              </a:rPr>
              <a:t>KYB</a:t>
            </a:r>
            <a:r>
              <a:rPr sz="1500" spc="-40" dirty="0">
                <a:latin typeface="Lucida Sans Unicode"/>
                <a:cs typeface="Lucida Sans Unicode"/>
              </a:rPr>
              <a:t> </a:t>
            </a:r>
            <a:r>
              <a:rPr sz="1500" spc="-10" dirty="0">
                <a:latin typeface="Lucida Sans Unicode"/>
                <a:cs typeface="Lucida Sans Unicode"/>
              </a:rPr>
              <a:t>partner </a:t>
            </a:r>
            <a:r>
              <a:rPr sz="1500" dirty="0">
                <a:latin typeface="Lucida Sans Unicode"/>
                <a:cs typeface="Lucida Sans Unicode"/>
              </a:rPr>
              <a:t>verification</a:t>
            </a:r>
            <a:r>
              <a:rPr sz="1500" spc="-20" dirty="0">
                <a:latin typeface="Lucida Sans Unicode"/>
                <a:cs typeface="Lucida Sans Unicode"/>
              </a:rPr>
              <a:t> </a:t>
            </a:r>
            <a:r>
              <a:rPr sz="1500" spc="-25" dirty="0">
                <a:latin typeface="Lucida Sans Unicode"/>
                <a:cs typeface="Lucida Sans Unicode"/>
              </a:rPr>
              <a:t>and </a:t>
            </a:r>
            <a:r>
              <a:rPr sz="1500" dirty="0">
                <a:latin typeface="Lucida Sans Unicode"/>
                <a:cs typeface="Lucida Sans Unicode"/>
              </a:rPr>
              <a:t>automated</a:t>
            </a:r>
            <a:r>
              <a:rPr sz="1500" spc="-40" dirty="0">
                <a:latin typeface="Lucida Sans Unicode"/>
                <a:cs typeface="Lucida Sans Unicode"/>
              </a:rPr>
              <a:t> </a:t>
            </a:r>
            <a:r>
              <a:rPr sz="1500" spc="-10" dirty="0">
                <a:latin typeface="Lucida Sans Unicode"/>
                <a:cs typeface="Lucida Sans Unicode"/>
              </a:rPr>
              <a:t>compliance checks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249" name="object 249"/>
          <p:cNvSpPr txBox="1"/>
          <p:nvPr/>
        </p:nvSpPr>
        <p:spPr>
          <a:xfrm>
            <a:off x="8007994" y="6626462"/>
            <a:ext cx="2287905" cy="1139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60" dirty="0">
                <a:latin typeface="Arial Black"/>
                <a:cs typeface="Arial Black"/>
              </a:rPr>
              <a:t>PAYMENT</a:t>
            </a:r>
            <a:endParaRPr sz="1800">
              <a:latin typeface="Arial Black"/>
              <a:cs typeface="Arial Black"/>
            </a:endParaRPr>
          </a:p>
          <a:p>
            <a:pPr marL="12700" marR="5080" algn="ctr">
              <a:lnSpc>
                <a:spcPct val="100000"/>
              </a:lnSpc>
              <a:spcBef>
                <a:spcPts val="1215"/>
              </a:spcBef>
            </a:pPr>
            <a:r>
              <a:rPr sz="1500" dirty="0">
                <a:latin typeface="Lucida Sans Unicode"/>
                <a:cs typeface="Lucida Sans Unicode"/>
              </a:rPr>
              <a:t>Secured</a:t>
            </a:r>
            <a:r>
              <a:rPr sz="1500" spc="95" dirty="0">
                <a:latin typeface="Lucida Sans Unicode"/>
                <a:cs typeface="Lucida Sans Unicode"/>
              </a:rPr>
              <a:t> </a:t>
            </a:r>
            <a:r>
              <a:rPr sz="1500" spc="-10" dirty="0">
                <a:latin typeface="Lucida Sans Unicode"/>
                <a:cs typeface="Lucida Sans Unicode"/>
              </a:rPr>
              <a:t>seamlessly </a:t>
            </a:r>
            <a:r>
              <a:rPr sz="1500" dirty="0">
                <a:latin typeface="Lucida Sans Unicode"/>
                <a:cs typeface="Lucida Sans Unicode"/>
              </a:rPr>
              <a:t>payments</a:t>
            </a:r>
            <a:r>
              <a:rPr sz="1500" spc="-50" dirty="0">
                <a:latin typeface="Lucida Sans Unicode"/>
                <a:cs typeface="Lucida Sans Unicode"/>
              </a:rPr>
              <a:t> </a:t>
            </a:r>
            <a:r>
              <a:rPr sz="1500" dirty="0">
                <a:latin typeface="Lucida Sans Unicode"/>
                <a:cs typeface="Lucida Sans Unicode"/>
              </a:rPr>
              <a:t>access</a:t>
            </a:r>
            <a:r>
              <a:rPr sz="1500" spc="395" dirty="0">
                <a:latin typeface="Lucida Sans Unicode"/>
                <a:cs typeface="Lucida Sans Unicode"/>
              </a:rPr>
              <a:t> </a:t>
            </a:r>
            <a:r>
              <a:rPr sz="1500" spc="-10" dirty="0">
                <a:latin typeface="Lucida Sans Unicode"/>
                <a:cs typeface="Lucida Sans Unicode"/>
              </a:rPr>
              <a:t>across </a:t>
            </a:r>
            <a:r>
              <a:rPr sz="1500" spc="-90" dirty="0">
                <a:latin typeface="Lucida Sans Unicode"/>
                <a:cs typeface="Lucida Sans Unicode"/>
              </a:rPr>
              <a:t>42</a:t>
            </a:r>
            <a:r>
              <a:rPr sz="1500" spc="-80" dirty="0">
                <a:latin typeface="Lucida Sans Unicode"/>
                <a:cs typeface="Lucida Sans Unicode"/>
              </a:rPr>
              <a:t> </a:t>
            </a:r>
            <a:r>
              <a:rPr sz="1500" dirty="0">
                <a:latin typeface="Lucida Sans Unicode"/>
                <a:cs typeface="Lucida Sans Unicode"/>
              </a:rPr>
              <a:t>African</a:t>
            </a:r>
            <a:r>
              <a:rPr sz="1500" spc="-80" dirty="0">
                <a:latin typeface="Lucida Sans Unicode"/>
                <a:cs typeface="Lucida Sans Unicode"/>
              </a:rPr>
              <a:t> </a:t>
            </a:r>
            <a:r>
              <a:rPr sz="1500" spc="-10" dirty="0">
                <a:latin typeface="Lucida Sans Unicode"/>
                <a:cs typeface="Lucida Sans Unicode"/>
              </a:rPr>
              <a:t>countries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250" name="object 250"/>
          <p:cNvSpPr txBox="1"/>
          <p:nvPr/>
        </p:nvSpPr>
        <p:spPr>
          <a:xfrm>
            <a:off x="11319767" y="6626462"/>
            <a:ext cx="2247900" cy="1368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 Black"/>
                <a:cs typeface="Arial Black"/>
              </a:rPr>
              <a:t>MONITOR</a:t>
            </a:r>
            <a:endParaRPr sz="1800">
              <a:latin typeface="Arial Black"/>
              <a:cs typeface="Arial Black"/>
            </a:endParaRPr>
          </a:p>
          <a:p>
            <a:pPr marL="12700" marR="5080" algn="ctr">
              <a:lnSpc>
                <a:spcPct val="100000"/>
              </a:lnSpc>
              <a:spcBef>
                <a:spcPts val="1215"/>
              </a:spcBef>
            </a:pPr>
            <a:r>
              <a:rPr sz="1500" dirty="0">
                <a:latin typeface="Lucida Sans Unicode"/>
                <a:cs typeface="Lucida Sans Unicode"/>
              </a:rPr>
              <a:t>Monitor</a:t>
            </a:r>
            <a:r>
              <a:rPr sz="1500" spc="-25" dirty="0">
                <a:latin typeface="Lucida Sans Unicode"/>
                <a:cs typeface="Lucida Sans Unicode"/>
              </a:rPr>
              <a:t> </a:t>
            </a:r>
            <a:r>
              <a:rPr sz="1500" dirty="0">
                <a:latin typeface="Lucida Sans Unicode"/>
                <a:cs typeface="Lucida Sans Unicode"/>
              </a:rPr>
              <a:t>every</a:t>
            </a:r>
            <a:r>
              <a:rPr sz="1500" spc="-20" dirty="0">
                <a:latin typeface="Lucida Sans Unicode"/>
                <a:cs typeface="Lucida Sans Unicode"/>
              </a:rPr>
              <a:t> </a:t>
            </a:r>
            <a:r>
              <a:rPr sz="1500" dirty="0">
                <a:latin typeface="Lucida Sans Unicode"/>
                <a:cs typeface="Lucida Sans Unicode"/>
              </a:rPr>
              <a:t>deal</a:t>
            </a:r>
            <a:r>
              <a:rPr sz="1500" spc="-20" dirty="0">
                <a:latin typeface="Lucida Sans Unicode"/>
                <a:cs typeface="Lucida Sans Unicode"/>
              </a:rPr>
              <a:t> from </a:t>
            </a:r>
            <a:r>
              <a:rPr sz="1500" dirty="0">
                <a:latin typeface="Lucida Sans Unicode"/>
                <a:cs typeface="Lucida Sans Unicode"/>
              </a:rPr>
              <a:t>payment</a:t>
            </a:r>
            <a:r>
              <a:rPr sz="1500" spc="-55" dirty="0">
                <a:latin typeface="Lucida Sans Unicode"/>
                <a:cs typeface="Lucida Sans Unicode"/>
              </a:rPr>
              <a:t> </a:t>
            </a:r>
            <a:r>
              <a:rPr sz="1500" dirty="0">
                <a:latin typeface="Lucida Sans Unicode"/>
                <a:cs typeface="Lucida Sans Unicode"/>
              </a:rPr>
              <a:t>to</a:t>
            </a:r>
            <a:r>
              <a:rPr sz="1500" spc="-50" dirty="0">
                <a:latin typeface="Lucida Sans Unicode"/>
                <a:cs typeface="Lucida Sans Unicode"/>
              </a:rPr>
              <a:t> </a:t>
            </a:r>
            <a:r>
              <a:rPr sz="1500" spc="-10" dirty="0">
                <a:latin typeface="Lucida Sans Unicode"/>
                <a:cs typeface="Lucida Sans Unicode"/>
              </a:rPr>
              <a:t>delivery, </a:t>
            </a:r>
            <a:r>
              <a:rPr sz="1500" dirty="0">
                <a:latin typeface="Lucida Sans Unicode"/>
                <a:cs typeface="Lucida Sans Unicode"/>
              </a:rPr>
              <a:t>with</a:t>
            </a:r>
            <a:r>
              <a:rPr sz="1500" spc="-65" dirty="0">
                <a:latin typeface="Lucida Sans Unicode"/>
                <a:cs typeface="Lucida Sans Unicode"/>
              </a:rPr>
              <a:t> </a:t>
            </a:r>
            <a:r>
              <a:rPr sz="1500" spc="-10" dirty="0">
                <a:latin typeface="Lucida Sans Unicode"/>
                <a:cs typeface="Lucida Sans Unicode"/>
              </a:rPr>
              <a:t>realtime</a:t>
            </a:r>
            <a:r>
              <a:rPr sz="1500" spc="-65" dirty="0">
                <a:latin typeface="Lucida Sans Unicode"/>
                <a:cs typeface="Lucida Sans Unicode"/>
              </a:rPr>
              <a:t> </a:t>
            </a:r>
            <a:r>
              <a:rPr sz="1500" spc="-10" dirty="0">
                <a:latin typeface="Lucida Sans Unicode"/>
                <a:cs typeface="Lucida Sans Unicode"/>
              </a:rPr>
              <a:t>status updates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251" name="object 251"/>
          <p:cNvSpPr txBox="1"/>
          <p:nvPr/>
        </p:nvSpPr>
        <p:spPr>
          <a:xfrm>
            <a:off x="14495588" y="6626462"/>
            <a:ext cx="2343150" cy="1206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5" dirty="0">
                <a:latin typeface="Arial Black"/>
                <a:cs typeface="Arial Black"/>
              </a:rPr>
              <a:t>INVOICE</a:t>
            </a:r>
            <a:r>
              <a:rPr sz="1800" spc="-120" dirty="0">
                <a:latin typeface="Arial Black"/>
                <a:cs typeface="Arial Black"/>
              </a:rPr>
              <a:t> FINANCING</a:t>
            </a:r>
            <a:endParaRPr sz="1800">
              <a:latin typeface="Arial Black"/>
              <a:cs typeface="Arial Black"/>
            </a:endParaRPr>
          </a:p>
          <a:p>
            <a:pPr marL="363855" marR="219710" algn="ctr">
              <a:lnSpc>
                <a:spcPct val="100000"/>
              </a:lnSpc>
              <a:spcBef>
                <a:spcPts val="1740"/>
              </a:spcBef>
            </a:pPr>
            <a:r>
              <a:rPr sz="1500" dirty="0">
                <a:latin typeface="Lucida Sans Unicode"/>
                <a:cs typeface="Lucida Sans Unicode"/>
              </a:rPr>
              <a:t>Upfront </a:t>
            </a:r>
            <a:r>
              <a:rPr sz="1500" spc="-10" dirty="0">
                <a:latin typeface="Lucida Sans Unicode"/>
                <a:cs typeface="Lucida Sans Unicode"/>
              </a:rPr>
              <a:t>invoice financing</a:t>
            </a:r>
            <a:r>
              <a:rPr sz="1500" spc="-30" dirty="0">
                <a:latin typeface="Lucida Sans Unicode"/>
                <a:cs typeface="Lucida Sans Unicode"/>
              </a:rPr>
              <a:t> </a:t>
            </a:r>
            <a:r>
              <a:rPr sz="1500" dirty="0">
                <a:latin typeface="Lucida Sans Unicode"/>
                <a:cs typeface="Lucida Sans Unicode"/>
              </a:rPr>
              <a:t>access</a:t>
            </a:r>
            <a:r>
              <a:rPr sz="1500" spc="-30" dirty="0">
                <a:latin typeface="Lucida Sans Unicode"/>
                <a:cs typeface="Lucida Sans Unicode"/>
              </a:rPr>
              <a:t> </a:t>
            </a:r>
            <a:r>
              <a:rPr sz="1500" spc="-35" dirty="0">
                <a:latin typeface="Lucida Sans Unicode"/>
                <a:cs typeface="Lucida Sans Unicode"/>
              </a:rPr>
              <a:t>to </a:t>
            </a:r>
            <a:r>
              <a:rPr sz="1500" dirty="0">
                <a:latin typeface="Lucida Sans Unicode"/>
                <a:cs typeface="Lucida Sans Unicode"/>
              </a:rPr>
              <a:t>stimulate</a:t>
            </a:r>
            <a:r>
              <a:rPr sz="1500" spc="-120" dirty="0">
                <a:latin typeface="Lucida Sans Unicode"/>
                <a:cs typeface="Lucida Sans Unicode"/>
              </a:rPr>
              <a:t> </a:t>
            </a:r>
            <a:r>
              <a:rPr sz="1500" spc="-10" dirty="0">
                <a:latin typeface="Lucida Sans Unicode"/>
                <a:cs typeface="Lucida Sans Unicode"/>
              </a:rPr>
              <a:t>turnover</a:t>
            </a:r>
            <a:endParaRPr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3555" cy="10287000"/>
          </a:xfrm>
          <a:custGeom>
            <a:avLst/>
            <a:gdLst/>
            <a:ahLst/>
            <a:cxnLst/>
            <a:rect l="l" t="t" r="r" b="b"/>
            <a:pathLst>
              <a:path w="18283555" h="10287000">
                <a:moveTo>
                  <a:pt x="18283533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3533" y="0"/>
                </a:lnTo>
                <a:lnTo>
                  <a:pt x="18283533" y="10286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96255" cy="10296525"/>
            <a:chOff x="0" y="0"/>
            <a:chExt cx="18296255" cy="102965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3638360" cy="10286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36801" y="6946984"/>
              <a:ext cx="5959350" cy="334936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360429" y="6186360"/>
              <a:ext cx="6929120" cy="4102100"/>
            </a:xfrm>
            <a:custGeom>
              <a:avLst/>
              <a:gdLst/>
              <a:ahLst/>
              <a:cxnLst/>
              <a:rect l="l" t="t" r="r" b="b"/>
              <a:pathLst>
                <a:path w="6929119" h="4102100">
                  <a:moveTo>
                    <a:pt x="796404" y="4100499"/>
                  </a:moveTo>
                  <a:lnTo>
                    <a:pt x="796277" y="4101896"/>
                  </a:lnTo>
                  <a:lnTo>
                    <a:pt x="796404" y="4100499"/>
                  </a:lnTo>
                  <a:close/>
                </a:path>
                <a:path w="6929119" h="4102100">
                  <a:moveTo>
                    <a:pt x="811542" y="3926675"/>
                  </a:moveTo>
                  <a:lnTo>
                    <a:pt x="809815" y="3952824"/>
                  </a:lnTo>
                  <a:lnTo>
                    <a:pt x="798664" y="3997096"/>
                  </a:lnTo>
                  <a:lnTo>
                    <a:pt x="797013" y="4049903"/>
                  </a:lnTo>
                  <a:lnTo>
                    <a:pt x="796404" y="4100499"/>
                  </a:lnTo>
                  <a:lnTo>
                    <a:pt x="799719" y="4064571"/>
                  </a:lnTo>
                  <a:lnTo>
                    <a:pt x="799973" y="4013022"/>
                  </a:lnTo>
                  <a:lnTo>
                    <a:pt x="809739" y="3969994"/>
                  </a:lnTo>
                  <a:lnTo>
                    <a:pt x="811542" y="3926675"/>
                  </a:lnTo>
                  <a:close/>
                </a:path>
                <a:path w="6929119" h="4102100">
                  <a:moveTo>
                    <a:pt x="816876" y="3856050"/>
                  </a:moveTo>
                  <a:lnTo>
                    <a:pt x="815098" y="3862501"/>
                  </a:lnTo>
                  <a:lnTo>
                    <a:pt x="811949" y="3916667"/>
                  </a:lnTo>
                  <a:lnTo>
                    <a:pt x="811542" y="3926675"/>
                  </a:lnTo>
                  <a:lnTo>
                    <a:pt x="813422" y="3898239"/>
                  </a:lnTo>
                  <a:lnTo>
                    <a:pt x="816876" y="3856050"/>
                  </a:lnTo>
                  <a:close/>
                </a:path>
                <a:path w="6929119" h="4102100">
                  <a:moveTo>
                    <a:pt x="870331" y="3930688"/>
                  </a:moveTo>
                  <a:lnTo>
                    <a:pt x="864184" y="3956139"/>
                  </a:lnTo>
                  <a:lnTo>
                    <a:pt x="862888" y="4008628"/>
                  </a:lnTo>
                  <a:lnTo>
                    <a:pt x="862355" y="4060444"/>
                  </a:lnTo>
                  <a:lnTo>
                    <a:pt x="854405" y="4101833"/>
                  </a:lnTo>
                  <a:lnTo>
                    <a:pt x="856818" y="4099649"/>
                  </a:lnTo>
                  <a:lnTo>
                    <a:pt x="865505" y="4057599"/>
                  </a:lnTo>
                  <a:lnTo>
                    <a:pt x="866736" y="4005161"/>
                  </a:lnTo>
                  <a:lnTo>
                    <a:pt x="869035" y="3951770"/>
                  </a:lnTo>
                  <a:lnTo>
                    <a:pt x="870331" y="3930688"/>
                  </a:lnTo>
                  <a:close/>
                </a:path>
                <a:path w="6929119" h="4102100">
                  <a:moveTo>
                    <a:pt x="876211" y="3883787"/>
                  </a:moveTo>
                  <a:lnTo>
                    <a:pt x="872375" y="3897426"/>
                  </a:lnTo>
                  <a:lnTo>
                    <a:pt x="870331" y="3930688"/>
                  </a:lnTo>
                  <a:lnTo>
                    <a:pt x="874737" y="3912400"/>
                  </a:lnTo>
                  <a:lnTo>
                    <a:pt x="876211" y="3883787"/>
                  </a:lnTo>
                  <a:close/>
                </a:path>
                <a:path w="6929119" h="4102100">
                  <a:moveTo>
                    <a:pt x="888606" y="3816845"/>
                  </a:moveTo>
                  <a:lnTo>
                    <a:pt x="877506" y="3858577"/>
                  </a:lnTo>
                  <a:lnTo>
                    <a:pt x="876211" y="3883787"/>
                  </a:lnTo>
                  <a:lnTo>
                    <a:pt x="885266" y="3851579"/>
                  </a:lnTo>
                  <a:lnTo>
                    <a:pt x="888606" y="3816845"/>
                  </a:lnTo>
                  <a:close/>
                </a:path>
                <a:path w="6929119" h="4102100">
                  <a:moveTo>
                    <a:pt x="903236" y="3755250"/>
                  </a:moveTo>
                  <a:lnTo>
                    <a:pt x="890663" y="3795369"/>
                  </a:lnTo>
                  <a:lnTo>
                    <a:pt x="888606" y="3816845"/>
                  </a:lnTo>
                  <a:lnTo>
                    <a:pt x="889482" y="3813556"/>
                  </a:lnTo>
                  <a:lnTo>
                    <a:pt x="902131" y="3767912"/>
                  </a:lnTo>
                  <a:lnTo>
                    <a:pt x="903236" y="3755250"/>
                  </a:lnTo>
                  <a:close/>
                </a:path>
                <a:path w="6929119" h="4102100">
                  <a:moveTo>
                    <a:pt x="912190" y="3696170"/>
                  </a:moveTo>
                  <a:lnTo>
                    <a:pt x="906957" y="3712248"/>
                  </a:lnTo>
                  <a:lnTo>
                    <a:pt x="903236" y="3755250"/>
                  </a:lnTo>
                  <a:lnTo>
                    <a:pt x="905598" y="3747681"/>
                  </a:lnTo>
                  <a:lnTo>
                    <a:pt x="912190" y="3696170"/>
                  </a:lnTo>
                  <a:close/>
                </a:path>
                <a:path w="6929119" h="4102100">
                  <a:moveTo>
                    <a:pt x="918857" y="4091457"/>
                  </a:moveTo>
                  <a:lnTo>
                    <a:pt x="915695" y="4100665"/>
                  </a:lnTo>
                  <a:lnTo>
                    <a:pt x="918591" y="4098048"/>
                  </a:lnTo>
                  <a:lnTo>
                    <a:pt x="918857" y="4091457"/>
                  </a:lnTo>
                  <a:close/>
                </a:path>
                <a:path w="6929119" h="4102100">
                  <a:moveTo>
                    <a:pt x="922223" y="4017175"/>
                  </a:moveTo>
                  <a:lnTo>
                    <a:pt x="920546" y="4027855"/>
                  </a:lnTo>
                  <a:lnTo>
                    <a:pt x="921194" y="4036276"/>
                  </a:lnTo>
                  <a:lnTo>
                    <a:pt x="922223" y="4017175"/>
                  </a:lnTo>
                  <a:close/>
                </a:path>
                <a:path w="6929119" h="4102100">
                  <a:moveTo>
                    <a:pt x="924229" y="4075861"/>
                  </a:moveTo>
                  <a:lnTo>
                    <a:pt x="921194" y="4036276"/>
                  </a:lnTo>
                  <a:lnTo>
                    <a:pt x="920737" y="4044861"/>
                  </a:lnTo>
                  <a:lnTo>
                    <a:pt x="918857" y="4091457"/>
                  </a:lnTo>
                  <a:lnTo>
                    <a:pt x="924229" y="4075861"/>
                  </a:lnTo>
                  <a:close/>
                </a:path>
                <a:path w="6929119" h="4102100">
                  <a:moveTo>
                    <a:pt x="934694" y="3909580"/>
                  </a:moveTo>
                  <a:lnTo>
                    <a:pt x="927227" y="3936288"/>
                  </a:lnTo>
                  <a:lnTo>
                    <a:pt x="923620" y="3990860"/>
                  </a:lnTo>
                  <a:lnTo>
                    <a:pt x="922223" y="4017175"/>
                  </a:lnTo>
                  <a:lnTo>
                    <a:pt x="926769" y="3988028"/>
                  </a:lnTo>
                  <a:lnTo>
                    <a:pt x="934364" y="3946956"/>
                  </a:lnTo>
                  <a:lnTo>
                    <a:pt x="934694" y="3909580"/>
                  </a:lnTo>
                  <a:close/>
                </a:path>
                <a:path w="6929119" h="4102100">
                  <a:moveTo>
                    <a:pt x="938326" y="3454882"/>
                  </a:moveTo>
                  <a:lnTo>
                    <a:pt x="929474" y="3468446"/>
                  </a:lnTo>
                  <a:lnTo>
                    <a:pt x="925957" y="3478352"/>
                  </a:lnTo>
                  <a:lnTo>
                    <a:pt x="935621" y="3462909"/>
                  </a:lnTo>
                  <a:lnTo>
                    <a:pt x="938326" y="3454882"/>
                  </a:lnTo>
                  <a:close/>
                </a:path>
                <a:path w="6929119" h="4102100">
                  <a:moveTo>
                    <a:pt x="942467" y="3863086"/>
                  </a:moveTo>
                  <a:lnTo>
                    <a:pt x="934821" y="3895217"/>
                  </a:lnTo>
                  <a:lnTo>
                    <a:pt x="934694" y="3909580"/>
                  </a:lnTo>
                  <a:lnTo>
                    <a:pt x="940028" y="3890518"/>
                  </a:lnTo>
                  <a:lnTo>
                    <a:pt x="942467" y="3863086"/>
                  </a:lnTo>
                  <a:close/>
                </a:path>
                <a:path w="6929119" h="4102100">
                  <a:moveTo>
                    <a:pt x="974610" y="3378454"/>
                  </a:moveTo>
                  <a:lnTo>
                    <a:pt x="952182" y="3413747"/>
                  </a:lnTo>
                  <a:lnTo>
                    <a:pt x="938326" y="3454882"/>
                  </a:lnTo>
                  <a:lnTo>
                    <a:pt x="956576" y="3426879"/>
                  </a:lnTo>
                  <a:lnTo>
                    <a:pt x="974610" y="3378454"/>
                  </a:lnTo>
                  <a:close/>
                </a:path>
                <a:path w="6929119" h="4102100">
                  <a:moveTo>
                    <a:pt x="978535" y="3371177"/>
                  </a:moveTo>
                  <a:lnTo>
                    <a:pt x="975766" y="3375342"/>
                  </a:lnTo>
                  <a:lnTo>
                    <a:pt x="974610" y="3378454"/>
                  </a:lnTo>
                  <a:lnTo>
                    <a:pt x="977684" y="3373615"/>
                  </a:lnTo>
                  <a:lnTo>
                    <a:pt x="978535" y="3371177"/>
                  </a:lnTo>
                  <a:close/>
                </a:path>
                <a:path w="6929119" h="4102100">
                  <a:moveTo>
                    <a:pt x="1016406" y="3291408"/>
                  </a:moveTo>
                  <a:lnTo>
                    <a:pt x="995095" y="3323679"/>
                  </a:lnTo>
                  <a:lnTo>
                    <a:pt x="978535" y="3371177"/>
                  </a:lnTo>
                  <a:lnTo>
                    <a:pt x="1004049" y="3332708"/>
                  </a:lnTo>
                  <a:lnTo>
                    <a:pt x="1016406" y="3291408"/>
                  </a:lnTo>
                  <a:close/>
                </a:path>
                <a:path w="6929119" h="4102100">
                  <a:moveTo>
                    <a:pt x="1024305" y="3391611"/>
                  </a:moveTo>
                  <a:lnTo>
                    <a:pt x="1009345" y="3414547"/>
                  </a:lnTo>
                  <a:lnTo>
                    <a:pt x="973302" y="3515499"/>
                  </a:lnTo>
                  <a:lnTo>
                    <a:pt x="942073" y="3606114"/>
                  </a:lnTo>
                  <a:lnTo>
                    <a:pt x="947877" y="3589769"/>
                  </a:lnTo>
                  <a:lnTo>
                    <a:pt x="966774" y="3538499"/>
                  </a:lnTo>
                  <a:lnTo>
                    <a:pt x="986624" y="3486366"/>
                  </a:lnTo>
                  <a:lnTo>
                    <a:pt x="1007440" y="3433368"/>
                  </a:lnTo>
                  <a:lnTo>
                    <a:pt x="1024305" y="3391611"/>
                  </a:lnTo>
                  <a:close/>
                </a:path>
                <a:path w="6929119" h="4102100">
                  <a:moveTo>
                    <a:pt x="1079881" y="3195840"/>
                  </a:moveTo>
                  <a:lnTo>
                    <a:pt x="1063498" y="3210623"/>
                  </a:lnTo>
                  <a:lnTo>
                    <a:pt x="1018070" y="3285845"/>
                  </a:lnTo>
                  <a:lnTo>
                    <a:pt x="1016406" y="3291408"/>
                  </a:lnTo>
                  <a:lnTo>
                    <a:pt x="1079881" y="3195840"/>
                  </a:lnTo>
                  <a:close/>
                </a:path>
                <a:path w="6929119" h="4102100">
                  <a:moveTo>
                    <a:pt x="1079944" y="3284550"/>
                  </a:moveTo>
                  <a:lnTo>
                    <a:pt x="1051877" y="3324834"/>
                  </a:lnTo>
                  <a:lnTo>
                    <a:pt x="1029195" y="3379520"/>
                  </a:lnTo>
                  <a:lnTo>
                    <a:pt x="1024305" y="3391611"/>
                  </a:lnTo>
                  <a:lnTo>
                    <a:pt x="1036510" y="3372916"/>
                  </a:lnTo>
                  <a:lnTo>
                    <a:pt x="1055547" y="3321520"/>
                  </a:lnTo>
                  <a:lnTo>
                    <a:pt x="1079944" y="3284550"/>
                  </a:lnTo>
                  <a:close/>
                </a:path>
                <a:path w="6929119" h="4102100">
                  <a:moveTo>
                    <a:pt x="1084313" y="3277895"/>
                  </a:moveTo>
                  <a:lnTo>
                    <a:pt x="1083462" y="3279216"/>
                  </a:lnTo>
                  <a:lnTo>
                    <a:pt x="1079944" y="3284550"/>
                  </a:lnTo>
                  <a:lnTo>
                    <a:pt x="1083995" y="3278733"/>
                  </a:lnTo>
                  <a:lnTo>
                    <a:pt x="1084313" y="3277895"/>
                  </a:lnTo>
                  <a:close/>
                </a:path>
                <a:path w="6929119" h="4102100">
                  <a:moveTo>
                    <a:pt x="1093000" y="3364090"/>
                  </a:moveTo>
                  <a:lnTo>
                    <a:pt x="1075169" y="3392182"/>
                  </a:lnTo>
                  <a:lnTo>
                    <a:pt x="1049845" y="3467608"/>
                  </a:lnTo>
                  <a:lnTo>
                    <a:pt x="1061427" y="3438791"/>
                  </a:lnTo>
                  <a:lnTo>
                    <a:pt x="1084427" y="3383826"/>
                  </a:lnTo>
                  <a:lnTo>
                    <a:pt x="1093000" y="3364090"/>
                  </a:lnTo>
                  <a:close/>
                </a:path>
                <a:path w="6929119" h="4102100">
                  <a:moveTo>
                    <a:pt x="1109776" y="3325507"/>
                  </a:moveTo>
                  <a:lnTo>
                    <a:pt x="1108849" y="3327565"/>
                  </a:lnTo>
                  <a:lnTo>
                    <a:pt x="1093000" y="3364090"/>
                  </a:lnTo>
                  <a:lnTo>
                    <a:pt x="1100569" y="3352139"/>
                  </a:lnTo>
                  <a:lnTo>
                    <a:pt x="1109776" y="3325507"/>
                  </a:lnTo>
                  <a:close/>
                </a:path>
                <a:path w="6929119" h="4102100">
                  <a:moveTo>
                    <a:pt x="1109903" y="3238246"/>
                  </a:moveTo>
                  <a:lnTo>
                    <a:pt x="1093990" y="3252609"/>
                  </a:lnTo>
                  <a:lnTo>
                    <a:pt x="1084313" y="3277895"/>
                  </a:lnTo>
                  <a:lnTo>
                    <a:pt x="1109903" y="3238246"/>
                  </a:lnTo>
                  <a:close/>
                </a:path>
                <a:path w="6929119" h="4102100">
                  <a:moveTo>
                    <a:pt x="1115656" y="3229356"/>
                  </a:moveTo>
                  <a:lnTo>
                    <a:pt x="1109903" y="3238246"/>
                  </a:lnTo>
                  <a:lnTo>
                    <a:pt x="1113205" y="3235274"/>
                  </a:lnTo>
                  <a:lnTo>
                    <a:pt x="1115656" y="3229356"/>
                  </a:lnTo>
                  <a:close/>
                </a:path>
                <a:path w="6929119" h="4102100">
                  <a:moveTo>
                    <a:pt x="1125766" y="3289897"/>
                  </a:moveTo>
                  <a:lnTo>
                    <a:pt x="1117739" y="3302431"/>
                  </a:lnTo>
                  <a:lnTo>
                    <a:pt x="1109776" y="3325507"/>
                  </a:lnTo>
                  <a:lnTo>
                    <a:pt x="1125766" y="3289897"/>
                  </a:lnTo>
                  <a:close/>
                </a:path>
                <a:path w="6929119" h="4102100">
                  <a:moveTo>
                    <a:pt x="1168222" y="3223730"/>
                  </a:moveTo>
                  <a:lnTo>
                    <a:pt x="1134694" y="3270021"/>
                  </a:lnTo>
                  <a:lnTo>
                    <a:pt x="1125766" y="3289897"/>
                  </a:lnTo>
                  <a:lnTo>
                    <a:pt x="1168222" y="3223730"/>
                  </a:lnTo>
                  <a:close/>
                </a:path>
                <a:path w="6929119" h="4102100">
                  <a:moveTo>
                    <a:pt x="1171092" y="3219323"/>
                  </a:moveTo>
                  <a:lnTo>
                    <a:pt x="1169860" y="3221177"/>
                  </a:lnTo>
                  <a:lnTo>
                    <a:pt x="1168222" y="3223730"/>
                  </a:lnTo>
                  <a:lnTo>
                    <a:pt x="1170470" y="3220631"/>
                  </a:lnTo>
                  <a:lnTo>
                    <a:pt x="1171092" y="3219323"/>
                  </a:lnTo>
                  <a:close/>
                </a:path>
                <a:path w="6929119" h="4102100">
                  <a:moveTo>
                    <a:pt x="1190586" y="3114116"/>
                  </a:moveTo>
                  <a:lnTo>
                    <a:pt x="1171321" y="3131502"/>
                  </a:lnTo>
                  <a:lnTo>
                    <a:pt x="1157922" y="3160699"/>
                  </a:lnTo>
                  <a:lnTo>
                    <a:pt x="1136662" y="3179876"/>
                  </a:lnTo>
                  <a:lnTo>
                    <a:pt x="1124597" y="3207880"/>
                  </a:lnTo>
                  <a:lnTo>
                    <a:pt x="1115656" y="3229356"/>
                  </a:lnTo>
                  <a:lnTo>
                    <a:pt x="1190586" y="3114116"/>
                  </a:lnTo>
                  <a:close/>
                </a:path>
                <a:path w="6929119" h="4102100">
                  <a:moveTo>
                    <a:pt x="1195959" y="3039757"/>
                  </a:moveTo>
                  <a:lnTo>
                    <a:pt x="1167142" y="3065767"/>
                  </a:lnTo>
                  <a:lnTo>
                    <a:pt x="1079881" y="3195840"/>
                  </a:lnTo>
                  <a:lnTo>
                    <a:pt x="1094905" y="3182289"/>
                  </a:lnTo>
                  <a:lnTo>
                    <a:pt x="1140980" y="3106470"/>
                  </a:lnTo>
                  <a:lnTo>
                    <a:pt x="1172679" y="3077870"/>
                  </a:lnTo>
                  <a:lnTo>
                    <a:pt x="1195959" y="3039757"/>
                  </a:lnTo>
                  <a:close/>
                </a:path>
                <a:path w="6929119" h="4102100">
                  <a:moveTo>
                    <a:pt x="1197698" y="3103219"/>
                  </a:moveTo>
                  <a:lnTo>
                    <a:pt x="1190586" y="3114116"/>
                  </a:lnTo>
                  <a:lnTo>
                    <a:pt x="1193863" y="3111144"/>
                  </a:lnTo>
                  <a:lnTo>
                    <a:pt x="1197698" y="3103219"/>
                  </a:lnTo>
                  <a:close/>
                </a:path>
                <a:path w="6929119" h="4102100">
                  <a:moveTo>
                    <a:pt x="1207744" y="3152775"/>
                  </a:moveTo>
                  <a:lnTo>
                    <a:pt x="1199400" y="3160306"/>
                  </a:lnTo>
                  <a:lnTo>
                    <a:pt x="1171092" y="3219323"/>
                  </a:lnTo>
                  <a:lnTo>
                    <a:pt x="1197927" y="3178746"/>
                  </a:lnTo>
                  <a:lnTo>
                    <a:pt x="1207744" y="3152775"/>
                  </a:lnTo>
                  <a:close/>
                </a:path>
                <a:path w="6929119" h="4102100">
                  <a:moveTo>
                    <a:pt x="1217866" y="3072384"/>
                  </a:moveTo>
                  <a:lnTo>
                    <a:pt x="1208544" y="3080791"/>
                  </a:lnTo>
                  <a:lnTo>
                    <a:pt x="1197698" y="3103219"/>
                  </a:lnTo>
                  <a:lnTo>
                    <a:pt x="1217866" y="3072384"/>
                  </a:lnTo>
                  <a:close/>
                </a:path>
                <a:path w="6929119" h="4102100">
                  <a:moveTo>
                    <a:pt x="1238859" y="3107575"/>
                  </a:moveTo>
                  <a:lnTo>
                    <a:pt x="1217574" y="3126790"/>
                  </a:lnTo>
                  <a:lnTo>
                    <a:pt x="1207744" y="3152775"/>
                  </a:lnTo>
                  <a:lnTo>
                    <a:pt x="1223137" y="3138881"/>
                  </a:lnTo>
                  <a:lnTo>
                    <a:pt x="1238859" y="3107575"/>
                  </a:lnTo>
                  <a:close/>
                </a:path>
                <a:path w="6929119" h="4102100">
                  <a:moveTo>
                    <a:pt x="1248270" y="3027832"/>
                  </a:moveTo>
                  <a:lnTo>
                    <a:pt x="1245298" y="3030512"/>
                  </a:lnTo>
                  <a:lnTo>
                    <a:pt x="1217866" y="3072384"/>
                  </a:lnTo>
                  <a:lnTo>
                    <a:pt x="1232357" y="3059303"/>
                  </a:lnTo>
                  <a:lnTo>
                    <a:pt x="1248270" y="3027832"/>
                  </a:lnTo>
                  <a:close/>
                </a:path>
                <a:path w="6929119" h="4102100">
                  <a:moveTo>
                    <a:pt x="1251254" y="2972739"/>
                  </a:moveTo>
                  <a:lnTo>
                    <a:pt x="1234935" y="2987471"/>
                  </a:lnTo>
                  <a:lnTo>
                    <a:pt x="1205191" y="3031413"/>
                  </a:lnTo>
                  <a:lnTo>
                    <a:pt x="1227823" y="3010992"/>
                  </a:lnTo>
                  <a:lnTo>
                    <a:pt x="1251254" y="2972739"/>
                  </a:lnTo>
                  <a:close/>
                </a:path>
                <a:path w="6929119" h="4102100">
                  <a:moveTo>
                    <a:pt x="1276908" y="3059595"/>
                  </a:moveTo>
                  <a:lnTo>
                    <a:pt x="1254315" y="3093631"/>
                  </a:lnTo>
                  <a:lnTo>
                    <a:pt x="1263586" y="3085261"/>
                  </a:lnTo>
                  <a:lnTo>
                    <a:pt x="1276908" y="3059595"/>
                  </a:lnTo>
                  <a:close/>
                </a:path>
                <a:path w="6929119" h="4102100">
                  <a:moveTo>
                    <a:pt x="1311084" y="3008185"/>
                  </a:moveTo>
                  <a:lnTo>
                    <a:pt x="1297470" y="3020466"/>
                  </a:lnTo>
                  <a:lnTo>
                    <a:pt x="1276908" y="3059595"/>
                  </a:lnTo>
                  <a:lnTo>
                    <a:pt x="1311084" y="3008185"/>
                  </a:lnTo>
                  <a:close/>
                </a:path>
                <a:path w="6929119" h="4102100">
                  <a:moveTo>
                    <a:pt x="1343317" y="2924937"/>
                  </a:moveTo>
                  <a:lnTo>
                    <a:pt x="1309090" y="2955823"/>
                  </a:lnTo>
                  <a:lnTo>
                    <a:pt x="1281391" y="2997936"/>
                  </a:lnTo>
                  <a:lnTo>
                    <a:pt x="1325079" y="2958503"/>
                  </a:lnTo>
                  <a:lnTo>
                    <a:pt x="1343317" y="2924937"/>
                  </a:lnTo>
                  <a:close/>
                </a:path>
                <a:path w="6929119" h="4102100">
                  <a:moveTo>
                    <a:pt x="1368767" y="2939008"/>
                  </a:moveTo>
                  <a:lnTo>
                    <a:pt x="1339519" y="2965412"/>
                  </a:lnTo>
                  <a:lnTo>
                    <a:pt x="1311084" y="3008185"/>
                  </a:lnTo>
                  <a:lnTo>
                    <a:pt x="1350225" y="2972854"/>
                  </a:lnTo>
                  <a:lnTo>
                    <a:pt x="1368767" y="2939008"/>
                  </a:lnTo>
                  <a:close/>
                </a:path>
                <a:path w="6929119" h="4102100">
                  <a:moveTo>
                    <a:pt x="1511325" y="2755125"/>
                  </a:moveTo>
                  <a:lnTo>
                    <a:pt x="1464513" y="2780258"/>
                  </a:lnTo>
                  <a:lnTo>
                    <a:pt x="1444167" y="2798635"/>
                  </a:lnTo>
                  <a:lnTo>
                    <a:pt x="1484972" y="2778899"/>
                  </a:lnTo>
                  <a:lnTo>
                    <a:pt x="1511325" y="2755125"/>
                  </a:lnTo>
                  <a:close/>
                </a:path>
                <a:path w="6929119" h="4102100">
                  <a:moveTo>
                    <a:pt x="1562620" y="2764053"/>
                  </a:moveTo>
                  <a:lnTo>
                    <a:pt x="1516811" y="2788285"/>
                  </a:lnTo>
                  <a:lnTo>
                    <a:pt x="1442339" y="2855506"/>
                  </a:lnTo>
                  <a:lnTo>
                    <a:pt x="1413687" y="2898470"/>
                  </a:lnTo>
                  <a:lnTo>
                    <a:pt x="1562620" y="2764053"/>
                  </a:lnTo>
                  <a:close/>
                </a:path>
                <a:path w="6929119" h="4102100">
                  <a:moveTo>
                    <a:pt x="1569783" y="2737650"/>
                  </a:moveTo>
                  <a:lnTo>
                    <a:pt x="1525295" y="2760700"/>
                  </a:lnTo>
                  <a:lnTo>
                    <a:pt x="1515046" y="2769946"/>
                  </a:lnTo>
                  <a:lnTo>
                    <a:pt x="1553933" y="2751950"/>
                  </a:lnTo>
                  <a:lnTo>
                    <a:pt x="1569783" y="2737650"/>
                  </a:lnTo>
                  <a:close/>
                </a:path>
                <a:path w="6929119" h="4102100">
                  <a:moveTo>
                    <a:pt x="1650263" y="2682125"/>
                  </a:moveTo>
                  <a:lnTo>
                    <a:pt x="1605775" y="2705163"/>
                  </a:lnTo>
                  <a:lnTo>
                    <a:pt x="1584794" y="2724112"/>
                  </a:lnTo>
                  <a:lnTo>
                    <a:pt x="1624622" y="2705265"/>
                  </a:lnTo>
                  <a:lnTo>
                    <a:pt x="1650263" y="2682125"/>
                  </a:lnTo>
                  <a:close/>
                </a:path>
                <a:path w="6929119" h="4102100">
                  <a:moveTo>
                    <a:pt x="1683181" y="2672346"/>
                  </a:moveTo>
                  <a:lnTo>
                    <a:pt x="1637296" y="2696654"/>
                  </a:lnTo>
                  <a:lnTo>
                    <a:pt x="1631200" y="2702153"/>
                  </a:lnTo>
                  <a:lnTo>
                    <a:pt x="1670812" y="2683510"/>
                  </a:lnTo>
                  <a:lnTo>
                    <a:pt x="1683181" y="2672346"/>
                  </a:lnTo>
                  <a:close/>
                </a:path>
                <a:path w="6929119" h="4102100">
                  <a:moveTo>
                    <a:pt x="1690154" y="2645041"/>
                  </a:moveTo>
                  <a:lnTo>
                    <a:pt x="1549666" y="2720517"/>
                  </a:lnTo>
                  <a:lnTo>
                    <a:pt x="1517307" y="2749727"/>
                  </a:lnTo>
                  <a:lnTo>
                    <a:pt x="1558175" y="2729954"/>
                  </a:lnTo>
                  <a:lnTo>
                    <a:pt x="1590535" y="2700744"/>
                  </a:lnTo>
                  <a:lnTo>
                    <a:pt x="1672310" y="2661145"/>
                  </a:lnTo>
                  <a:lnTo>
                    <a:pt x="1690154" y="2645041"/>
                  </a:lnTo>
                  <a:close/>
                </a:path>
                <a:path w="6929119" h="4102100">
                  <a:moveTo>
                    <a:pt x="1766481" y="2614282"/>
                  </a:moveTo>
                  <a:lnTo>
                    <a:pt x="1720570" y="2638602"/>
                  </a:lnTo>
                  <a:lnTo>
                    <a:pt x="1702282" y="2655100"/>
                  </a:lnTo>
                  <a:lnTo>
                    <a:pt x="1742617" y="2635808"/>
                  </a:lnTo>
                  <a:lnTo>
                    <a:pt x="1766481" y="2614282"/>
                  </a:lnTo>
                  <a:close/>
                </a:path>
                <a:path w="6929119" h="4102100">
                  <a:moveTo>
                    <a:pt x="1832762" y="2571470"/>
                  </a:moveTo>
                  <a:lnTo>
                    <a:pt x="1827263" y="2572626"/>
                  </a:lnTo>
                  <a:lnTo>
                    <a:pt x="1704682" y="2631935"/>
                  </a:lnTo>
                  <a:lnTo>
                    <a:pt x="1690154" y="2645041"/>
                  </a:lnTo>
                  <a:lnTo>
                    <a:pt x="1783626" y="2594902"/>
                  </a:lnTo>
                  <a:lnTo>
                    <a:pt x="1832762" y="2571470"/>
                  </a:lnTo>
                  <a:close/>
                </a:path>
                <a:path w="6929119" h="4102100">
                  <a:moveTo>
                    <a:pt x="1846643" y="2571800"/>
                  </a:moveTo>
                  <a:lnTo>
                    <a:pt x="1774786" y="2606776"/>
                  </a:lnTo>
                  <a:lnTo>
                    <a:pt x="1766481" y="2614282"/>
                  </a:lnTo>
                  <a:lnTo>
                    <a:pt x="1846643" y="2571800"/>
                  </a:lnTo>
                  <a:close/>
                </a:path>
                <a:path w="6929119" h="4102100">
                  <a:moveTo>
                    <a:pt x="2114880" y="2474544"/>
                  </a:moveTo>
                  <a:lnTo>
                    <a:pt x="2071878" y="2482799"/>
                  </a:lnTo>
                  <a:lnTo>
                    <a:pt x="2089899" y="2473515"/>
                  </a:lnTo>
                  <a:lnTo>
                    <a:pt x="2104898" y="2469667"/>
                  </a:lnTo>
                  <a:lnTo>
                    <a:pt x="2070227" y="2476322"/>
                  </a:lnTo>
                  <a:lnTo>
                    <a:pt x="2085759" y="2468803"/>
                  </a:lnTo>
                  <a:lnTo>
                    <a:pt x="2076958" y="2470912"/>
                  </a:lnTo>
                  <a:lnTo>
                    <a:pt x="2041931" y="2488552"/>
                  </a:lnTo>
                  <a:lnTo>
                    <a:pt x="2032050" y="2490444"/>
                  </a:lnTo>
                  <a:lnTo>
                    <a:pt x="2021535" y="2495423"/>
                  </a:lnTo>
                  <a:lnTo>
                    <a:pt x="2014359" y="2497099"/>
                  </a:lnTo>
                  <a:lnTo>
                    <a:pt x="2014359" y="2498814"/>
                  </a:lnTo>
                  <a:lnTo>
                    <a:pt x="1976843" y="2516555"/>
                  </a:lnTo>
                  <a:lnTo>
                    <a:pt x="1947379" y="2522296"/>
                  </a:lnTo>
                  <a:lnTo>
                    <a:pt x="1981555" y="2505710"/>
                  </a:lnTo>
                  <a:lnTo>
                    <a:pt x="2014359" y="2498814"/>
                  </a:lnTo>
                  <a:lnTo>
                    <a:pt x="2014359" y="2497099"/>
                  </a:lnTo>
                  <a:lnTo>
                    <a:pt x="1983028" y="2504376"/>
                  </a:lnTo>
                  <a:lnTo>
                    <a:pt x="1946808" y="2522410"/>
                  </a:lnTo>
                  <a:lnTo>
                    <a:pt x="1939340" y="2523858"/>
                  </a:lnTo>
                  <a:lnTo>
                    <a:pt x="1914906" y="2535466"/>
                  </a:lnTo>
                  <a:lnTo>
                    <a:pt x="1903958" y="2537612"/>
                  </a:lnTo>
                  <a:lnTo>
                    <a:pt x="1832762" y="2571470"/>
                  </a:lnTo>
                  <a:lnTo>
                    <a:pt x="1844078" y="2569121"/>
                  </a:lnTo>
                  <a:lnTo>
                    <a:pt x="1819300" y="2580881"/>
                  </a:lnTo>
                  <a:lnTo>
                    <a:pt x="1686217" y="2649664"/>
                  </a:lnTo>
                  <a:lnTo>
                    <a:pt x="1656384" y="2676601"/>
                  </a:lnTo>
                  <a:lnTo>
                    <a:pt x="1697101" y="2656954"/>
                  </a:lnTo>
                  <a:lnTo>
                    <a:pt x="1729740" y="2627503"/>
                  </a:lnTo>
                  <a:lnTo>
                    <a:pt x="1849602" y="2567965"/>
                  </a:lnTo>
                  <a:lnTo>
                    <a:pt x="1856676" y="2566492"/>
                  </a:lnTo>
                  <a:lnTo>
                    <a:pt x="1846643" y="2571800"/>
                  </a:lnTo>
                  <a:lnTo>
                    <a:pt x="1858010" y="2566212"/>
                  </a:lnTo>
                  <a:lnTo>
                    <a:pt x="1876590" y="2562326"/>
                  </a:lnTo>
                  <a:lnTo>
                    <a:pt x="1931517" y="2535809"/>
                  </a:lnTo>
                  <a:lnTo>
                    <a:pt x="1949970" y="2531376"/>
                  </a:lnTo>
                  <a:lnTo>
                    <a:pt x="1972271" y="2520035"/>
                  </a:lnTo>
                  <a:lnTo>
                    <a:pt x="2007311" y="2512771"/>
                  </a:lnTo>
                  <a:lnTo>
                    <a:pt x="2037156" y="2498407"/>
                  </a:lnTo>
                  <a:lnTo>
                    <a:pt x="2045754" y="2496261"/>
                  </a:lnTo>
                  <a:lnTo>
                    <a:pt x="2054174" y="2491930"/>
                  </a:lnTo>
                  <a:lnTo>
                    <a:pt x="2097049" y="2483104"/>
                  </a:lnTo>
                  <a:lnTo>
                    <a:pt x="2114880" y="2474544"/>
                  </a:lnTo>
                  <a:close/>
                </a:path>
                <a:path w="6929119" h="4102100">
                  <a:moveTo>
                    <a:pt x="2118525" y="2466175"/>
                  </a:moveTo>
                  <a:lnTo>
                    <a:pt x="2104898" y="2469667"/>
                  </a:lnTo>
                  <a:lnTo>
                    <a:pt x="2115337" y="2467673"/>
                  </a:lnTo>
                  <a:lnTo>
                    <a:pt x="2118525" y="2466175"/>
                  </a:lnTo>
                  <a:close/>
                </a:path>
                <a:path w="6929119" h="4102100">
                  <a:moveTo>
                    <a:pt x="2148560" y="2448382"/>
                  </a:moveTo>
                  <a:lnTo>
                    <a:pt x="2112645" y="2455824"/>
                  </a:lnTo>
                  <a:lnTo>
                    <a:pt x="2085759" y="2468803"/>
                  </a:lnTo>
                  <a:lnTo>
                    <a:pt x="2128596" y="2458529"/>
                  </a:lnTo>
                  <a:lnTo>
                    <a:pt x="2148560" y="2448382"/>
                  </a:lnTo>
                  <a:close/>
                </a:path>
                <a:path w="6929119" h="4102100">
                  <a:moveTo>
                    <a:pt x="2152599" y="2460574"/>
                  </a:moveTo>
                  <a:lnTo>
                    <a:pt x="2137562" y="2463635"/>
                  </a:lnTo>
                  <a:lnTo>
                    <a:pt x="2114880" y="2474544"/>
                  </a:lnTo>
                  <a:lnTo>
                    <a:pt x="2128342" y="2471966"/>
                  </a:lnTo>
                  <a:lnTo>
                    <a:pt x="2152599" y="2460574"/>
                  </a:lnTo>
                  <a:close/>
                </a:path>
                <a:path w="6929119" h="4102100">
                  <a:moveTo>
                    <a:pt x="2190242" y="2431961"/>
                  </a:moveTo>
                  <a:lnTo>
                    <a:pt x="2172004" y="2436457"/>
                  </a:lnTo>
                  <a:lnTo>
                    <a:pt x="2148560" y="2448382"/>
                  </a:lnTo>
                  <a:lnTo>
                    <a:pt x="2161857" y="2445626"/>
                  </a:lnTo>
                  <a:lnTo>
                    <a:pt x="2190242" y="2431961"/>
                  </a:lnTo>
                  <a:close/>
                </a:path>
                <a:path w="6929119" h="4102100">
                  <a:moveTo>
                    <a:pt x="2257996" y="2429675"/>
                  </a:moveTo>
                  <a:lnTo>
                    <a:pt x="2154872" y="2449093"/>
                  </a:lnTo>
                  <a:lnTo>
                    <a:pt x="2118525" y="2466175"/>
                  </a:lnTo>
                  <a:lnTo>
                    <a:pt x="2257996" y="2429675"/>
                  </a:lnTo>
                  <a:close/>
                </a:path>
                <a:path w="6929119" h="4102100">
                  <a:moveTo>
                    <a:pt x="2266950" y="2412898"/>
                  </a:moveTo>
                  <a:lnTo>
                    <a:pt x="2202459" y="2426081"/>
                  </a:lnTo>
                  <a:lnTo>
                    <a:pt x="2190242" y="2431961"/>
                  </a:lnTo>
                  <a:lnTo>
                    <a:pt x="2266950" y="2412898"/>
                  </a:lnTo>
                  <a:close/>
                </a:path>
                <a:path w="6929119" h="4102100">
                  <a:moveTo>
                    <a:pt x="2352256" y="2395613"/>
                  </a:moveTo>
                  <a:lnTo>
                    <a:pt x="2329281" y="2397150"/>
                  </a:lnTo>
                  <a:lnTo>
                    <a:pt x="2266950" y="2412898"/>
                  </a:lnTo>
                  <a:lnTo>
                    <a:pt x="2352256" y="2395613"/>
                  </a:lnTo>
                  <a:close/>
                </a:path>
                <a:path w="6929119" h="4102100">
                  <a:moveTo>
                    <a:pt x="2508923" y="2364460"/>
                  </a:moveTo>
                  <a:lnTo>
                    <a:pt x="2497213" y="2365349"/>
                  </a:lnTo>
                  <a:lnTo>
                    <a:pt x="2475153" y="2371115"/>
                  </a:lnTo>
                  <a:lnTo>
                    <a:pt x="2508923" y="2364460"/>
                  </a:lnTo>
                  <a:close/>
                </a:path>
                <a:path w="6929119" h="4102100">
                  <a:moveTo>
                    <a:pt x="2517559" y="2382215"/>
                  </a:moveTo>
                  <a:lnTo>
                    <a:pt x="2446451" y="2395004"/>
                  </a:lnTo>
                  <a:lnTo>
                    <a:pt x="2483929" y="2391613"/>
                  </a:lnTo>
                  <a:lnTo>
                    <a:pt x="2517559" y="2382215"/>
                  </a:lnTo>
                  <a:close/>
                </a:path>
                <a:path w="6929119" h="4102100">
                  <a:moveTo>
                    <a:pt x="2548318" y="2392997"/>
                  </a:moveTo>
                  <a:lnTo>
                    <a:pt x="2501150" y="2392108"/>
                  </a:lnTo>
                  <a:lnTo>
                    <a:pt x="2430132" y="2404884"/>
                  </a:lnTo>
                  <a:lnTo>
                    <a:pt x="2486990" y="2404884"/>
                  </a:lnTo>
                  <a:lnTo>
                    <a:pt x="2548318" y="2392997"/>
                  </a:lnTo>
                  <a:close/>
                </a:path>
                <a:path w="6929119" h="4102100">
                  <a:moveTo>
                    <a:pt x="2565412" y="2373693"/>
                  </a:moveTo>
                  <a:lnTo>
                    <a:pt x="2538857" y="2376259"/>
                  </a:lnTo>
                  <a:lnTo>
                    <a:pt x="2517559" y="2382215"/>
                  </a:lnTo>
                  <a:lnTo>
                    <a:pt x="2565412" y="2373693"/>
                  </a:lnTo>
                  <a:close/>
                </a:path>
                <a:path w="6929119" h="4102100">
                  <a:moveTo>
                    <a:pt x="2595245" y="2370823"/>
                  </a:moveTo>
                  <a:lnTo>
                    <a:pt x="2583065" y="2370569"/>
                  </a:lnTo>
                  <a:lnTo>
                    <a:pt x="2565412" y="2373693"/>
                  </a:lnTo>
                  <a:lnTo>
                    <a:pt x="2595245" y="2370823"/>
                  </a:lnTo>
                  <a:close/>
                </a:path>
                <a:path w="6929119" h="4102100">
                  <a:moveTo>
                    <a:pt x="2595892" y="2386292"/>
                  </a:moveTo>
                  <a:lnTo>
                    <a:pt x="2583484" y="2386228"/>
                  </a:lnTo>
                  <a:lnTo>
                    <a:pt x="2548318" y="2392997"/>
                  </a:lnTo>
                  <a:lnTo>
                    <a:pt x="2556853" y="2393162"/>
                  </a:lnTo>
                  <a:lnTo>
                    <a:pt x="2595892" y="2386292"/>
                  </a:lnTo>
                  <a:close/>
                </a:path>
                <a:path w="6929119" h="4102100">
                  <a:moveTo>
                    <a:pt x="2597035" y="2357666"/>
                  </a:moveTo>
                  <a:lnTo>
                    <a:pt x="2543657" y="2357640"/>
                  </a:lnTo>
                  <a:lnTo>
                    <a:pt x="2508923" y="2364460"/>
                  </a:lnTo>
                  <a:lnTo>
                    <a:pt x="2597035" y="2357666"/>
                  </a:lnTo>
                  <a:close/>
                </a:path>
                <a:path w="6929119" h="4102100">
                  <a:moveTo>
                    <a:pt x="2602890" y="2357209"/>
                  </a:moveTo>
                  <a:lnTo>
                    <a:pt x="2597035" y="2357666"/>
                  </a:lnTo>
                  <a:lnTo>
                    <a:pt x="2600490" y="2357666"/>
                  </a:lnTo>
                  <a:lnTo>
                    <a:pt x="2602890" y="2357209"/>
                  </a:lnTo>
                  <a:close/>
                </a:path>
                <a:path w="6929119" h="4102100">
                  <a:moveTo>
                    <a:pt x="2680957" y="2364371"/>
                  </a:moveTo>
                  <a:lnTo>
                    <a:pt x="2666403" y="2363787"/>
                  </a:lnTo>
                  <a:lnTo>
                    <a:pt x="2595245" y="2370823"/>
                  </a:lnTo>
                  <a:lnTo>
                    <a:pt x="2638641" y="2371725"/>
                  </a:lnTo>
                  <a:lnTo>
                    <a:pt x="2680957" y="2364371"/>
                  </a:lnTo>
                  <a:close/>
                </a:path>
                <a:path w="6929119" h="4102100">
                  <a:moveTo>
                    <a:pt x="2687320" y="2377579"/>
                  </a:moveTo>
                  <a:lnTo>
                    <a:pt x="2650909" y="2376690"/>
                  </a:lnTo>
                  <a:lnTo>
                    <a:pt x="2595892" y="2386292"/>
                  </a:lnTo>
                  <a:lnTo>
                    <a:pt x="2640050" y="2386495"/>
                  </a:lnTo>
                  <a:lnTo>
                    <a:pt x="2687320" y="2377579"/>
                  </a:lnTo>
                  <a:close/>
                </a:path>
                <a:path w="6929119" h="4102100">
                  <a:moveTo>
                    <a:pt x="2768943" y="2378240"/>
                  </a:moveTo>
                  <a:lnTo>
                    <a:pt x="2687980" y="2377592"/>
                  </a:lnTo>
                  <a:lnTo>
                    <a:pt x="2761538" y="2379497"/>
                  </a:lnTo>
                  <a:lnTo>
                    <a:pt x="2768943" y="2378240"/>
                  </a:lnTo>
                  <a:close/>
                </a:path>
                <a:path w="6929119" h="4102100">
                  <a:moveTo>
                    <a:pt x="2809214" y="2339987"/>
                  </a:moveTo>
                  <a:lnTo>
                    <a:pt x="2753309" y="2339505"/>
                  </a:lnTo>
                  <a:lnTo>
                    <a:pt x="2705328" y="2348598"/>
                  </a:lnTo>
                  <a:lnTo>
                    <a:pt x="2648712" y="2348369"/>
                  </a:lnTo>
                  <a:lnTo>
                    <a:pt x="2602890" y="2357209"/>
                  </a:lnTo>
                  <a:lnTo>
                    <a:pt x="2809214" y="2339987"/>
                  </a:lnTo>
                  <a:close/>
                </a:path>
                <a:path w="6929119" h="4102100">
                  <a:moveTo>
                    <a:pt x="2912262" y="2341054"/>
                  </a:moveTo>
                  <a:lnTo>
                    <a:pt x="2810167" y="2340013"/>
                  </a:lnTo>
                  <a:lnTo>
                    <a:pt x="2881160" y="2343861"/>
                  </a:lnTo>
                  <a:lnTo>
                    <a:pt x="2912262" y="2341054"/>
                  </a:lnTo>
                  <a:close/>
                </a:path>
                <a:path w="6929119" h="4102100">
                  <a:moveTo>
                    <a:pt x="2970669" y="2362593"/>
                  </a:moveTo>
                  <a:lnTo>
                    <a:pt x="2787700" y="2356955"/>
                  </a:lnTo>
                  <a:lnTo>
                    <a:pt x="2740964" y="2364917"/>
                  </a:lnTo>
                  <a:lnTo>
                    <a:pt x="2685605" y="2363559"/>
                  </a:lnTo>
                  <a:lnTo>
                    <a:pt x="2680957" y="2364371"/>
                  </a:lnTo>
                  <a:lnTo>
                    <a:pt x="2739009" y="2366695"/>
                  </a:lnTo>
                  <a:lnTo>
                    <a:pt x="2803296" y="2359990"/>
                  </a:lnTo>
                  <a:lnTo>
                    <a:pt x="2949448" y="2364943"/>
                  </a:lnTo>
                  <a:lnTo>
                    <a:pt x="2970669" y="2362593"/>
                  </a:lnTo>
                  <a:close/>
                </a:path>
                <a:path w="6929119" h="4102100">
                  <a:moveTo>
                    <a:pt x="3043771" y="2343035"/>
                  </a:moveTo>
                  <a:lnTo>
                    <a:pt x="2944355" y="2338159"/>
                  </a:lnTo>
                  <a:lnTo>
                    <a:pt x="2912262" y="2341054"/>
                  </a:lnTo>
                  <a:lnTo>
                    <a:pt x="3043771" y="2343035"/>
                  </a:lnTo>
                  <a:close/>
                </a:path>
                <a:path w="6929119" h="4102100">
                  <a:moveTo>
                    <a:pt x="3075470" y="2366391"/>
                  </a:moveTo>
                  <a:lnTo>
                    <a:pt x="3014256" y="2357767"/>
                  </a:lnTo>
                  <a:lnTo>
                    <a:pt x="2970669" y="2362593"/>
                  </a:lnTo>
                  <a:lnTo>
                    <a:pt x="3075470" y="2366391"/>
                  </a:lnTo>
                  <a:close/>
                </a:path>
                <a:path w="6929119" h="4102100">
                  <a:moveTo>
                    <a:pt x="3218015" y="2373363"/>
                  </a:moveTo>
                  <a:lnTo>
                    <a:pt x="3171050" y="2370226"/>
                  </a:lnTo>
                  <a:lnTo>
                    <a:pt x="3075470" y="2366391"/>
                  </a:lnTo>
                  <a:lnTo>
                    <a:pt x="3096247" y="2369312"/>
                  </a:lnTo>
                  <a:lnTo>
                    <a:pt x="3169856" y="2371306"/>
                  </a:lnTo>
                  <a:lnTo>
                    <a:pt x="3218015" y="2373363"/>
                  </a:lnTo>
                  <a:close/>
                </a:path>
                <a:path w="6929119" h="4102100">
                  <a:moveTo>
                    <a:pt x="3307905" y="2379649"/>
                  </a:moveTo>
                  <a:lnTo>
                    <a:pt x="3278454" y="2375941"/>
                  </a:lnTo>
                  <a:lnTo>
                    <a:pt x="3218015" y="2373363"/>
                  </a:lnTo>
                  <a:lnTo>
                    <a:pt x="3307905" y="2379649"/>
                  </a:lnTo>
                  <a:close/>
                </a:path>
                <a:path w="6929119" h="4102100">
                  <a:moveTo>
                    <a:pt x="3518217" y="2365794"/>
                  </a:moveTo>
                  <a:lnTo>
                    <a:pt x="3434994" y="2357247"/>
                  </a:lnTo>
                  <a:lnTo>
                    <a:pt x="3340785" y="2356726"/>
                  </a:lnTo>
                  <a:lnTo>
                    <a:pt x="3237433" y="2347366"/>
                  </a:lnTo>
                  <a:lnTo>
                    <a:pt x="3185503" y="2342908"/>
                  </a:lnTo>
                  <a:lnTo>
                    <a:pt x="3141916" y="2348026"/>
                  </a:lnTo>
                  <a:lnTo>
                    <a:pt x="3089643" y="2343886"/>
                  </a:lnTo>
                  <a:lnTo>
                    <a:pt x="3043771" y="2343035"/>
                  </a:lnTo>
                  <a:lnTo>
                    <a:pt x="3088233" y="2345169"/>
                  </a:lnTo>
                  <a:lnTo>
                    <a:pt x="3192602" y="2353614"/>
                  </a:lnTo>
                  <a:lnTo>
                    <a:pt x="3287776" y="2353246"/>
                  </a:lnTo>
                  <a:lnTo>
                    <a:pt x="3390811" y="2362911"/>
                  </a:lnTo>
                  <a:lnTo>
                    <a:pt x="3484702" y="2363698"/>
                  </a:lnTo>
                  <a:lnTo>
                    <a:pt x="3518217" y="2365794"/>
                  </a:lnTo>
                  <a:close/>
                </a:path>
                <a:path w="6929119" h="4102100">
                  <a:moveTo>
                    <a:pt x="3550602" y="2399157"/>
                  </a:moveTo>
                  <a:lnTo>
                    <a:pt x="3451606" y="2390737"/>
                  </a:lnTo>
                  <a:lnTo>
                    <a:pt x="3311944" y="2379929"/>
                  </a:lnTo>
                  <a:lnTo>
                    <a:pt x="3307905" y="2379649"/>
                  </a:lnTo>
                  <a:lnTo>
                    <a:pt x="3394913" y="2390584"/>
                  </a:lnTo>
                  <a:lnTo>
                    <a:pt x="3550602" y="2399157"/>
                  </a:lnTo>
                  <a:close/>
                </a:path>
                <a:path w="6929119" h="4102100">
                  <a:moveTo>
                    <a:pt x="3552406" y="2426576"/>
                  </a:moveTo>
                  <a:lnTo>
                    <a:pt x="3473996" y="2420785"/>
                  </a:lnTo>
                  <a:lnTo>
                    <a:pt x="3395065" y="2406485"/>
                  </a:lnTo>
                  <a:lnTo>
                    <a:pt x="3253321" y="2397544"/>
                  </a:lnTo>
                  <a:lnTo>
                    <a:pt x="3190684" y="2385657"/>
                  </a:lnTo>
                  <a:lnTo>
                    <a:pt x="2972854" y="2376957"/>
                  </a:lnTo>
                  <a:lnTo>
                    <a:pt x="2808173" y="2371623"/>
                  </a:lnTo>
                  <a:lnTo>
                    <a:pt x="2768943" y="2378240"/>
                  </a:lnTo>
                  <a:lnTo>
                    <a:pt x="2800439" y="2378608"/>
                  </a:lnTo>
                  <a:lnTo>
                    <a:pt x="3023527" y="2382545"/>
                  </a:lnTo>
                  <a:lnTo>
                    <a:pt x="3189059" y="2387130"/>
                  </a:lnTo>
                  <a:lnTo>
                    <a:pt x="3252368" y="2398420"/>
                  </a:lnTo>
                  <a:lnTo>
                    <a:pt x="3318599" y="2407069"/>
                  </a:lnTo>
                  <a:lnTo>
                    <a:pt x="3375876" y="2406688"/>
                  </a:lnTo>
                  <a:lnTo>
                    <a:pt x="3441242" y="2416137"/>
                  </a:lnTo>
                  <a:lnTo>
                    <a:pt x="3506178" y="2425954"/>
                  </a:lnTo>
                  <a:lnTo>
                    <a:pt x="3552406" y="2426576"/>
                  </a:lnTo>
                  <a:close/>
                </a:path>
                <a:path w="6929119" h="4102100">
                  <a:moveTo>
                    <a:pt x="3569385" y="2427897"/>
                  </a:moveTo>
                  <a:lnTo>
                    <a:pt x="3562197" y="2426716"/>
                  </a:lnTo>
                  <a:lnTo>
                    <a:pt x="3552406" y="2426576"/>
                  </a:lnTo>
                  <a:lnTo>
                    <a:pt x="3569385" y="2427897"/>
                  </a:lnTo>
                  <a:close/>
                </a:path>
                <a:path w="6929119" h="4102100">
                  <a:moveTo>
                    <a:pt x="3613429" y="2371750"/>
                  </a:moveTo>
                  <a:lnTo>
                    <a:pt x="3518217" y="2365794"/>
                  </a:lnTo>
                  <a:lnTo>
                    <a:pt x="3537089" y="2367737"/>
                  </a:lnTo>
                  <a:lnTo>
                    <a:pt x="3613429" y="2371750"/>
                  </a:lnTo>
                  <a:close/>
                </a:path>
                <a:path w="6929119" h="4102100">
                  <a:moveTo>
                    <a:pt x="3773030" y="2413520"/>
                  </a:moveTo>
                  <a:lnTo>
                    <a:pt x="3608971" y="2402687"/>
                  </a:lnTo>
                  <a:lnTo>
                    <a:pt x="3551085" y="2399169"/>
                  </a:lnTo>
                  <a:lnTo>
                    <a:pt x="3590099" y="2402611"/>
                  </a:lnTo>
                  <a:lnTo>
                    <a:pt x="3727450" y="2415514"/>
                  </a:lnTo>
                  <a:lnTo>
                    <a:pt x="3773030" y="2413520"/>
                  </a:lnTo>
                  <a:close/>
                </a:path>
                <a:path w="6929119" h="4102100">
                  <a:moveTo>
                    <a:pt x="3838257" y="2418207"/>
                  </a:moveTo>
                  <a:lnTo>
                    <a:pt x="3787190" y="2412898"/>
                  </a:lnTo>
                  <a:lnTo>
                    <a:pt x="3773030" y="2413520"/>
                  </a:lnTo>
                  <a:lnTo>
                    <a:pt x="3838257" y="2418207"/>
                  </a:lnTo>
                  <a:close/>
                </a:path>
                <a:path w="6929119" h="4102100">
                  <a:moveTo>
                    <a:pt x="3947223" y="2426500"/>
                  </a:moveTo>
                  <a:lnTo>
                    <a:pt x="3838257" y="2418207"/>
                  </a:lnTo>
                  <a:lnTo>
                    <a:pt x="3922915" y="2427274"/>
                  </a:lnTo>
                  <a:lnTo>
                    <a:pt x="3947223" y="2426500"/>
                  </a:lnTo>
                  <a:close/>
                </a:path>
                <a:path w="6929119" h="4102100">
                  <a:moveTo>
                    <a:pt x="3995001" y="2390419"/>
                  </a:moveTo>
                  <a:lnTo>
                    <a:pt x="3986847" y="2389517"/>
                  </a:lnTo>
                  <a:lnTo>
                    <a:pt x="3859517" y="2384679"/>
                  </a:lnTo>
                  <a:lnTo>
                    <a:pt x="3613429" y="2371750"/>
                  </a:lnTo>
                  <a:lnTo>
                    <a:pt x="3910165" y="2390292"/>
                  </a:lnTo>
                  <a:lnTo>
                    <a:pt x="3995001" y="2390419"/>
                  </a:lnTo>
                  <a:close/>
                </a:path>
                <a:path w="6929119" h="4102100">
                  <a:moveTo>
                    <a:pt x="4065041" y="2396706"/>
                  </a:moveTo>
                  <a:lnTo>
                    <a:pt x="4023703" y="2390470"/>
                  </a:lnTo>
                  <a:lnTo>
                    <a:pt x="3995001" y="2390419"/>
                  </a:lnTo>
                  <a:lnTo>
                    <a:pt x="4054360" y="2397010"/>
                  </a:lnTo>
                  <a:lnTo>
                    <a:pt x="4065041" y="2396706"/>
                  </a:lnTo>
                  <a:close/>
                </a:path>
                <a:path w="6929119" h="4102100">
                  <a:moveTo>
                    <a:pt x="4095432" y="2438679"/>
                  </a:moveTo>
                  <a:lnTo>
                    <a:pt x="3981869" y="2425382"/>
                  </a:lnTo>
                  <a:lnTo>
                    <a:pt x="3947223" y="2426500"/>
                  </a:lnTo>
                  <a:lnTo>
                    <a:pt x="4095432" y="2438679"/>
                  </a:lnTo>
                  <a:close/>
                </a:path>
                <a:path w="6929119" h="4102100">
                  <a:moveTo>
                    <a:pt x="4122382" y="2441016"/>
                  </a:moveTo>
                  <a:lnTo>
                    <a:pt x="4095432" y="2438679"/>
                  </a:lnTo>
                  <a:lnTo>
                    <a:pt x="4116057" y="2441143"/>
                  </a:lnTo>
                  <a:lnTo>
                    <a:pt x="4122382" y="2441016"/>
                  </a:lnTo>
                  <a:close/>
                </a:path>
                <a:path w="6929119" h="4102100">
                  <a:moveTo>
                    <a:pt x="4161358" y="2401062"/>
                  </a:moveTo>
                  <a:lnTo>
                    <a:pt x="4113098" y="2395321"/>
                  </a:lnTo>
                  <a:lnTo>
                    <a:pt x="4065041" y="2396706"/>
                  </a:lnTo>
                  <a:lnTo>
                    <a:pt x="4088650" y="2400274"/>
                  </a:lnTo>
                  <a:lnTo>
                    <a:pt x="4161358" y="2401062"/>
                  </a:lnTo>
                  <a:close/>
                </a:path>
                <a:path w="6929119" h="4102100">
                  <a:moveTo>
                    <a:pt x="4233938" y="2402141"/>
                  </a:moveTo>
                  <a:lnTo>
                    <a:pt x="4161358" y="2401062"/>
                  </a:lnTo>
                  <a:lnTo>
                    <a:pt x="4180090" y="2403284"/>
                  </a:lnTo>
                  <a:lnTo>
                    <a:pt x="4233938" y="2402141"/>
                  </a:lnTo>
                  <a:close/>
                </a:path>
                <a:path w="6929119" h="4102100">
                  <a:moveTo>
                    <a:pt x="4239831" y="2402243"/>
                  </a:moveTo>
                  <a:lnTo>
                    <a:pt x="4238320" y="2402052"/>
                  </a:lnTo>
                  <a:lnTo>
                    <a:pt x="4233938" y="2402141"/>
                  </a:lnTo>
                  <a:lnTo>
                    <a:pt x="4239831" y="2402243"/>
                  </a:lnTo>
                  <a:close/>
                </a:path>
                <a:path w="6929119" h="4102100">
                  <a:moveTo>
                    <a:pt x="4304792" y="2410460"/>
                  </a:moveTo>
                  <a:lnTo>
                    <a:pt x="4256748" y="2402535"/>
                  </a:lnTo>
                  <a:lnTo>
                    <a:pt x="4239831" y="2402243"/>
                  </a:lnTo>
                  <a:lnTo>
                    <a:pt x="4304792" y="2410460"/>
                  </a:lnTo>
                  <a:close/>
                </a:path>
                <a:path w="6929119" h="4102100">
                  <a:moveTo>
                    <a:pt x="4313136" y="2492489"/>
                  </a:moveTo>
                  <a:lnTo>
                    <a:pt x="4221518" y="2481757"/>
                  </a:lnTo>
                  <a:lnTo>
                    <a:pt x="4162602" y="2483599"/>
                  </a:lnTo>
                  <a:lnTo>
                    <a:pt x="4027030" y="2469096"/>
                  </a:lnTo>
                  <a:lnTo>
                    <a:pt x="3890416" y="2455532"/>
                  </a:lnTo>
                  <a:lnTo>
                    <a:pt x="3752723" y="2442934"/>
                  </a:lnTo>
                  <a:lnTo>
                    <a:pt x="3613937" y="2431351"/>
                  </a:lnTo>
                  <a:lnTo>
                    <a:pt x="3569385" y="2427897"/>
                  </a:lnTo>
                  <a:lnTo>
                    <a:pt x="3626332" y="2437269"/>
                  </a:lnTo>
                  <a:lnTo>
                    <a:pt x="3681539" y="2438755"/>
                  </a:lnTo>
                  <a:lnTo>
                    <a:pt x="3744887" y="2450020"/>
                  </a:lnTo>
                  <a:lnTo>
                    <a:pt x="3799332" y="2452205"/>
                  </a:lnTo>
                  <a:lnTo>
                    <a:pt x="3853396" y="2454719"/>
                  </a:lnTo>
                  <a:lnTo>
                    <a:pt x="3907104" y="2457577"/>
                  </a:lnTo>
                  <a:lnTo>
                    <a:pt x="3968966" y="2470175"/>
                  </a:lnTo>
                  <a:lnTo>
                    <a:pt x="4021975" y="2473655"/>
                  </a:lnTo>
                  <a:lnTo>
                    <a:pt x="4074630" y="2477452"/>
                  </a:lnTo>
                  <a:lnTo>
                    <a:pt x="4126966" y="2481542"/>
                  </a:lnTo>
                  <a:lnTo>
                    <a:pt x="4178973" y="2485936"/>
                  </a:lnTo>
                  <a:lnTo>
                    <a:pt x="4230649" y="2490609"/>
                  </a:lnTo>
                  <a:lnTo>
                    <a:pt x="4282033" y="2495562"/>
                  </a:lnTo>
                  <a:lnTo>
                    <a:pt x="4313136" y="2492489"/>
                  </a:lnTo>
                  <a:close/>
                </a:path>
                <a:path w="6929119" h="4102100">
                  <a:moveTo>
                    <a:pt x="4330319" y="2451836"/>
                  </a:moveTo>
                  <a:lnTo>
                    <a:pt x="4298480" y="2447569"/>
                  </a:lnTo>
                  <a:lnTo>
                    <a:pt x="4240746" y="2448356"/>
                  </a:lnTo>
                  <a:lnTo>
                    <a:pt x="4174261" y="2439936"/>
                  </a:lnTo>
                  <a:lnTo>
                    <a:pt x="4122382" y="2441016"/>
                  </a:lnTo>
                  <a:lnTo>
                    <a:pt x="4134040" y="2442019"/>
                  </a:lnTo>
                  <a:lnTo>
                    <a:pt x="4288955" y="2456167"/>
                  </a:lnTo>
                  <a:lnTo>
                    <a:pt x="4330319" y="2451836"/>
                  </a:lnTo>
                  <a:close/>
                </a:path>
                <a:path w="6929119" h="4102100">
                  <a:moveTo>
                    <a:pt x="4377829" y="2497124"/>
                  </a:moveTo>
                  <a:lnTo>
                    <a:pt x="4375378" y="2496845"/>
                  </a:lnTo>
                  <a:lnTo>
                    <a:pt x="4324604" y="2491359"/>
                  </a:lnTo>
                  <a:lnTo>
                    <a:pt x="4313136" y="2492489"/>
                  </a:lnTo>
                  <a:lnTo>
                    <a:pt x="4355617" y="2497582"/>
                  </a:lnTo>
                  <a:lnTo>
                    <a:pt x="4377829" y="2497124"/>
                  </a:lnTo>
                  <a:close/>
                </a:path>
                <a:path w="6929119" h="4102100">
                  <a:moveTo>
                    <a:pt x="4378985" y="2456332"/>
                  </a:moveTo>
                  <a:lnTo>
                    <a:pt x="4331843" y="2451684"/>
                  </a:lnTo>
                  <a:lnTo>
                    <a:pt x="4330319" y="2451836"/>
                  </a:lnTo>
                  <a:lnTo>
                    <a:pt x="4364494" y="2456421"/>
                  </a:lnTo>
                  <a:lnTo>
                    <a:pt x="4378985" y="2456332"/>
                  </a:lnTo>
                  <a:close/>
                </a:path>
                <a:path w="6929119" h="4102100">
                  <a:moveTo>
                    <a:pt x="4479264" y="2417216"/>
                  </a:moveTo>
                  <a:lnTo>
                    <a:pt x="4420082" y="2409075"/>
                  </a:lnTo>
                  <a:lnTo>
                    <a:pt x="4305033" y="2410460"/>
                  </a:lnTo>
                  <a:lnTo>
                    <a:pt x="4320895" y="2413076"/>
                  </a:lnTo>
                  <a:lnTo>
                    <a:pt x="4479264" y="2417216"/>
                  </a:lnTo>
                  <a:close/>
                </a:path>
                <a:path w="6929119" h="4102100">
                  <a:moveTo>
                    <a:pt x="4505960" y="2418067"/>
                  </a:moveTo>
                  <a:lnTo>
                    <a:pt x="4479264" y="2417216"/>
                  </a:lnTo>
                  <a:lnTo>
                    <a:pt x="4485881" y="2418130"/>
                  </a:lnTo>
                  <a:lnTo>
                    <a:pt x="4505960" y="2418067"/>
                  </a:lnTo>
                  <a:close/>
                </a:path>
                <a:path w="6929119" h="4102100">
                  <a:moveTo>
                    <a:pt x="4532414" y="2463609"/>
                  </a:moveTo>
                  <a:lnTo>
                    <a:pt x="4478845" y="2455862"/>
                  </a:lnTo>
                  <a:lnTo>
                    <a:pt x="4378985" y="2456332"/>
                  </a:lnTo>
                  <a:lnTo>
                    <a:pt x="4485284" y="2467152"/>
                  </a:lnTo>
                  <a:lnTo>
                    <a:pt x="4527702" y="2463101"/>
                  </a:lnTo>
                  <a:lnTo>
                    <a:pt x="4532414" y="2463609"/>
                  </a:lnTo>
                  <a:close/>
                </a:path>
                <a:path w="6929119" h="4102100">
                  <a:moveTo>
                    <a:pt x="4548365" y="2465324"/>
                  </a:moveTo>
                  <a:lnTo>
                    <a:pt x="4532414" y="2463609"/>
                  </a:lnTo>
                  <a:lnTo>
                    <a:pt x="4544199" y="2465311"/>
                  </a:lnTo>
                  <a:lnTo>
                    <a:pt x="4548365" y="2465324"/>
                  </a:lnTo>
                  <a:close/>
                </a:path>
                <a:path w="6929119" h="4102100">
                  <a:moveTo>
                    <a:pt x="4704981" y="2425484"/>
                  </a:moveTo>
                  <a:lnTo>
                    <a:pt x="4656442" y="2418156"/>
                  </a:lnTo>
                  <a:lnTo>
                    <a:pt x="4505960" y="2418067"/>
                  </a:lnTo>
                  <a:lnTo>
                    <a:pt x="4541545" y="2419223"/>
                  </a:lnTo>
                  <a:lnTo>
                    <a:pt x="4704981" y="2425484"/>
                  </a:lnTo>
                  <a:close/>
                </a:path>
                <a:path w="6929119" h="4102100">
                  <a:moveTo>
                    <a:pt x="4735169" y="2521699"/>
                  </a:moveTo>
                  <a:lnTo>
                    <a:pt x="4726940" y="2521699"/>
                  </a:lnTo>
                  <a:lnTo>
                    <a:pt x="4661344" y="2512479"/>
                  </a:lnTo>
                  <a:lnTo>
                    <a:pt x="4604042" y="2512872"/>
                  </a:lnTo>
                  <a:lnTo>
                    <a:pt x="4538015" y="2504033"/>
                  </a:lnTo>
                  <a:lnTo>
                    <a:pt x="4480280" y="2504821"/>
                  </a:lnTo>
                  <a:lnTo>
                    <a:pt x="4413809" y="2496388"/>
                  </a:lnTo>
                  <a:lnTo>
                    <a:pt x="4377829" y="2497124"/>
                  </a:lnTo>
                  <a:lnTo>
                    <a:pt x="4425886" y="2502585"/>
                  </a:lnTo>
                  <a:lnTo>
                    <a:pt x="4476102" y="2508580"/>
                  </a:lnTo>
                  <a:lnTo>
                    <a:pt x="4517555" y="2505392"/>
                  </a:lnTo>
                  <a:lnTo>
                    <a:pt x="4567250" y="2511869"/>
                  </a:lnTo>
                  <a:lnTo>
                    <a:pt x="4616691" y="2518562"/>
                  </a:lnTo>
                  <a:lnTo>
                    <a:pt x="4657382" y="2516060"/>
                  </a:lnTo>
                  <a:lnTo>
                    <a:pt x="4706340" y="2523198"/>
                  </a:lnTo>
                  <a:lnTo>
                    <a:pt x="4735169" y="2521699"/>
                  </a:lnTo>
                  <a:close/>
                </a:path>
                <a:path w="6929119" h="4102100">
                  <a:moveTo>
                    <a:pt x="4750320" y="2521699"/>
                  </a:moveTo>
                  <a:lnTo>
                    <a:pt x="4746561" y="2521102"/>
                  </a:lnTo>
                  <a:lnTo>
                    <a:pt x="4735169" y="2521699"/>
                  </a:lnTo>
                  <a:lnTo>
                    <a:pt x="4750320" y="2521699"/>
                  </a:lnTo>
                  <a:close/>
                </a:path>
                <a:path w="6929119" h="4102100">
                  <a:moveTo>
                    <a:pt x="4771974" y="2428468"/>
                  </a:moveTo>
                  <a:lnTo>
                    <a:pt x="4705172" y="2425522"/>
                  </a:lnTo>
                  <a:lnTo>
                    <a:pt x="4721390" y="2427973"/>
                  </a:lnTo>
                  <a:lnTo>
                    <a:pt x="4771974" y="2428468"/>
                  </a:lnTo>
                  <a:close/>
                </a:path>
                <a:path w="6929119" h="4102100">
                  <a:moveTo>
                    <a:pt x="4866513" y="2525738"/>
                  </a:moveTo>
                  <a:lnTo>
                    <a:pt x="4840529" y="2521839"/>
                  </a:lnTo>
                  <a:lnTo>
                    <a:pt x="4750320" y="2521699"/>
                  </a:lnTo>
                  <a:lnTo>
                    <a:pt x="4795075" y="2528646"/>
                  </a:lnTo>
                  <a:lnTo>
                    <a:pt x="4866513" y="2525738"/>
                  </a:lnTo>
                  <a:close/>
                </a:path>
                <a:path w="6929119" h="4102100">
                  <a:moveTo>
                    <a:pt x="4911229" y="2531656"/>
                  </a:moveTo>
                  <a:lnTo>
                    <a:pt x="4874450" y="2525433"/>
                  </a:lnTo>
                  <a:lnTo>
                    <a:pt x="4866513" y="2525738"/>
                  </a:lnTo>
                  <a:lnTo>
                    <a:pt x="4905527" y="2531605"/>
                  </a:lnTo>
                  <a:lnTo>
                    <a:pt x="4911229" y="2531656"/>
                  </a:lnTo>
                  <a:close/>
                </a:path>
                <a:path w="6929119" h="4102100">
                  <a:moveTo>
                    <a:pt x="4968481" y="2532189"/>
                  </a:moveTo>
                  <a:lnTo>
                    <a:pt x="4911229" y="2531656"/>
                  </a:lnTo>
                  <a:lnTo>
                    <a:pt x="4922342" y="2533535"/>
                  </a:lnTo>
                  <a:lnTo>
                    <a:pt x="4968481" y="2532189"/>
                  </a:lnTo>
                  <a:close/>
                </a:path>
                <a:path w="6929119" h="4102100">
                  <a:moveTo>
                    <a:pt x="5007724" y="2532659"/>
                  </a:moveTo>
                  <a:lnTo>
                    <a:pt x="5000574" y="2531364"/>
                  </a:lnTo>
                  <a:lnTo>
                    <a:pt x="4968481" y="2532189"/>
                  </a:lnTo>
                  <a:lnTo>
                    <a:pt x="5007724" y="2532659"/>
                  </a:lnTo>
                  <a:close/>
                </a:path>
                <a:path w="6929119" h="4102100">
                  <a:moveTo>
                    <a:pt x="5212283" y="2488057"/>
                  </a:moveTo>
                  <a:lnTo>
                    <a:pt x="5055540" y="2482812"/>
                  </a:lnTo>
                  <a:lnTo>
                    <a:pt x="4889589" y="2478621"/>
                  </a:lnTo>
                  <a:lnTo>
                    <a:pt x="4722025" y="2475890"/>
                  </a:lnTo>
                  <a:lnTo>
                    <a:pt x="4657280" y="2465895"/>
                  </a:lnTo>
                  <a:lnTo>
                    <a:pt x="4548365" y="2465324"/>
                  </a:lnTo>
                  <a:lnTo>
                    <a:pt x="4629188" y="2474137"/>
                  </a:lnTo>
                  <a:lnTo>
                    <a:pt x="4671263" y="2470378"/>
                  </a:lnTo>
                  <a:lnTo>
                    <a:pt x="4772101" y="2482024"/>
                  </a:lnTo>
                  <a:lnTo>
                    <a:pt x="4813859" y="2478544"/>
                  </a:lnTo>
                  <a:lnTo>
                    <a:pt x="4864011" y="2484602"/>
                  </a:lnTo>
                  <a:lnTo>
                    <a:pt x="4905565" y="2481313"/>
                  </a:lnTo>
                  <a:lnTo>
                    <a:pt x="4955527" y="2487549"/>
                  </a:lnTo>
                  <a:lnTo>
                    <a:pt x="4996878" y="2484437"/>
                  </a:lnTo>
                  <a:lnTo>
                    <a:pt x="5046650" y="2490851"/>
                  </a:lnTo>
                  <a:lnTo>
                    <a:pt x="5104943" y="2489555"/>
                  </a:lnTo>
                  <a:lnTo>
                    <a:pt x="5212283" y="2488057"/>
                  </a:lnTo>
                  <a:close/>
                </a:path>
                <a:path w="6929119" h="4102100">
                  <a:moveTo>
                    <a:pt x="5272049" y="2440635"/>
                  </a:moveTo>
                  <a:lnTo>
                    <a:pt x="5056086" y="2433840"/>
                  </a:lnTo>
                  <a:lnTo>
                    <a:pt x="4889551" y="2430170"/>
                  </a:lnTo>
                  <a:lnTo>
                    <a:pt x="4771974" y="2428468"/>
                  </a:lnTo>
                  <a:lnTo>
                    <a:pt x="4867364" y="2433078"/>
                  </a:lnTo>
                  <a:lnTo>
                    <a:pt x="5028235" y="2441867"/>
                  </a:lnTo>
                  <a:lnTo>
                    <a:pt x="5073066" y="2435618"/>
                  </a:lnTo>
                  <a:lnTo>
                    <a:pt x="5232349" y="2445829"/>
                  </a:lnTo>
                  <a:lnTo>
                    <a:pt x="5272049" y="2440635"/>
                  </a:lnTo>
                  <a:close/>
                </a:path>
                <a:path w="6929119" h="4102100">
                  <a:moveTo>
                    <a:pt x="5300243" y="2441689"/>
                  </a:moveTo>
                  <a:lnTo>
                    <a:pt x="5276697" y="2440025"/>
                  </a:lnTo>
                  <a:lnTo>
                    <a:pt x="5272049" y="2440635"/>
                  </a:lnTo>
                  <a:lnTo>
                    <a:pt x="5300243" y="2441689"/>
                  </a:lnTo>
                  <a:close/>
                </a:path>
                <a:path w="6929119" h="4102100">
                  <a:moveTo>
                    <a:pt x="5306263" y="2491765"/>
                  </a:moveTo>
                  <a:lnTo>
                    <a:pt x="5277650" y="2487650"/>
                  </a:lnTo>
                  <a:lnTo>
                    <a:pt x="5212283" y="2488057"/>
                  </a:lnTo>
                  <a:lnTo>
                    <a:pt x="5306263" y="2491765"/>
                  </a:lnTo>
                  <a:close/>
                </a:path>
                <a:path w="6929119" h="4102100">
                  <a:moveTo>
                    <a:pt x="5335181" y="2443010"/>
                  </a:moveTo>
                  <a:lnTo>
                    <a:pt x="5300243" y="2441689"/>
                  </a:lnTo>
                  <a:lnTo>
                    <a:pt x="5329428" y="2443746"/>
                  </a:lnTo>
                  <a:lnTo>
                    <a:pt x="5335181" y="2443010"/>
                  </a:lnTo>
                  <a:close/>
                </a:path>
                <a:path w="6929119" h="4102100">
                  <a:moveTo>
                    <a:pt x="5411089" y="2440927"/>
                  </a:moveTo>
                  <a:lnTo>
                    <a:pt x="5373560" y="2438133"/>
                  </a:lnTo>
                  <a:lnTo>
                    <a:pt x="5335181" y="2443010"/>
                  </a:lnTo>
                  <a:lnTo>
                    <a:pt x="5384901" y="2445004"/>
                  </a:lnTo>
                  <a:lnTo>
                    <a:pt x="5411089" y="2440927"/>
                  </a:lnTo>
                  <a:close/>
                </a:path>
                <a:path w="6929119" h="4102100">
                  <a:moveTo>
                    <a:pt x="5444934" y="2488920"/>
                  </a:moveTo>
                  <a:lnTo>
                    <a:pt x="5374640" y="2485644"/>
                  </a:lnTo>
                  <a:lnTo>
                    <a:pt x="5328920" y="2492705"/>
                  </a:lnTo>
                  <a:lnTo>
                    <a:pt x="5306263" y="2491765"/>
                  </a:lnTo>
                  <a:lnTo>
                    <a:pt x="5343042" y="2497061"/>
                  </a:lnTo>
                  <a:lnTo>
                    <a:pt x="5399595" y="2497340"/>
                  </a:lnTo>
                  <a:lnTo>
                    <a:pt x="5444934" y="2488920"/>
                  </a:lnTo>
                  <a:close/>
                </a:path>
                <a:path w="6929119" h="4102100">
                  <a:moveTo>
                    <a:pt x="5493372" y="2489174"/>
                  </a:moveTo>
                  <a:lnTo>
                    <a:pt x="5447335" y="2488476"/>
                  </a:lnTo>
                  <a:lnTo>
                    <a:pt x="5444934" y="2488920"/>
                  </a:lnTo>
                  <a:lnTo>
                    <a:pt x="5482729" y="2490749"/>
                  </a:lnTo>
                  <a:lnTo>
                    <a:pt x="5493372" y="2489174"/>
                  </a:lnTo>
                  <a:close/>
                </a:path>
                <a:path w="6929119" h="4102100">
                  <a:moveTo>
                    <a:pt x="5514568" y="2441651"/>
                  </a:moveTo>
                  <a:lnTo>
                    <a:pt x="5430723" y="2437866"/>
                  </a:lnTo>
                  <a:lnTo>
                    <a:pt x="5411089" y="2440927"/>
                  </a:lnTo>
                  <a:lnTo>
                    <a:pt x="5478526" y="2446045"/>
                  </a:lnTo>
                  <a:lnTo>
                    <a:pt x="5514568" y="2441651"/>
                  </a:lnTo>
                  <a:close/>
                </a:path>
                <a:path w="6929119" h="4102100">
                  <a:moveTo>
                    <a:pt x="5542292" y="2442286"/>
                  </a:moveTo>
                  <a:lnTo>
                    <a:pt x="5522353" y="2440698"/>
                  </a:lnTo>
                  <a:lnTo>
                    <a:pt x="5514568" y="2441651"/>
                  </a:lnTo>
                  <a:lnTo>
                    <a:pt x="5539003" y="2442781"/>
                  </a:lnTo>
                  <a:lnTo>
                    <a:pt x="5542292" y="2442286"/>
                  </a:lnTo>
                  <a:close/>
                </a:path>
                <a:path w="6929119" h="4102100">
                  <a:moveTo>
                    <a:pt x="5691771" y="2441511"/>
                  </a:moveTo>
                  <a:lnTo>
                    <a:pt x="5584469" y="2435961"/>
                  </a:lnTo>
                  <a:lnTo>
                    <a:pt x="5542292" y="2442286"/>
                  </a:lnTo>
                  <a:lnTo>
                    <a:pt x="5574614" y="2444864"/>
                  </a:lnTo>
                  <a:lnTo>
                    <a:pt x="5618264" y="2439682"/>
                  </a:lnTo>
                  <a:lnTo>
                    <a:pt x="5670347" y="2443988"/>
                  </a:lnTo>
                  <a:lnTo>
                    <a:pt x="5691771" y="2441511"/>
                  </a:lnTo>
                  <a:close/>
                </a:path>
                <a:path w="6929119" h="4102100">
                  <a:moveTo>
                    <a:pt x="5733478" y="2486583"/>
                  </a:moveTo>
                  <a:lnTo>
                    <a:pt x="5680418" y="2483408"/>
                  </a:lnTo>
                  <a:lnTo>
                    <a:pt x="5635409" y="2489797"/>
                  </a:lnTo>
                  <a:lnTo>
                    <a:pt x="5528068" y="2484043"/>
                  </a:lnTo>
                  <a:lnTo>
                    <a:pt x="5493372" y="2489174"/>
                  </a:lnTo>
                  <a:lnTo>
                    <a:pt x="5558891" y="2490444"/>
                  </a:lnTo>
                  <a:lnTo>
                    <a:pt x="5669292" y="2493441"/>
                  </a:lnTo>
                  <a:lnTo>
                    <a:pt x="5715571" y="2485885"/>
                  </a:lnTo>
                  <a:lnTo>
                    <a:pt x="5733478" y="2486583"/>
                  </a:lnTo>
                  <a:close/>
                </a:path>
                <a:path w="6929119" h="4102100">
                  <a:moveTo>
                    <a:pt x="5745251" y="2435352"/>
                  </a:moveTo>
                  <a:lnTo>
                    <a:pt x="5737288" y="2434907"/>
                  </a:lnTo>
                  <a:lnTo>
                    <a:pt x="5692127" y="2441460"/>
                  </a:lnTo>
                  <a:lnTo>
                    <a:pt x="5745251" y="2435352"/>
                  </a:lnTo>
                  <a:close/>
                </a:path>
                <a:path w="6929119" h="4102100">
                  <a:moveTo>
                    <a:pt x="5763857" y="2538145"/>
                  </a:moveTo>
                  <a:lnTo>
                    <a:pt x="5661698" y="2533434"/>
                  </a:lnTo>
                  <a:lnTo>
                    <a:pt x="5615940" y="2540520"/>
                  </a:lnTo>
                  <a:lnTo>
                    <a:pt x="5506999" y="2536202"/>
                  </a:lnTo>
                  <a:lnTo>
                    <a:pt x="5460835" y="2543645"/>
                  </a:lnTo>
                  <a:lnTo>
                    <a:pt x="5240680" y="2537053"/>
                  </a:lnTo>
                  <a:lnTo>
                    <a:pt x="5073891" y="2533612"/>
                  </a:lnTo>
                  <a:lnTo>
                    <a:pt x="5007724" y="2532659"/>
                  </a:lnTo>
                  <a:lnTo>
                    <a:pt x="5047932" y="2539936"/>
                  </a:lnTo>
                  <a:lnTo>
                    <a:pt x="5163528" y="2538260"/>
                  </a:lnTo>
                  <a:lnTo>
                    <a:pt x="5275415" y="2539911"/>
                  </a:lnTo>
                  <a:lnTo>
                    <a:pt x="5386133" y="2542641"/>
                  </a:lnTo>
                  <a:lnTo>
                    <a:pt x="5495772" y="2546337"/>
                  </a:lnTo>
                  <a:lnTo>
                    <a:pt x="5541708" y="2539085"/>
                  </a:lnTo>
                  <a:lnTo>
                    <a:pt x="5649963" y="2544026"/>
                  </a:lnTo>
                  <a:lnTo>
                    <a:pt x="5695277" y="2537345"/>
                  </a:lnTo>
                  <a:lnTo>
                    <a:pt x="5748921" y="2540254"/>
                  </a:lnTo>
                  <a:lnTo>
                    <a:pt x="5763857" y="2538145"/>
                  </a:lnTo>
                  <a:close/>
                </a:path>
                <a:path w="6929119" h="4102100">
                  <a:moveTo>
                    <a:pt x="5795124" y="2437257"/>
                  </a:moveTo>
                  <a:lnTo>
                    <a:pt x="5757278" y="2433967"/>
                  </a:lnTo>
                  <a:lnTo>
                    <a:pt x="5745251" y="2435352"/>
                  </a:lnTo>
                  <a:lnTo>
                    <a:pt x="5790870" y="2437854"/>
                  </a:lnTo>
                  <a:lnTo>
                    <a:pt x="5795124" y="2437257"/>
                  </a:lnTo>
                  <a:close/>
                </a:path>
                <a:path w="6929119" h="4102100">
                  <a:moveTo>
                    <a:pt x="5798477" y="2534170"/>
                  </a:moveTo>
                  <a:lnTo>
                    <a:pt x="5793879" y="2533891"/>
                  </a:lnTo>
                  <a:lnTo>
                    <a:pt x="5763857" y="2538145"/>
                  </a:lnTo>
                  <a:lnTo>
                    <a:pt x="5769902" y="2538425"/>
                  </a:lnTo>
                  <a:lnTo>
                    <a:pt x="5798477" y="2534170"/>
                  </a:lnTo>
                  <a:close/>
                </a:path>
                <a:path w="6929119" h="4102100">
                  <a:moveTo>
                    <a:pt x="5807951" y="2482126"/>
                  </a:moveTo>
                  <a:lnTo>
                    <a:pt x="5778614" y="2480310"/>
                  </a:lnTo>
                  <a:lnTo>
                    <a:pt x="5733897" y="2486520"/>
                  </a:lnTo>
                  <a:lnTo>
                    <a:pt x="5737060" y="2486723"/>
                  </a:lnTo>
                  <a:lnTo>
                    <a:pt x="5770105" y="2487993"/>
                  </a:lnTo>
                  <a:lnTo>
                    <a:pt x="5807951" y="2482126"/>
                  </a:lnTo>
                  <a:close/>
                </a:path>
                <a:path w="6929119" h="4102100">
                  <a:moveTo>
                    <a:pt x="5842508" y="2482164"/>
                  </a:moveTo>
                  <a:lnTo>
                    <a:pt x="5815863" y="2480907"/>
                  </a:lnTo>
                  <a:lnTo>
                    <a:pt x="5807951" y="2482126"/>
                  </a:lnTo>
                  <a:lnTo>
                    <a:pt x="5831827" y="2483612"/>
                  </a:lnTo>
                  <a:lnTo>
                    <a:pt x="5842508" y="2482164"/>
                  </a:lnTo>
                  <a:close/>
                </a:path>
                <a:path w="6929119" h="4102100">
                  <a:moveTo>
                    <a:pt x="5859500" y="2432824"/>
                  </a:moveTo>
                  <a:lnTo>
                    <a:pt x="5835878" y="2431453"/>
                  </a:lnTo>
                  <a:lnTo>
                    <a:pt x="5795124" y="2437257"/>
                  </a:lnTo>
                  <a:lnTo>
                    <a:pt x="5809145" y="2438476"/>
                  </a:lnTo>
                  <a:lnTo>
                    <a:pt x="5859500" y="2432824"/>
                  </a:lnTo>
                  <a:close/>
                </a:path>
                <a:path w="6929119" h="4102100">
                  <a:moveTo>
                    <a:pt x="5867743" y="2534335"/>
                  </a:moveTo>
                  <a:lnTo>
                    <a:pt x="5815317" y="2531656"/>
                  </a:lnTo>
                  <a:lnTo>
                    <a:pt x="5798477" y="2534170"/>
                  </a:lnTo>
                  <a:lnTo>
                    <a:pt x="5847207" y="2537091"/>
                  </a:lnTo>
                  <a:lnTo>
                    <a:pt x="5867743" y="2534335"/>
                  </a:lnTo>
                  <a:close/>
                </a:path>
                <a:path w="6929119" h="4102100">
                  <a:moveTo>
                    <a:pt x="5903557" y="2529382"/>
                  </a:moveTo>
                  <a:lnTo>
                    <a:pt x="5867743" y="2534335"/>
                  </a:lnTo>
                  <a:lnTo>
                    <a:pt x="5869140" y="2534399"/>
                  </a:lnTo>
                  <a:lnTo>
                    <a:pt x="5891898" y="2531084"/>
                  </a:lnTo>
                  <a:lnTo>
                    <a:pt x="5903557" y="2529382"/>
                  </a:lnTo>
                  <a:close/>
                </a:path>
                <a:path w="6929119" h="4102100">
                  <a:moveTo>
                    <a:pt x="5916815" y="2430703"/>
                  </a:moveTo>
                  <a:lnTo>
                    <a:pt x="5895683" y="2428798"/>
                  </a:lnTo>
                  <a:lnTo>
                    <a:pt x="5859500" y="2432824"/>
                  </a:lnTo>
                  <a:lnTo>
                    <a:pt x="5889320" y="2434552"/>
                  </a:lnTo>
                  <a:lnTo>
                    <a:pt x="5916815" y="2430703"/>
                  </a:lnTo>
                  <a:close/>
                </a:path>
                <a:path w="6929119" h="4102100">
                  <a:moveTo>
                    <a:pt x="6025680" y="2424925"/>
                  </a:moveTo>
                  <a:lnTo>
                    <a:pt x="5978969" y="2422067"/>
                  </a:lnTo>
                  <a:lnTo>
                    <a:pt x="5916815" y="2430703"/>
                  </a:lnTo>
                  <a:lnTo>
                    <a:pt x="5947384" y="2433459"/>
                  </a:lnTo>
                  <a:lnTo>
                    <a:pt x="6025680" y="2424925"/>
                  </a:lnTo>
                  <a:close/>
                </a:path>
                <a:path w="6929119" h="4102100">
                  <a:moveTo>
                    <a:pt x="6070511" y="2420086"/>
                  </a:moveTo>
                  <a:lnTo>
                    <a:pt x="6025680" y="2424925"/>
                  </a:lnTo>
                  <a:lnTo>
                    <a:pt x="6032220" y="2425331"/>
                  </a:lnTo>
                  <a:lnTo>
                    <a:pt x="6070511" y="2420086"/>
                  </a:lnTo>
                  <a:close/>
                </a:path>
                <a:path w="6929119" h="4102100">
                  <a:moveTo>
                    <a:pt x="6130277" y="2413698"/>
                  </a:moveTo>
                  <a:lnTo>
                    <a:pt x="6121539" y="2413139"/>
                  </a:lnTo>
                  <a:lnTo>
                    <a:pt x="6070511" y="2420086"/>
                  </a:lnTo>
                  <a:lnTo>
                    <a:pt x="6130277" y="2413698"/>
                  </a:lnTo>
                  <a:close/>
                </a:path>
                <a:path w="6929119" h="4102100">
                  <a:moveTo>
                    <a:pt x="6244933" y="2503170"/>
                  </a:moveTo>
                  <a:lnTo>
                    <a:pt x="6156045" y="2514968"/>
                  </a:lnTo>
                  <a:lnTo>
                    <a:pt x="6102756" y="2511729"/>
                  </a:lnTo>
                  <a:lnTo>
                    <a:pt x="6012980" y="2524328"/>
                  </a:lnTo>
                  <a:lnTo>
                    <a:pt x="5959449" y="2521318"/>
                  </a:lnTo>
                  <a:lnTo>
                    <a:pt x="5891898" y="2531084"/>
                  </a:lnTo>
                  <a:lnTo>
                    <a:pt x="5944946" y="2534412"/>
                  </a:lnTo>
                  <a:lnTo>
                    <a:pt x="5992596" y="2525623"/>
                  </a:lnTo>
                  <a:lnTo>
                    <a:pt x="6048527" y="2526461"/>
                  </a:lnTo>
                  <a:lnTo>
                    <a:pt x="6095758" y="2518041"/>
                  </a:lnTo>
                  <a:lnTo>
                    <a:pt x="6151321" y="2519222"/>
                  </a:lnTo>
                  <a:lnTo>
                    <a:pt x="6244933" y="2503170"/>
                  </a:lnTo>
                  <a:close/>
                </a:path>
                <a:path w="6929119" h="4102100">
                  <a:moveTo>
                    <a:pt x="6272288" y="2403411"/>
                  </a:moveTo>
                  <a:lnTo>
                    <a:pt x="6248565" y="2401138"/>
                  </a:lnTo>
                  <a:lnTo>
                    <a:pt x="6130277" y="2413698"/>
                  </a:lnTo>
                  <a:lnTo>
                    <a:pt x="6174651" y="2416530"/>
                  </a:lnTo>
                  <a:lnTo>
                    <a:pt x="6272288" y="2403411"/>
                  </a:lnTo>
                  <a:close/>
                </a:path>
                <a:path w="6929119" h="4102100">
                  <a:moveTo>
                    <a:pt x="6323431" y="2396553"/>
                  </a:moveTo>
                  <a:lnTo>
                    <a:pt x="6272288" y="2403411"/>
                  </a:lnTo>
                  <a:lnTo>
                    <a:pt x="6300000" y="2406053"/>
                  </a:lnTo>
                  <a:lnTo>
                    <a:pt x="6323431" y="2396553"/>
                  </a:lnTo>
                  <a:close/>
                </a:path>
                <a:path w="6929119" h="4102100">
                  <a:moveTo>
                    <a:pt x="6438570" y="2381186"/>
                  </a:moveTo>
                  <a:lnTo>
                    <a:pt x="6334392" y="2392108"/>
                  </a:lnTo>
                  <a:lnTo>
                    <a:pt x="6323431" y="2396553"/>
                  </a:lnTo>
                  <a:lnTo>
                    <a:pt x="6438570" y="2381186"/>
                  </a:lnTo>
                  <a:close/>
                </a:path>
                <a:path w="6929119" h="4102100">
                  <a:moveTo>
                    <a:pt x="6559423" y="2411730"/>
                  </a:moveTo>
                  <a:lnTo>
                    <a:pt x="6115367" y="2467216"/>
                  </a:lnTo>
                  <a:lnTo>
                    <a:pt x="6062611" y="2463495"/>
                  </a:lnTo>
                  <a:lnTo>
                    <a:pt x="5973927" y="2475115"/>
                  </a:lnTo>
                  <a:lnTo>
                    <a:pt x="5920968" y="2471585"/>
                  </a:lnTo>
                  <a:lnTo>
                    <a:pt x="5842508" y="2482164"/>
                  </a:lnTo>
                  <a:lnTo>
                    <a:pt x="5869902" y="2483459"/>
                  </a:lnTo>
                  <a:lnTo>
                    <a:pt x="5915203" y="2476792"/>
                  </a:lnTo>
                  <a:lnTo>
                    <a:pt x="5968784" y="2479751"/>
                  </a:lnTo>
                  <a:lnTo>
                    <a:pt x="6058306" y="2467381"/>
                  </a:lnTo>
                  <a:lnTo>
                    <a:pt x="6111291" y="2470899"/>
                  </a:lnTo>
                  <a:lnTo>
                    <a:pt x="6287414" y="2448801"/>
                  </a:lnTo>
                  <a:lnTo>
                    <a:pt x="6504381" y="2424049"/>
                  </a:lnTo>
                  <a:lnTo>
                    <a:pt x="6559423" y="2411730"/>
                  </a:lnTo>
                  <a:close/>
                </a:path>
                <a:path w="6929119" h="4102100">
                  <a:moveTo>
                    <a:pt x="6592544" y="2457005"/>
                  </a:moveTo>
                  <a:lnTo>
                    <a:pt x="6244933" y="2503170"/>
                  </a:lnTo>
                  <a:lnTo>
                    <a:pt x="6300038" y="2504757"/>
                  </a:lnTo>
                  <a:lnTo>
                    <a:pt x="6592544" y="2457005"/>
                  </a:lnTo>
                  <a:close/>
                </a:path>
                <a:path w="6929119" h="4102100">
                  <a:moveTo>
                    <a:pt x="6631775" y="2355342"/>
                  </a:moveTo>
                  <a:lnTo>
                    <a:pt x="6438570" y="2381186"/>
                  </a:lnTo>
                  <a:lnTo>
                    <a:pt x="6591795" y="2365083"/>
                  </a:lnTo>
                  <a:lnTo>
                    <a:pt x="6631775" y="2355342"/>
                  </a:lnTo>
                  <a:close/>
                </a:path>
                <a:path w="6929119" h="4102100">
                  <a:moveTo>
                    <a:pt x="6645910" y="2400300"/>
                  </a:moveTo>
                  <a:lnTo>
                    <a:pt x="6605156" y="2401532"/>
                  </a:lnTo>
                  <a:lnTo>
                    <a:pt x="6559423" y="2411730"/>
                  </a:lnTo>
                  <a:lnTo>
                    <a:pt x="6643141" y="2401455"/>
                  </a:lnTo>
                  <a:lnTo>
                    <a:pt x="6645910" y="2400300"/>
                  </a:lnTo>
                  <a:close/>
                </a:path>
                <a:path w="6929119" h="4102100">
                  <a:moveTo>
                    <a:pt x="6659156" y="2444153"/>
                  </a:moveTo>
                  <a:lnTo>
                    <a:pt x="6623913" y="2451951"/>
                  </a:lnTo>
                  <a:lnTo>
                    <a:pt x="6592544" y="2457005"/>
                  </a:lnTo>
                  <a:lnTo>
                    <a:pt x="6644741" y="2450261"/>
                  </a:lnTo>
                  <a:lnTo>
                    <a:pt x="6659156" y="2444153"/>
                  </a:lnTo>
                  <a:close/>
                </a:path>
                <a:path w="6929119" h="4102100">
                  <a:moveTo>
                    <a:pt x="6683413" y="2342794"/>
                  </a:moveTo>
                  <a:lnTo>
                    <a:pt x="6631775" y="2355342"/>
                  </a:lnTo>
                  <a:lnTo>
                    <a:pt x="6664299" y="2350973"/>
                  </a:lnTo>
                  <a:lnTo>
                    <a:pt x="6683413" y="2342794"/>
                  </a:lnTo>
                  <a:close/>
                </a:path>
                <a:path w="6929119" h="4102100">
                  <a:moveTo>
                    <a:pt x="6726745" y="2429205"/>
                  </a:moveTo>
                  <a:lnTo>
                    <a:pt x="6680454" y="2435148"/>
                  </a:lnTo>
                  <a:lnTo>
                    <a:pt x="6659156" y="2444153"/>
                  </a:lnTo>
                  <a:lnTo>
                    <a:pt x="6726745" y="2429205"/>
                  </a:lnTo>
                  <a:close/>
                </a:path>
                <a:path w="6929119" h="4102100">
                  <a:moveTo>
                    <a:pt x="6729882" y="2331529"/>
                  </a:moveTo>
                  <a:lnTo>
                    <a:pt x="6700367" y="2335530"/>
                  </a:lnTo>
                  <a:lnTo>
                    <a:pt x="6683413" y="2342794"/>
                  </a:lnTo>
                  <a:lnTo>
                    <a:pt x="6729882" y="2331529"/>
                  </a:lnTo>
                  <a:close/>
                </a:path>
                <a:path w="6929119" h="4102100">
                  <a:moveTo>
                    <a:pt x="6769316" y="2326157"/>
                  </a:moveTo>
                  <a:lnTo>
                    <a:pt x="6747421" y="2327275"/>
                  </a:lnTo>
                  <a:lnTo>
                    <a:pt x="6729882" y="2331529"/>
                  </a:lnTo>
                  <a:lnTo>
                    <a:pt x="6769316" y="2326157"/>
                  </a:lnTo>
                  <a:close/>
                </a:path>
                <a:path w="6929119" h="4102100">
                  <a:moveTo>
                    <a:pt x="6814617" y="2417470"/>
                  </a:moveTo>
                  <a:lnTo>
                    <a:pt x="6774574" y="2418626"/>
                  </a:lnTo>
                  <a:lnTo>
                    <a:pt x="6726745" y="2429205"/>
                  </a:lnTo>
                  <a:lnTo>
                    <a:pt x="6813016" y="2418143"/>
                  </a:lnTo>
                  <a:lnTo>
                    <a:pt x="6814617" y="2417470"/>
                  </a:lnTo>
                  <a:close/>
                </a:path>
                <a:path w="6929119" h="4102100">
                  <a:moveTo>
                    <a:pt x="6865975" y="2400833"/>
                  </a:moveTo>
                  <a:lnTo>
                    <a:pt x="6848691" y="2403056"/>
                  </a:lnTo>
                  <a:lnTo>
                    <a:pt x="6814617" y="2417470"/>
                  </a:lnTo>
                  <a:lnTo>
                    <a:pt x="6833324" y="2416924"/>
                  </a:lnTo>
                  <a:lnTo>
                    <a:pt x="6865975" y="2400833"/>
                  </a:lnTo>
                  <a:close/>
                </a:path>
                <a:path w="6929119" h="4102100">
                  <a:moveTo>
                    <a:pt x="6885749" y="2350617"/>
                  </a:moveTo>
                  <a:lnTo>
                    <a:pt x="6801663" y="2361031"/>
                  </a:lnTo>
                  <a:lnTo>
                    <a:pt x="6766268" y="2375865"/>
                  </a:lnTo>
                  <a:lnTo>
                    <a:pt x="6678511" y="2386647"/>
                  </a:lnTo>
                  <a:lnTo>
                    <a:pt x="6645910" y="2400300"/>
                  </a:lnTo>
                  <a:lnTo>
                    <a:pt x="6663982" y="2399754"/>
                  </a:lnTo>
                  <a:lnTo>
                    <a:pt x="6885749" y="2350617"/>
                  </a:lnTo>
                  <a:close/>
                </a:path>
                <a:path w="6929119" h="4102100">
                  <a:moveTo>
                    <a:pt x="6891414" y="2349360"/>
                  </a:moveTo>
                  <a:lnTo>
                    <a:pt x="6885749" y="2350617"/>
                  </a:lnTo>
                  <a:lnTo>
                    <a:pt x="6889547" y="2350147"/>
                  </a:lnTo>
                  <a:lnTo>
                    <a:pt x="6891414" y="2349360"/>
                  </a:lnTo>
                  <a:close/>
                </a:path>
                <a:path w="6929119" h="4102100">
                  <a:moveTo>
                    <a:pt x="6915404" y="2295423"/>
                  </a:moveTo>
                  <a:lnTo>
                    <a:pt x="6870586" y="2301646"/>
                  </a:lnTo>
                  <a:lnTo>
                    <a:pt x="6834340" y="2317254"/>
                  </a:lnTo>
                  <a:lnTo>
                    <a:pt x="6769316" y="2326157"/>
                  </a:lnTo>
                  <a:lnTo>
                    <a:pt x="6807695" y="2324201"/>
                  </a:lnTo>
                  <a:lnTo>
                    <a:pt x="6911111" y="2299297"/>
                  </a:lnTo>
                  <a:lnTo>
                    <a:pt x="6915404" y="2295423"/>
                  </a:lnTo>
                  <a:close/>
                </a:path>
                <a:path w="6929119" h="4102100">
                  <a:moveTo>
                    <a:pt x="6917830" y="2386850"/>
                  </a:moveTo>
                  <a:lnTo>
                    <a:pt x="6875081" y="2396350"/>
                  </a:lnTo>
                  <a:lnTo>
                    <a:pt x="6865975" y="2400833"/>
                  </a:lnTo>
                  <a:lnTo>
                    <a:pt x="6892887" y="2397379"/>
                  </a:lnTo>
                  <a:lnTo>
                    <a:pt x="6917830" y="2386850"/>
                  </a:lnTo>
                  <a:close/>
                </a:path>
                <a:path w="6929119" h="4102100">
                  <a:moveTo>
                    <a:pt x="6925018" y="2335238"/>
                  </a:moveTo>
                  <a:lnTo>
                    <a:pt x="6891414" y="2349360"/>
                  </a:lnTo>
                  <a:lnTo>
                    <a:pt x="6915201" y="2344102"/>
                  </a:lnTo>
                  <a:lnTo>
                    <a:pt x="6925018" y="2335238"/>
                  </a:lnTo>
                  <a:close/>
                </a:path>
                <a:path w="6929119" h="4102100">
                  <a:moveTo>
                    <a:pt x="6927558" y="31089"/>
                  </a:moveTo>
                  <a:lnTo>
                    <a:pt x="6849859" y="39408"/>
                  </a:lnTo>
                  <a:lnTo>
                    <a:pt x="6797167" y="44500"/>
                  </a:lnTo>
                  <a:lnTo>
                    <a:pt x="6744525" y="49187"/>
                  </a:lnTo>
                  <a:lnTo>
                    <a:pt x="6691922" y="53479"/>
                  </a:lnTo>
                  <a:lnTo>
                    <a:pt x="6639395" y="57378"/>
                  </a:lnTo>
                  <a:lnTo>
                    <a:pt x="6586944" y="60909"/>
                  </a:lnTo>
                  <a:lnTo>
                    <a:pt x="6534594" y="64071"/>
                  </a:lnTo>
                  <a:lnTo>
                    <a:pt x="6482359" y="66878"/>
                  </a:lnTo>
                  <a:lnTo>
                    <a:pt x="6430251" y="69342"/>
                  </a:lnTo>
                  <a:lnTo>
                    <a:pt x="6378283" y="71462"/>
                  </a:lnTo>
                  <a:lnTo>
                    <a:pt x="6326479" y="73253"/>
                  </a:lnTo>
                  <a:lnTo>
                    <a:pt x="6274841" y="74726"/>
                  </a:lnTo>
                  <a:lnTo>
                    <a:pt x="6223381" y="75895"/>
                  </a:lnTo>
                  <a:lnTo>
                    <a:pt x="6172124" y="76758"/>
                  </a:lnTo>
                  <a:lnTo>
                    <a:pt x="6121095" y="77343"/>
                  </a:lnTo>
                  <a:lnTo>
                    <a:pt x="6070282" y="77647"/>
                  </a:lnTo>
                  <a:lnTo>
                    <a:pt x="6019711" y="77673"/>
                  </a:lnTo>
                  <a:lnTo>
                    <a:pt x="5969406" y="77444"/>
                  </a:lnTo>
                  <a:lnTo>
                    <a:pt x="5919381" y="76974"/>
                  </a:lnTo>
                  <a:lnTo>
                    <a:pt x="5869635" y="76263"/>
                  </a:lnTo>
                  <a:lnTo>
                    <a:pt x="5820194" y="75311"/>
                  </a:lnTo>
                  <a:lnTo>
                    <a:pt x="5771070" y="74142"/>
                  </a:lnTo>
                  <a:lnTo>
                    <a:pt x="5722277" y="72771"/>
                  </a:lnTo>
                  <a:lnTo>
                    <a:pt x="5673826" y="71196"/>
                  </a:lnTo>
                  <a:lnTo>
                    <a:pt x="5625744" y="69418"/>
                  </a:lnTo>
                  <a:lnTo>
                    <a:pt x="5578043" y="67475"/>
                  </a:lnTo>
                  <a:lnTo>
                    <a:pt x="5530723" y="65354"/>
                  </a:lnTo>
                  <a:lnTo>
                    <a:pt x="5483809" y="63068"/>
                  </a:lnTo>
                  <a:lnTo>
                    <a:pt x="5437314" y="60629"/>
                  </a:lnTo>
                  <a:lnTo>
                    <a:pt x="5391264" y="58051"/>
                  </a:lnTo>
                  <a:lnTo>
                    <a:pt x="5300510" y="52514"/>
                  </a:lnTo>
                  <a:lnTo>
                    <a:pt x="5211673" y="46520"/>
                  </a:lnTo>
                  <a:lnTo>
                    <a:pt x="5124869" y="40144"/>
                  </a:lnTo>
                  <a:lnTo>
                    <a:pt x="5040211" y="33477"/>
                  </a:lnTo>
                  <a:lnTo>
                    <a:pt x="4957826" y="26593"/>
                  </a:lnTo>
                  <a:lnTo>
                    <a:pt x="4917516" y="23101"/>
                  </a:lnTo>
                  <a:lnTo>
                    <a:pt x="4855883" y="17945"/>
                  </a:lnTo>
                  <a:lnTo>
                    <a:pt x="4795482" y="13449"/>
                  </a:lnTo>
                  <a:lnTo>
                    <a:pt x="4736274" y="9601"/>
                  </a:lnTo>
                  <a:lnTo>
                    <a:pt x="4678261" y="6388"/>
                  </a:lnTo>
                  <a:lnTo>
                    <a:pt x="4621415" y="3822"/>
                  </a:lnTo>
                  <a:lnTo>
                    <a:pt x="4565726" y="1905"/>
                  </a:lnTo>
                  <a:lnTo>
                    <a:pt x="4511192" y="635"/>
                  </a:lnTo>
                  <a:lnTo>
                    <a:pt x="4457776" y="0"/>
                  </a:lnTo>
                  <a:lnTo>
                    <a:pt x="4405465" y="25"/>
                  </a:lnTo>
                  <a:lnTo>
                    <a:pt x="4354246" y="698"/>
                  </a:lnTo>
                  <a:lnTo>
                    <a:pt x="4304119" y="2006"/>
                  </a:lnTo>
                  <a:lnTo>
                    <a:pt x="4255046" y="3962"/>
                  </a:lnTo>
                  <a:lnTo>
                    <a:pt x="4207014" y="6578"/>
                  </a:lnTo>
                  <a:lnTo>
                    <a:pt x="4160012" y="9829"/>
                  </a:lnTo>
                  <a:lnTo>
                    <a:pt x="4114025" y="13728"/>
                  </a:lnTo>
                  <a:lnTo>
                    <a:pt x="4069042" y="18288"/>
                  </a:lnTo>
                  <a:lnTo>
                    <a:pt x="4025036" y="23482"/>
                  </a:lnTo>
                  <a:lnTo>
                    <a:pt x="3981996" y="29337"/>
                  </a:lnTo>
                  <a:lnTo>
                    <a:pt x="3939895" y="35826"/>
                  </a:lnTo>
                  <a:lnTo>
                    <a:pt x="3882656" y="45999"/>
                  </a:lnTo>
                  <a:lnTo>
                    <a:pt x="3827119" y="57454"/>
                  </a:lnTo>
                  <a:lnTo>
                    <a:pt x="3773271" y="70231"/>
                  </a:lnTo>
                  <a:lnTo>
                    <a:pt x="3721074" y="84328"/>
                  </a:lnTo>
                  <a:lnTo>
                    <a:pt x="3670503" y="99771"/>
                  </a:lnTo>
                  <a:lnTo>
                    <a:pt x="3621506" y="116547"/>
                  </a:lnTo>
                  <a:lnTo>
                    <a:pt x="3574084" y="134683"/>
                  </a:lnTo>
                  <a:lnTo>
                    <a:pt x="3528187" y="154190"/>
                  </a:lnTo>
                  <a:lnTo>
                    <a:pt x="3483775" y="175082"/>
                  </a:lnTo>
                  <a:lnTo>
                    <a:pt x="3440836" y="197370"/>
                  </a:lnTo>
                  <a:lnTo>
                    <a:pt x="3399320" y="221056"/>
                  </a:lnTo>
                  <a:lnTo>
                    <a:pt x="3359200" y="246164"/>
                  </a:lnTo>
                  <a:lnTo>
                    <a:pt x="3320465" y="272707"/>
                  </a:lnTo>
                  <a:lnTo>
                    <a:pt x="3273691" y="308254"/>
                  </a:lnTo>
                  <a:lnTo>
                    <a:pt x="3229419" y="346011"/>
                  </a:lnTo>
                  <a:lnTo>
                    <a:pt x="3197529" y="376021"/>
                  </a:lnTo>
                  <a:lnTo>
                    <a:pt x="3166935" y="407250"/>
                  </a:lnTo>
                  <a:lnTo>
                    <a:pt x="3137585" y="439699"/>
                  </a:lnTo>
                  <a:lnTo>
                    <a:pt x="3109417" y="473341"/>
                  </a:lnTo>
                  <a:lnTo>
                    <a:pt x="3082366" y="508165"/>
                  </a:lnTo>
                  <a:lnTo>
                    <a:pt x="3056382" y="544156"/>
                  </a:lnTo>
                  <a:lnTo>
                    <a:pt x="3031401" y="581291"/>
                  </a:lnTo>
                  <a:lnTo>
                    <a:pt x="3007347" y="619556"/>
                  </a:lnTo>
                  <a:lnTo>
                    <a:pt x="2984195" y="658939"/>
                  </a:lnTo>
                  <a:lnTo>
                    <a:pt x="2961856" y="699427"/>
                  </a:lnTo>
                  <a:lnTo>
                    <a:pt x="2940278" y="740994"/>
                  </a:lnTo>
                  <a:lnTo>
                    <a:pt x="2919412" y="783628"/>
                  </a:lnTo>
                  <a:lnTo>
                    <a:pt x="2899181" y="827316"/>
                  </a:lnTo>
                  <a:lnTo>
                    <a:pt x="2879547" y="872032"/>
                  </a:lnTo>
                  <a:lnTo>
                    <a:pt x="2860421" y="917778"/>
                  </a:lnTo>
                  <a:lnTo>
                    <a:pt x="2841777" y="964526"/>
                  </a:lnTo>
                  <a:lnTo>
                    <a:pt x="2823527" y="1012253"/>
                  </a:lnTo>
                  <a:lnTo>
                    <a:pt x="2805633" y="1060958"/>
                  </a:lnTo>
                  <a:lnTo>
                    <a:pt x="2788018" y="1110615"/>
                  </a:lnTo>
                  <a:lnTo>
                    <a:pt x="2770644" y="1161211"/>
                  </a:lnTo>
                  <a:lnTo>
                    <a:pt x="2753423" y="1212735"/>
                  </a:lnTo>
                  <a:lnTo>
                    <a:pt x="2736316" y="1265161"/>
                  </a:lnTo>
                  <a:lnTo>
                    <a:pt x="2719260" y="1318475"/>
                  </a:lnTo>
                  <a:lnTo>
                    <a:pt x="2702179" y="1372679"/>
                  </a:lnTo>
                  <a:lnTo>
                    <a:pt x="2667774" y="1483614"/>
                  </a:lnTo>
                  <a:lnTo>
                    <a:pt x="2609672" y="1672043"/>
                  </a:lnTo>
                  <a:lnTo>
                    <a:pt x="2581325" y="1762696"/>
                  </a:lnTo>
                  <a:lnTo>
                    <a:pt x="2551773" y="1855533"/>
                  </a:lnTo>
                  <a:lnTo>
                    <a:pt x="2536482" y="1902739"/>
                  </a:lnTo>
                  <a:lnTo>
                    <a:pt x="2520810" y="1950440"/>
                  </a:lnTo>
                  <a:lnTo>
                    <a:pt x="2504744" y="1998649"/>
                  </a:lnTo>
                  <a:lnTo>
                    <a:pt x="2488260" y="2047341"/>
                  </a:lnTo>
                  <a:lnTo>
                    <a:pt x="2471331" y="2096490"/>
                  </a:lnTo>
                  <a:lnTo>
                    <a:pt x="2453919" y="2146109"/>
                  </a:lnTo>
                  <a:lnTo>
                    <a:pt x="2436025" y="2196185"/>
                  </a:lnTo>
                  <a:lnTo>
                    <a:pt x="2417610" y="2246680"/>
                  </a:lnTo>
                  <a:lnTo>
                    <a:pt x="2398649" y="2297607"/>
                  </a:lnTo>
                  <a:lnTo>
                    <a:pt x="2379129" y="2348941"/>
                  </a:lnTo>
                  <a:lnTo>
                    <a:pt x="2361717" y="2393734"/>
                  </a:lnTo>
                  <a:lnTo>
                    <a:pt x="2352256" y="2395613"/>
                  </a:lnTo>
                  <a:lnTo>
                    <a:pt x="2361222" y="2395016"/>
                  </a:lnTo>
                  <a:lnTo>
                    <a:pt x="2359025" y="2400681"/>
                  </a:lnTo>
                  <a:lnTo>
                    <a:pt x="2358186" y="2402776"/>
                  </a:lnTo>
                  <a:lnTo>
                    <a:pt x="2357805" y="2402802"/>
                  </a:lnTo>
                  <a:lnTo>
                    <a:pt x="2257996" y="2429675"/>
                  </a:lnTo>
                  <a:lnTo>
                    <a:pt x="2354554" y="2411920"/>
                  </a:lnTo>
                  <a:lnTo>
                    <a:pt x="2351557" y="2419451"/>
                  </a:lnTo>
                  <a:lnTo>
                    <a:pt x="2167839" y="2453424"/>
                  </a:lnTo>
                  <a:lnTo>
                    <a:pt x="2152599" y="2460574"/>
                  </a:lnTo>
                  <a:lnTo>
                    <a:pt x="2351024" y="2420785"/>
                  </a:lnTo>
                  <a:lnTo>
                    <a:pt x="2338311" y="2452801"/>
                  </a:lnTo>
                  <a:lnTo>
                    <a:pt x="2313889" y="2511209"/>
                  </a:lnTo>
                  <a:lnTo>
                    <a:pt x="2288387" y="2567800"/>
                  </a:lnTo>
                  <a:lnTo>
                    <a:pt x="2261857" y="2622575"/>
                  </a:lnTo>
                  <a:lnTo>
                    <a:pt x="2234311" y="2675598"/>
                  </a:lnTo>
                  <a:lnTo>
                    <a:pt x="2205825" y="2726867"/>
                  </a:lnTo>
                  <a:lnTo>
                    <a:pt x="2176411" y="2776423"/>
                  </a:lnTo>
                  <a:lnTo>
                    <a:pt x="2146135" y="2824302"/>
                  </a:lnTo>
                  <a:lnTo>
                    <a:pt x="2115032" y="2870517"/>
                  </a:lnTo>
                  <a:lnTo>
                    <a:pt x="2083142" y="2915120"/>
                  </a:lnTo>
                  <a:lnTo>
                    <a:pt x="2050516" y="2958109"/>
                  </a:lnTo>
                  <a:lnTo>
                    <a:pt x="2017179" y="2999536"/>
                  </a:lnTo>
                  <a:lnTo>
                    <a:pt x="1983193" y="3039427"/>
                  </a:lnTo>
                  <a:lnTo>
                    <a:pt x="1948599" y="3077794"/>
                  </a:lnTo>
                  <a:lnTo>
                    <a:pt x="1913420" y="3114700"/>
                  </a:lnTo>
                  <a:lnTo>
                    <a:pt x="1877720" y="3150133"/>
                  </a:lnTo>
                  <a:lnTo>
                    <a:pt x="1841538" y="3184156"/>
                  </a:lnTo>
                  <a:lnTo>
                    <a:pt x="1804911" y="3216770"/>
                  </a:lnTo>
                  <a:lnTo>
                    <a:pt x="1767890" y="3248025"/>
                  </a:lnTo>
                  <a:lnTo>
                    <a:pt x="1730502" y="3277946"/>
                  </a:lnTo>
                  <a:lnTo>
                    <a:pt x="1692808" y="3306559"/>
                  </a:lnTo>
                  <a:lnTo>
                    <a:pt x="1654835" y="3333889"/>
                  </a:lnTo>
                  <a:lnTo>
                    <a:pt x="1616646" y="3359962"/>
                  </a:lnTo>
                  <a:lnTo>
                    <a:pt x="1578254" y="3384829"/>
                  </a:lnTo>
                  <a:lnTo>
                    <a:pt x="1539735" y="3408489"/>
                  </a:lnTo>
                  <a:lnTo>
                    <a:pt x="1501101" y="3430994"/>
                  </a:lnTo>
                  <a:lnTo>
                    <a:pt x="1462417" y="3452355"/>
                  </a:lnTo>
                  <a:lnTo>
                    <a:pt x="1423720" y="3472624"/>
                  </a:lnTo>
                  <a:lnTo>
                    <a:pt x="1385049" y="3491801"/>
                  </a:lnTo>
                  <a:lnTo>
                    <a:pt x="1346454" y="3509937"/>
                  </a:lnTo>
                  <a:lnTo>
                    <a:pt x="1307960" y="3527056"/>
                  </a:lnTo>
                  <a:lnTo>
                    <a:pt x="1269631" y="3543185"/>
                  </a:lnTo>
                  <a:lnTo>
                    <a:pt x="1231493" y="3558349"/>
                  </a:lnTo>
                  <a:lnTo>
                    <a:pt x="1193609" y="3572573"/>
                  </a:lnTo>
                  <a:lnTo>
                    <a:pt x="1156004" y="3585908"/>
                  </a:lnTo>
                  <a:lnTo>
                    <a:pt x="1118717" y="3598354"/>
                  </a:lnTo>
                  <a:lnTo>
                    <a:pt x="1081811" y="3609962"/>
                  </a:lnTo>
                  <a:lnTo>
                    <a:pt x="1009281" y="3630765"/>
                  </a:lnTo>
                  <a:lnTo>
                    <a:pt x="995870" y="3634257"/>
                  </a:lnTo>
                  <a:lnTo>
                    <a:pt x="1042301" y="3490277"/>
                  </a:lnTo>
                  <a:lnTo>
                    <a:pt x="1049845" y="3467608"/>
                  </a:lnTo>
                  <a:lnTo>
                    <a:pt x="1039850" y="3492487"/>
                  </a:lnTo>
                  <a:lnTo>
                    <a:pt x="1019683" y="3544913"/>
                  </a:lnTo>
                  <a:lnTo>
                    <a:pt x="1000925" y="3596055"/>
                  </a:lnTo>
                  <a:lnTo>
                    <a:pt x="995197" y="3634435"/>
                  </a:lnTo>
                  <a:lnTo>
                    <a:pt x="973734" y="3640010"/>
                  </a:lnTo>
                  <a:lnTo>
                    <a:pt x="938733" y="3648519"/>
                  </a:lnTo>
                  <a:lnTo>
                    <a:pt x="927112" y="3651046"/>
                  </a:lnTo>
                  <a:lnTo>
                    <a:pt x="941044" y="3608984"/>
                  </a:lnTo>
                  <a:lnTo>
                    <a:pt x="929957" y="3640163"/>
                  </a:lnTo>
                  <a:lnTo>
                    <a:pt x="926160" y="3651262"/>
                  </a:lnTo>
                  <a:lnTo>
                    <a:pt x="862253" y="3665156"/>
                  </a:lnTo>
                  <a:lnTo>
                    <a:pt x="877697" y="3617823"/>
                  </a:lnTo>
                  <a:lnTo>
                    <a:pt x="894270" y="3568662"/>
                  </a:lnTo>
                  <a:lnTo>
                    <a:pt x="911529" y="3518852"/>
                  </a:lnTo>
                  <a:lnTo>
                    <a:pt x="925957" y="3478352"/>
                  </a:lnTo>
                  <a:lnTo>
                    <a:pt x="911021" y="3502215"/>
                  </a:lnTo>
                  <a:lnTo>
                    <a:pt x="895413" y="3550513"/>
                  </a:lnTo>
                  <a:lnTo>
                    <a:pt x="865746" y="3645725"/>
                  </a:lnTo>
                  <a:lnTo>
                    <a:pt x="859777" y="3665690"/>
                  </a:lnTo>
                  <a:lnTo>
                    <a:pt x="791286" y="3678288"/>
                  </a:lnTo>
                  <a:lnTo>
                    <a:pt x="814044" y="3601351"/>
                  </a:lnTo>
                  <a:lnTo>
                    <a:pt x="830719" y="3553015"/>
                  </a:lnTo>
                  <a:lnTo>
                    <a:pt x="849071" y="3505022"/>
                  </a:lnTo>
                  <a:lnTo>
                    <a:pt x="869086" y="3457435"/>
                  </a:lnTo>
                  <a:lnTo>
                    <a:pt x="890790" y="3410318"/>
                  </a:lnTo>
                  <a:lnTo>
                    <a:pt x="914158" y="3363747"/>
                  </a:lnTo>
                  <a:lnTo>
                    <a:pt x="949934" y="3299371"/>
                  </a:lnTo>
                  <a:lnTo>
                    <a:pt x="971080" y="3264420"/>
                  </a:lnTo>
                  <a:lnTo>
                    <a:pt x="994524" y="3227921"/>
                  </a:lnTo>
                  <a:lnTo>
                    <a:pt x="1020330" y="3190049"/>
                  </a:lnTo>
                  <a:lnTo>
                    <a:pt x="1048588" y="3151022"/>
                  </a:lnTo>
                  <a:lnTo>
                    <a:pt x="1079385" y="3111042"/>
                  </a:lnTo>
                  <a:lnTo>
                    <a:pt x="1112799" y="3070288"/>
                  </a:lnTo>
                  <a:lnTo>
                    <a:pt x="1148905" y="3028975"/>
                  </a:lnTo>
                  <a:lnTo>
                    <a:pt x="1187792" y="2987319"/>
                  </a:lnTo>
                  <a:lnTo>
                    <a:pt x="1229550" y="2945485"/>
                  </a:lnTo>
                  <a:lnTo>
                    <a:pt x="1274241" y="2903715"/>
                  </a:lnTo>
                  <a:lnTo>
                    <a:pt x="1307363" y="2874556"/>
                  </a:lnTo>
                  <a:lnTo>
                    <a:pt x="1341996" y="2845600"/>
                  </a:lnTo>
                  <a:lnTo>
                    <a:pt x="1378165" y="2816898"/>
                  </a:lnTo>
                  <a:lnTo>
                    <a:pt x="1415923" y="2788526"/>
                  </a:lnTo>
                  <a:lnTo>
                    <a:pt x="1455267" y="2760548"/>
                  </a:lnTo>
                  <a:lnTo>
                    <a:pt x="1496237" y="2733027"/>
                  </a:lnTo>
                  <a:lnTo>
                    <a:pt x="1538871" y="2706052"/>
                  </a:lnTo>
                  <a:lnTo>
                    <a:pt x="1583194" y="2679662"/>
                  </a:lnTo>
                  <a:lnTo>
                    <a:pt x="1629232" y="2653957"/>
                  </a:lnTo>
                  <a:lnTo>
                    <a:pt x="1676996" y="2628989"/>
                  </a:lnTo>
                  <a:lnTo>
                    <a:pt x="1726552" y="2604833"/>
                  </a:lnTo>
                  <a:lnTo>
                    <a:pt x="1777898" y="2581554"/>
                  </a:lnTo>
                  <a:lnTo>
                    <a:pt x="1831073" y="2559227"/>
                  </a:lnTo>
                  <a:lnTo>
                    <a:pt x="1886102" y="2537904"/>
                  </a:lnTo>
                  <a:lnTo>
                    <a:pt x="1849412" y="2551823"/>
                  </a:lnTo>
                  <a:lnTo>
                    <a:pt x="1813191" y="2566327"/>
                  </a:lnTo>
                  <a:lnTo>
                    <a:pt x="1777453" y="2581414"/>
                  </a:lnTo>
                  <a:lnTo>
                    <a:pt x="1742211" y="2597086"/>
                  </a:lnTo>
                  <a:lnTo>
                    <a:pt x="1694268" y="2619718"/>
                  </a:lnTo>
                  <a:lnTo>
                    <a:pt x="1647278" y="2643467"/>
                  </a:lnTo>
                  <a:lnTo>
                    <a:pt x="1601254" y="2668308"/>
                  </a:lnTo>
                  <a:lnTo>
                    <a:pt x="1556207" y="2694216"/>
                  </a:lnTo>
                  <a:lnTo>
                    <a:pt x="1512176" y="2721191"/>
                  </a:lnTo>
                  <a:lnTo>
                    <a:pt x="1469148" y="2749219"/>
                  </a:lnTo>
                  <a:lnTo>
                    <a:pt x="1427149" y="2778290"/>
                  </a:lnTo>
                  <a:lnTo>
                    <a:pt x="1386205" y="2808363"/>
                  </a:lnTo>
                  <a:lnTo>
                    <a:pt x="1346327" y="2839453"/>
                  </a:lnTo>
                  <a:lnTo>
                    <a:pt x="1307528" y="2871520"/>
                  </a:lnTo>
                  <a:lnTo>
                    <a:pt x="1269822" y="2904566"/>
                  </a:lnTo>
                  <a:lnTo>
                    <a:pt x="1233830" y="2937992"/>
                  </a:lnTo>
                  <a:lnTo>
                    <a:pt x="1198918" y="2972346"/>
                  </a:lnTo>
                  <a:lnTo>
                    <a:pt x="1165123" y="3007601"/>
                  </a:lnTo>
                  <a:lnTo>
                    <a:pt x="1132433" y="3043732"/>
                  </a:lnTo>
                  <a:lnTo>
                    <a:pt x="1100886" y="3080753"/>
                  </a:lnTo>
                  <a:lnTo>
                    <a:pt x="1070495" y="3118624"/>
                  </a:lnTo>
                  <a:lnTo>
                    <a:pt x="1041247" y="3157334"/>
                  </a:lnTo>
                  <a:lnTo>
                    <a:pt x="1013193" y="3196894"/>
                  </a:lnTo>
                  <a:lnTo>
                    <a:pt x="986332" y="3237268"/>
                  </a:lnTo>
                  <a:lnTo>
                    <a:pt x="960666" y="3278441"/>
                  </a:lnTo>
                  <a:lnTo>
                    <a:pt x="936231" y="3320415"/>
                  </a:lnTo>
                  <a:lnTo>
                    <a:pt x="913028" y="3363163"/>
                  </a:lnTo>
                  <a:lnTo>
                    <a:pt x="889254" y="3410458"/>
                  </a:lnTo>
                  <a:lnTo>
                    <a:pt x="867117" y="3458387"/>
                  </a:lnTo>
                  <a:lnTo>
                    <a:pt x="846632" y="3506889"/>
                  </a:lnTo>
                  <a:lnTo>
                    <a:pt x="827811" y="3555936"/>
                  </a:lnTo>
                  <a:lnTo>
                    <a:pt x="810679" y="3605492"/>
                  </a:lnTo>
                  <a:lnTo>
                    <a:pt x="795235" y="3655491"/>
                  </a:lnTo>
                  <a:lnTo>
                    <a:pt x="788911" y="3678720"/>
                  </a:lnTo>
                  <a:lnTo>
                    <a:pt x="783043" y="3679799"/>
                  </a:lnTo>
                  <a:lnTo>
                    <a:pt x="707720" y="3691318"/>
                  </a:lnTo>
                  <a:lnTo>
                    <a:pt x="634492" y="3700386"/>
                  </a:lnTo>
                  <a:lnTo>
                    <a:pt x="563689" y="3707219"/>
                  </a:lnTo>
                  <a:lnTo>
                    <a:pt x="495604" y="3712057"/>
                  </a:lnTo>
                  <a:lnTo>
                    <a:pt x="430555" y="3715131"/>
                  </a:lnTo>
                  <a:lnTo>
                    <a:pt x="368846" y="3716655"/>
                  </a:lnTo>
                  <a:lnTo>
                    <a:pt x="310819" y="3716845"/>
                  </a:lnTo>
                  <a:lnTo>
                    <a:pt x="256755" y="3715943"/>
                  </a:lnTo>
                  <a:lnTo>
                    <a:pt x="206997" y="3714165"/>
                  </a:lnTo>
                  <a:lnTo>
                    <a:pt x="161823" y="3711740"/>
                  </a:lnTo>
                  <a:lnTo>
                    <a:pt x="121577" y="3708895"/>
                  </a:lnTo>
                  <a:lnTo>
                    <a:pt x="57086" y="3702824"/>
                  </a:lnTo>
                  <a:lnTo>
                    <a:pt x="16002" y="3697770"/>
                  </a:lnTo>
                  <a:lnTo>
                    <a:pt x="850" y="3695535"/>
                  </a:lnTo>
                  <a:lnTo>
                    <a:pt x="0" y="3700576"/>
                  </a:lnTo>
                  <a:lnTo>
                    <a:pt x="56362" y="3707879"/>
                  </a:lnTo>
                  <a:lnTo>
                    <a:pt x="121005" y="3713962"/>
                  </a:lnTo>
                  <a:lnTo>
                    <a:pt x="161353" y="3716820"/>
                  </a:lnTo>
                  <a:lnTo>
                    <a:pt x="206616" y="3719245"/>
                  </a:lnTo>
                  <a:lnTo>
                    <a:pt x="256489" y="3721023"/>
                  </a:lnTo>
                  <a:lnTo>
                    <a:pt x="310667" y="3721938"/>
                  </a:lnTo>
                  <a:lnTo>
                    <a:pt x="368833" y="3721747"/>
                  </a:lnTo>
                  <a:lnTo>
                    <a:pt x="430657" y="3720223"/>
                  </a:lnTo>
                  <a:lnTo>
                    <a:pt x="495846" y="3717150"/>
                  </a:lnTo>
                  <a:lnTo>
                    <a:pt x="564083" y="3712311"/>
                  </a:lnTo>
                  <a:lnTo>
                    <a:pt x="635038" y="3705453"/>
                  </a:lnTo>
                  <a:lnTo>
                    <a:pt x="708418" y="3696373"/>
                  </a:lnTo>
                  <a:lnTo>
                    <a:pt x="783894" y="3684841"/>
                  </a:lnTo>
                  <a:lnTo>
                    <a:pt x="787425" y="3684193"/>
                  </a:lnTo>
                  <a:lnTo>
                    <a:pt x="781519" y="3705898"/>
                  </a:lnTo>
                  <a:lnTo>
                    <a:pt x="769518" y="3756672"/>
                  </a:lnTo>
                  <a:lnTo>
                    <a:pt x="759650" y="3805707"/>
                  </a:lnTo>
                  <a:lnTo>
                    <a:pt x="751459" y="3854729"/>
                  </a:lnTo>
                  <a:lnTo>
                    <a:pt x="744943" y="3903713"/>
                  </a:lnTo>
                  <a:lnTo>
                    <a:pt x="740092" y="3952583"/>
                  </a:lnTo>
                  <a:lnTo>
                    <a:pt x="736942" y="4001325"/>
                  </a:lnTo>
                  <a:lnTo>
                    <a:pt x="735457" y="4049890"/>
                  </a:lnTo>
                  <a:lnTo>
                    <a:pt x="735672" y="4098226"/>
                  </a:lnTo>
                  <a:lnTo>
                    <a:pt x="735774" y="4100639"/>
                  </a:lnTo>
                  <a:lnTo>
                    <a:pt x="738835" y="4100639"/>
                  </a:lnTo>
                  <a:lnTo>
                    <a:pt x="738454" y="4088434"/>
                  </a:lnTo>
                  <a:lnTo>
                    <a:pt x="738606" y="4040441"/>
                  </a:lnTo>
                  <a:lnTo>
                    <a:pt x="740397" y="3992105"/>
                  </a:lnTo>
                  <a:lnTo>
                    <a:pt x="743826" y="3943502"/>
                  </a:lnTo>
                  <a:lnTo>
                    <a:pt x="748893" y="3894696"/>
                  </a:lnTo>
                  <a:lnTo>
                    <a:pt x="755611" y="3845750"/>
                  </a:lnTo>
                  <a:lnTo>
                    <a:pt x="763981" y="3796728"/>
                  </a:lnTo>
                  <a:lnTo>
                    <a:pt x="774014" y="3747719"/>
                  </a:lnTo>
                  <a:lnTo>
                    <a:pt x="785698" y="3698773"/>
                  </a:lnTo>
                  <a:lnTo>
                    <a:pt x="858126" y="3671176"/>
                  </a:lnTo>
                  <a:lnTo>
                    <a:pt x="851738" y="3692575"/>
                  </a:lnTo>
                  <a:lnTo>
                    <a:pt x="838301" y="3738918"/>
                  </a:lnTo>
                  <a:lnTo>
                    <a:pt x="831938" y="3795979"/>
                  </a:lnTo>
                  <a:lnTo>
                    <a:pt x="817968" y="3842816"/>
                  </a:lnTo>
                  <a:lnTo>
                    <a:pt x="816876" y="3856050"/>
                  </a:lnTo>
                  <a:lnTo>
                    <a:pt x="827659" y="3816959"/>
                  </a:lnTo>
                  <a:lnTo>
                    <a:pt x="841070" y="3770630"/>
                  </a:lnTo>
                  <a:lnTo>
                    <a:pt x="846823" y="3714127"/>
                  </a:lnTo>
                  <a:lnTo>
                    <a:pt x="860475" y="3670744"/>
                  </a:lnTo>
                  <a:lnTo>
                    <a:pt x="861161" y="3670617"/>
                  </a:lnTo>
                  <a:lnTo>
                    <a:pt x="924229" y="3656914"/>
                  </a:lnTo>
                  <a:lnTo>
                    <a:pt x="913028" y="3689654"/>
                  </a:lnTo>
                  <a:lnTo>
                    <a:pt x="912190" y="3696170"/>
                  </a:lnTo>
                  <a:lnTo>
                    <a:pt x="925258" y="3656685"/>
                  </a:lnTo>
                  <a:lnTo>
                    <a:pt x="939901" y="3653498"/>
                  </a:lnTo>
                  <a:lnTo>
                    <a:pt x="991654" y="3640734"/>
                  </a:lnTo>
                  <a:lnTo>
                    <a:pt x="994016" y="3640099"/>
                  </a:lnTo>
                  <a:lnTo>
                    <a:pt x="980757" y="3682682"/>
                  </a:lnTo>
                  <a:lnTo>
                    <a:pt x="965377" y="3730777"/>
                  </a:lnTo>
                  <a:lnTo>
                    <a:pt x="950620" y="3778313"/>
                  </a:lnTo>
                  <a:lnTo>
                    <a:pt x="944994" y="3834714"/>
                  </a:lnTo>
                  <a:lnTo>
                    <a:pt x="942467" y="3863086"/>
                  </a:lnTo>
                  <a:lnTo>
                    <a:pt x="945197" y="3851643"/>
                  </a:lnTo>
                  <a:lnTo>
                    <a:pt x="956945" y="3806825"/>
                  </a:lnTo>
                  <a:lnTo>
                    <a:pt x="961593" y="3751313"/>
                  </a:lnTo>
                  <a:lnTo>
                    <a:pt x="976134" y="3703967"/>
                  </a:lnTo>
                  <a:lnTo>
                    <a:pt x="992073" y="3655352"/>
                  </a:lnTo>
                  <a:lnTo>
                    <a:pt x="994359" y="3640010"/>
                  </a:lnTo>
                  <a:lnTo>
                    <a:pt x="1042695" y="3626916"/>
                  </a:lnTo>
                  <a:lnTo>
                    <a:pt x="1093012" y="3612057"/>
                  </a:lnTo>
                  <a:lnTo>
                    <a:pt x="1142593" y="3596170"/>
                  </a:lnTo>
                  <a:lnTo>
                    <a:pt x="1191437" y="3579253"/>
                  </a:lnTo>
                  <a:lnTo>
                    <a:pt x="1239520" y="3561296"/>
                  </a:lnTo>
                  <a:lnTo>
                    <a:pt x="1286852" y="3542334"/>
                  </a:lnTo>
                  <a:lnTo>
                    <a:pt x="1333411" y="3522332"/>
                  </a:lnTo>
                  <a:lnTo>
                    <a:pt x="1379194" y="3501326"/>
                  </a:lnTo>
                  <a:lnTo>
                    <a:pt x="1424190" y="3479304"/>
                  </a:lnTo>
                  <a:lnTo>
                    <a:pt x="1468399" y="3456279"/>
                  </a:lnTo>
                  <a:lnTo>
                    <a:pt x="1511795" y="3432251"/>
                  </a:lnTo>
                  <a:lnTo>
                    <a:pt x="1554378" y="3407219"/>
                  </a:lnTo>
                  <a:lnTo>
                    <a:pt x="1596148" y="3381197"/>
                  </a:lnTo>
                  <a:lnTo>
                    <a:pt x="1637080" y="3354184"/>
                  </a:lnTo>
                  <a:lnTo>
                    <a:pt x="1677174" y="3326180"/>
                  </a:lnTo>
                  <a:lnTo>
                    <a:pt x="1716417" y="3297199"/>
                  </a:lnTo>
                  <a:lnTo>
                    <a:pt x="1755267" y="3266859"/>
                  </a:lnTo>
                  <a:lnTo>
                    <a:pt x="1793240" y="3235515"/>
                  </a:lnTo>
                  <a:lnTo>
                    <a:pt x="1830324" y="3203168"/>
                  </a:lnTo>
                  <a:lnTo>
                    <a:pt x="1866531" y="3169818"/>
                  </a:lnTo>
                  <a:lnTo>
                    <a:pt x="1901837" y="3135465"/>
                  </a:lnTo>
                  <a:lnTo>
                    <a:pt x="1936267" y="3100133"/>
                  </a:lnTo>
                  <a:lnTo>
                    <a:pt x="1969795" y="3063811"/>
                  </a:lnTo>
                  <a:lnTo>
                    <a:pt x="2002421" y="3026499"/>
                  </a:lnTo>
                  <a:lnTo>
                    <a:pt x="2034159" y="2988221"/>
                  </a:lnTo>
                  <a:lnTo>
                    <a:pt x="2064969" y="2948978"/>
                  </a:lnTo>
                  <a:lnTo>
                    <a:pt x="2094877" y="2908770"/>
                  </a:lnTo>
                  <a:lnTo>
                    <a:pt x="2123871" y="2867596"/>
                  </a:lnTo>
                  <a:lnTo>
                    <a:pt x="2151951" y="2825470"/>
                  </a:lnTo>
                  <a:lnTo>
                    <a:pt x="2179104" y="2782392"/>
                  </a:lnTo>
                  <a:lnTo>
                    <a:pt x="2205329" y="2738374"/>
                  </a:lnTo>
                  <a:lnTo>
                    <a:pt x="2230628" y="2693416"/>
                  </a:lnTo>
                  <a:lnTo>
                    <a:pt x="2254999" y="2647518"/>
                  </a:lnTo>
                  <a:lnTo>
                    <a:pt x="2278430" y="2600693"/>
                  </a:lnTo>
                  <a:lnTo>
                    <a:pt x="2300909" y="2552954"/>
                  </a:lnTo>
                  <a:lnTo>
                    <a:pt x="2322449" y="2504287"/>
                  </a:lnTo>
                  <a:lnTo>
                    <a:pt x="2343048" y="2454706"/>
                  </a:lnTo>
                  <a:lnTo>
                    <a:pt x="2356993" y="2419591"/>
                  </a:lnTo>
                  <a:lnTo>
                    <a:pt x="2430068" y="2404935"/>
                  </a:lnTo>
                  <a:lnTo>
                    <a:pt x="2357488" y="2418359"/>
                  </a:lnTo>
                  <a:lnTo>
                    <a:pt x="2360485" y="2410828"/>
                  </a:lnTo>
                  <a:lnTo>
                    <a:pt x="2446451" y="2395004"/>
                  </a:lnTo>
                  <a:lnTo>
                    <a:pt x="2363876" y="2402268"/>
                  </a:lnTo>
                  <a:lnTo>
                    <a:pt x="2366848" y="2394648"/>
                  </a:lnTo>
                  <a:lnTo>
                    <a:pt x="2390711" y="2393048"/>
                  </a:lnTo>
                  <a:lnTo>
                    <a:pt x="2475153" y="2371115"/>
                  </a:lnTo>
                  <a:lnTo>
                    <a:pt x="2367661" y="2392553"/>
                  </a:lnTo>
                  <a:lnTo>
                    <a:pt x="2383891" y="2350795"/>
                  </a:lnTo>
                  <a:lnTo>
                    <a:pt x="2403424" y="2299424"/>
                  </a:lnTo>
                  <a:lnTo>
                    <a:pt x="2422385" y="2248471"/>
                  </a:lnTo>
                  <a:lnTo>
                    <a:pt x="2440813" y="2197951"/>
                  </a:lnTo>
                  <a:lnTo>
                    <a:pt x="2458720" y="2147862"/>
                  </a:lnTo>
                  <a:lnTo>
                    <a:pt x="2476131" y="2098217"/>
                  </a:lnTo>
                  <a:lnTo>
                    <a:pt x="2493073" y="2049030"/>
                  </a:lnTo>
                  <a:lnTo>
                    <a:pt x="2509570" y="2000326"/>
                  </a:lnTo>
                  <a:lnTo>
                    <a:pt x="2525649" y="1952104"/>
                  </a:lnTo>
                  <a:lnTo>
                    <a:pt x="2541320" y="1904377"/>
                  </a:lnTo>
                  <a:lnTo>
                    <a:pt x="2556624" y="1857146"/>
                  </a:lnTo>
                  <a:lnTo>
                    <a:pt x="2586190" y="1764284"/>
                  </a:lnTo>
                  <a:lnTo>
                    <a:pt x="2614536" y="1673593"/>
                  </a:lnTo>
                  <a:lnTo>
                    <a:pt x="2690634" y="1426959"/>
                  </a:lnTo>
                  <a:lnTo>
                    <a:pt x="2708122" y="1370825"/>
                  </a:lnTo>
                  <a:lnTo>
                    <a:pt x="2725534" y="1315593"/>
                  </a:lnTo>
                  <a:lnTo>
                    <a:pt x="2742946" y="1261262"/>
                  </a:lnTo>
                  <a:lnTo>
                    <a:pt x="2760408" y="1207871"/>
                  </a:lnTo>
                  <a:lnTo>
                    <a:pt x="2777998" y="1155433"/>
                  </a:lnTo>
                  <a:lnTo>
                    <a:pt x="2795765" y="1103960"/>
                  </a:lnTo>
                  <a:lnTo>
                    <a:pt x="2813786" y="1053465"/>
                  </a:lnTo>
                  <a:lnTo>
                    <a:pt x="2832112" y="1003973"/>
                  </a:lnTo>
                  <a:lnTo>
                    <a:pt x="2850807" y="955497"/>
                  </a:lnTo>
                  <a:lnTo>
                    <a:pt x="2869946" y="908062"/>
                  </a:lnTo>
                  <a:lnTo>
                    <a:pt x="2889580" y="861682"/>
                  </a:lnTo>
                  <a:lnTo>
                    <a:pt x="2909773" y="816368"/>
                  </a:lnTo>
                  <a:lnTo>
                    <a:pt x="2930601" y="772134"/>
                  </a:lnTo>
                  <a:lnTo>
                    <a:pt x="2952115" y="729018"/>
                  </a:lnTo>
                  <a:lnTo>
                    <a:pt x="2974390" y="687019"/>
                  </a:lnTo>
                  <a:lnTo>
                    <a:pt x="2997466" y="646163"/>
                  </a:lnTo>
                  <a:lnTo>
                    <a:pt x="3021444" y="606450"/>
                  </a:lnTo>
                  <a:lnTo>
                    <a:pt x="3046349" y="567931"/>
                  </a:lnTo>
                  <a:lnTo>
                    <a:pt x="3072269" y="530593"/>
                  </a:lnTo>
                  <a:lnTo>
                    <a:pt x="3099244" y="494461"/>
                  </a:lnTo>
                  <a:lnTo>
                    <a:pt x="3127375" y="459562"/>
                  </a:lnTo>
                  <a:lnTo>
                    <a:pt x="3156686" y="425907"/>
                  </a:lnTo>
                  <a:lnTo>
                    <a:pt x="3187255" y="393509"/>
                  </a:lnTo>
                  <a:lnTo>
                    <a:pt x="3219158" y="362381"/>
                  </a:lnTo>
                  <a:lnTo>
                    <a:pt x="3252444" y="332562"/>
                  </a:lnTo>
                  <a:lnTo>
                    <a:pt x="3287179" y="304050"/>
                  </a:lnTo>
                  <a:lnTo>
                    <a:pt x="3323437" y="276872"/>
                  </a:lnTo>
                  <a:lnTo>
                    <a:pt x="3385985" y="235127"/>
                  </a:lnTo>
                  <a:lnTo>
                    <a:pt x="3452152" y="196951"/>
                  </a:lnTo>
                  <a:lnTo>
                    <a:pt x="3486645" y="179184"/>
                  </a:lnTo>
                  <a:lnTo>
                    <a:pt x="3522103" y="162306"/>
                  </a:lnTo>
                  <a:lnTo>
                    <a:pt x="3558552" y="146304"/>
                  </a:lnTo>
                  <a:lnTo>
                    <a:pt x="3596005" y="131178"/>
                  </a:lnTo>
                  <a:lnTo>
                    <a:pt x="3634473" y="116916"/>
                  </a:lnTo>
                  <a:lnTo>
                    <a:pt x="3673995" y="103530"/>
                  </a:lnTo>
                  <a:lnTo>
                    <a:pt x="3714585" y="91008"/>
                  </a:lnTo>
                  <a:lnTo>
                    <a:pt x="3756253" y="79349"/>
                  </a:lnTo>
                  <a:lnTo>
                    <a:pt x="3799027" y="68541"/>
                  </a:lnTo>
                  <a:lnTo>
                    <a:pt x="3842918" y="58597"/>
                  </a:lnTo>
                  <a:lnTo>
                    <a:pt x="3887965" y="49504"/>
                  </a:lnTo>
                  <a:lnTo>
                    <a:pt x="3934168" y="41275"/>
                  </a:lnTo>
                  <a:lnTo>
                    <a:pt x="3981551" y="33870"/>
                  </a:lnTo>
                  <a:lnTo>
                    <a:pt x="4030154" y="27317"/>
                  </a:lnTo>
                  <a:lnTo>
                    <a:pt x="4079964" y="21615"/>
                  </a:lnTo>
                  <a:lnTo>
                    <a:pt x="4131030" y="16738"/>
                  </a:lnTo>
                  <a:lnTo>
                    <a:pt x="4183354" y="12700"/>
                  </a:lnTo>
                  <a:lnTo>
                    <a:pt x="4236961" y="9499"/>
                  </a:lnTo>
                  <a:lnTo>
                    <a:pt x="4291876" y="7112"/>
                  </a:lnTo>
                  <a:lnTo>
                    <a:pt x="4348111" y="5562"/>
                  </a:lnTo>
                  <a:lnTo>
                    <a:pt x="4405693" y="4838"/>
                  </a:lnTo>
                  <a:lnTo>
                    <a:pt x="4464634" y="4914"/>
                  </a:lnTo>
                  <a:lnTo>
                    <a:pt x="4524959" y="5829"/>
                  </a:lnTo>
                  <a:lnTo>
                    <a:pt x="4586694" y="7543"/>
                  </a:lnTo>
                  <a:lnTo>
                    <a:pt x="4649838" y="10071"/>
                  </a:lnTo>
                  <a:lnTo>
                    <a:pt x="4714430" y="13398"/>
                  </a:lnTo>
                  <a:lnTo>
                    <a:pt x="4780483" y="17538"/>
                  </a:lnTo>
                  <a:lnTo>
                    <a:pt x="4848022" y="22466"/>
                  </a:lnTo>
                  <a:lnTo>
                    <a:pt x="4917071" y="28206"/>
                  </a:lnTo>
                  <a:lnTo>
                    <a:pt x="4998326" y="35166"/>
                  </a:lnTo>
                  <a:lnTo>
                    <a:pt x="5081905" y="41960"/>
                  </a:lnTo>
                  <a:lnTo>
                    <a:pt x="5167693" y="48488"/>
                  </a:lnTo>
                  <a:lnTo>
                    <a:pt x="5255577" y="54686"/>
                  </a:lnTo>
                  <a:lnTo>
                    <a:pt x="5345442" y="60464"/>
                  </a:lnTo>
                  <a:lnTo>
                    <a:pt x="5391074" y="63182"/>
                  </a:lnTo>
                  <a:lnTo>
                    <a:pt x="5437162" y="65760"/>
                  </a:lnTo>
                  <a:lnTo>
                    <a:pt x="5483682" y="68199"/>
                  </a:lnTo>
                  <a:lnTo>
                    <a:pt x="5530621" y="70472"/>
                  </a:lnTo>
                  <a:lnTo>
                    <a:pt x="5577967" y="72593"/>
                  </a:lnTo>
                  <a:lnTo>
                    <a:pt x="5625693" y="74549"/>
                  </a:lnTo>
                  <a:lnTo>
                    <a:pt x="5673814" y="76314"/>
                  </a:lnTo>
                  <a:lnTo>
                    <a:pt x="5722290" y="77901"/>
                  </a:lnTo>
                  <a:lnTo>
                    <a:pt x="5771108" y="79273"/>
                  </a:lnTo>
                  <a:lnTo>
                    <a:pt x="5820257" y="80441"/>
                  </a:lnTo>
                  <a:lnTo>
                    <a:pt x="5869737" y="81381"/>
                  </a:lnTo>
                  <a:lnTo>
                    <a:pt x="5919508" y="82105"/>
                  </a:lnTo>
                  <a:lnTo>
                    <a:pt x="5969571" y="82575"/>
                  </a:lnTo>
                  <a:lnTo>
                    <a:pt x="6019901" y="82804"/>
                  </a:lnTo>
                  <a:lnTo>
                    <a:pt x="6070498" y="82765"/>
                  </a:lnTo>
                  <a:lnTo>
                    <a:pt x="6121349" y="82461"/>
                  </a:lnTo>
                  <a:lnTo>
                    <a:pt x="6172416" y="81876"/>
                  </a:lnTo>
                  <a:lnTo>
                    <a:pt x="6223698" y="81013"/>
                  </a:lnTo>
                  <a:lnTo>
                    <a:pt x="6275184" y="79844"/>
                  </a:lnTo>
                  <a:lnTo>
                    <a:pt x="6326860" y="78359"/>
                  </a:lnTo>
                  <a:lnTo>
                    <a:pt x="6378702" y="76568"/>
                  </a:lnTo>
                  <a:lnTo>
                    <a:pt x="6430708" y="74447"/>
                  </a:lnTo>
                  <a:lnTo>
                    <a:pt x="6482855" y="71983"/>
                  </a:lnTo>
                  <a:lnTo>
                    <a:pt x="6535115" y="69176"/>
                  </a:lnTo>
                  <a:lnTo>
                    <a:pt x="6587503" y="66014"/>
                  </a:lnTo>
                  <a:lnTo>
                    <a:pt x="6639979" y="62484"/>
                  </a:lnTo>
                  <a:lnTo>
                    <a:pt x="6692544" y="58572"/>
                  </a:lnTo>
                  <a:lnTo>
                    <a:pt x="6745186" y="54279"/>
                  </a:lnTo>
                  <a:lnTo>
                    <a:pt x="6797865" y="49580"/>
                  </a:lnTo>
                  <a:lnTo>
                    <a:pt x="6850596" y="44488"/>
                  </a:lnTo>
                  <a:lnTo>
                    <a:pt x="6903352" y="38976"/>
                  </a:lnTo>
                  <a:lnTo>
                    <a:pt x="6927558" y="36245"/>
                  </a:lnTo>
                  <a:lnTo>
                    <a:pt x="6927558" y="31089"/>
                  </a:lnTo>
                  <a:close/>
                </a:path>
                <a:path w="6929119" h="4102100">
                  <a:moveTo>
                    <a:pt x="6928510" y="2382342"/>
                  </a:moveTo>
                  <a:lnTo>
                    <a:pt x="6917830" y="2386850"/>
                  </a:lnTo>
                  <a:lnTo>
                    <a:pt x="6925373" y="2385174"/>
                  </a:lnTo>
                  <a:lnTo>
                    <a:pt x="6928510" y="2382342"/>
                  </a:lnTo>
                  <a:close/>
                </a:path>
              </a:pathLst>
            </a:custGeom>
            <a:solidFill>
              <a:srgbClr val="6648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74238" y="3263433"/>
              <a:ext cx="8454787" cy="376003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374192" y="3263479"/>
              <a:ext cx="8455025" cy="3760470"/>
            </a:xfrm>
            <a:custGeom>
              <a:avLst/>
              <a:gdLst/>
              <a:ahLst/>
              <a:cxnLst/>
              <a:rect l="l" t="t" r="r" b="b"/>
              <a:pathLst>
                <a:path w="8455025" h="3760470">
                  <a:moveTo>
                    <a:pt x="8454683" y="3759993"/>
                  </a:moveTo>
                  <a:lnTo>
                    <a:pt x="0" y="3759993"/>
                  </a:lnTo>
                  <a:lnTo>
                    <a:pt x="0" y="0"/>
                  </a:lnTo>
                  <a:lnTo>
                    <a:pt x="8454683" y="0"/>
                  </a:lnTo>
                  <a:lnTo>
                    <a:pt x="8454683" y="3759993"/>
                  </a:lnTo>
                  <a:close/>
                </a:path>
              </a:pathLst>
            </a:custGeom>
            <a:ln w="952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48417" y="2673324"/>
              <a:ext cx="7077074" cy="123824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48502" y="6405867"/>
              <a:ext cx="7077074" cy="1238249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9131300" y="3717351"/>
            <a:ext cx="5814695" cy="27743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8935"/>
              </a:lnSpc>
              <a:spcBef>
                <a:spcPts val="90"/>
              </a:spcBef>
            </a:pPr>
            <a:r>
              <a:rPr sz="7850" spc="-330" dirty="0">
                <a:solidFill>
                  <a:srgbClr val="FFFFFF"/>
                </a:solidFill>
                <a:latin typeface="Lucida Sans Unicode"/>
                <a:cs typeface="Lucida Sans Unicode"/>
              </a:rPr>
              <a:t>LOCALIZING</a:t>
            </a:r>
            <a:endParaRPr sz="7850">
              <a:latin typeface="Lucida Sans Unicode"/>
              <a:cs typeface="Lucida Sans Unicode"/>
            </a:endParaRPr>
          </a:p>
          <a:p>
            <a:pPr marL="12700">
              <a:lnSpc>
                <a:spcPts val="8935"/>
              </a:lnSpc>
            </a:pPr>
            <a:r>
              <a:rPr sz="7850" b="1" spc="250" dirty="0">
                <a:solidFill>
                  <a:srgbClr val="FFFFFF"/>
                </a:solidFill>
                <a:latin typeface="Trebuchet MS"/>
                <a:cs typeface="Trebuchet MS"/>
              </a:rPr>
              <a:t>PERONAL</a:t>
            </a:r>
            <a:r>
              <a:rPr sz="7850" b="1" spc="-6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850" b="1" spc="425" dirty="0">
                <a:solidFill>
                  <a:srgbClr val="FFFFFF"/>
                </a:solidFill>
                <a:latin typeface="Trebuchet MS"/>
                <a:cs typeface="Trebuchet MS"/>
              </a:rPr>
              <a:t>AI</a:t>
            </a:r>
            <a:endParaRPr sz="7850">
              <a:latin typeface="Trebuchet MS"/>
              <a:cs typeface="Trebuchet MS"/>
            </a:endParaRPr>
          </a:p>
          <a:p>
            <a:pPr marL="97155">
              <a:lnSpc>
                <a:spcPct val="100000"/>
              </a:lnSpc>
              <a:spcBef>
                <a:spcPts val="1495"/>
              </a:spcBef>
            </a:pPr>
            <a:r>
              <a:rPr sz="1900" i="1" spc="-45" dirty="0">
                <a:solidFill>
                  <a:srgbClr val="FFFFFF"/>
                </a:solidFill>
                <a:latin typeface="Verdana"/>
                <a:cs typeface="Verdana"/>
              </a:rPr>
              <a:t>Exploring</a:t>
            </a:r>
            <a:r>
              <a:rPr sz="1900" i="1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i="1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1900" i="1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i="1" dirty="0">
                <a:solidFill>
                  <a:srgbClr val="FFFFFF"/>
                </a:solidFill>
                <a:latin typeface="Verdana"/>
                <a:cs typeface="Verdana"/>
              </a:rPr>
              <a:t>Power</a:t>
            </a:r>
            <a:r>
              <a:rPr sz="1900" i="1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i="1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1900" i="1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i="1" spc="-45" dirty="0">
                <a:solidFill>
                  <a:srgbClr val="FFFFFF"/>
                </a:solidFill>
                <a:latin typeface="Verdana"/>
                <a:cs typeface="Verdana"/>
              </a:rPr>
              <a:t>Intelligent</a:t>
            </a:r>
            <a:r>
              <a:rPr sz="1900" i="1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i="1" spc="-10" dirty="0">
                <a:solidFill>
                  <a:srgbClr val="FFFFFF"/>
                </a:solidFill>
                <a:latin typeface="Verdana"/>
                <a:cs typeface="Verdana"/>
              </a:rPr>
              <a:t>Machines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12" name="object 12" descr="$PPTXTitle"/>
          <p:cNvSpPr txBox="1">
            <a:spLocks noGrp="1"/>
          </p:cNvSpPr>
          <p:nvPr>
            <p:ph type="title"/>
          </p:nvPr>
        </p:nvSpPr>
        <p:spPr>
          <a:xfrm>
            <a:off x="15366297" y="997763"/>
            <a:ext cx="1795145" cy="95313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3529"/>
              </a:lnSpc>
              <a:spcBef>
                <a:spcPts val="420"/>
              </a:spcBef>
            </a:pPr>
            <a:r>
              <a:rPr sz="3150" spc="345" dirty="0">
                <a:solidFill>
                  <a:srgbClr val="FFFFFF"/>
                </a:solidFill>
              </a:rPr>
              <a:t>FUTURE </a:t>
            </a:r>
            <a:r>
              <a:rPr sz="3150" spc="310" dirty="0">
                <a:solidFill>
                  <a:srgbClr val="FFFFFF"/>
                </a:solidFill>
              </a:rPr>
              <a:t>TECH</a:t>
            </a:r>
            <a:endParaRPr sz="3150"/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925537" y="1028700"/>
            <a:ext cx="1095374" cy="109537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150F3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149" y="0"/>
            <a:ext cx="18292445" cy="10297160"/>
            <a:chOff x="3149" y="0"/>
            <a:chExt cx="18292445" cy="102971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02862" y="1460835"/>
              <a:ext cx="9592370" cy="883620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49" y="0"/>
              <a:ext cx="18284850" cy="60146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46578" y="6525429"/>
              <a:ext cx="4947054" cy="60248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750153" y="6527843"/>
              <a:ext cx="4943475" cy="600075"/>
            </a:xfrm>
            <a:custGeom>
              <a:avLst/>
              <a:gdLst/>
              <a:ahLst/>
              <a:cxnLst/>
              <a:rect l="l" t="t" r="r" b="b"/>
              <a:pathLst>
                <a:path w="4943475" h="600075">
                  <a:moveTo>
                    <a:pt x="4943341" y="0"/>
                  </a:moveTo>
                  <a:lnTo>
                    <a:pt x="4943341" y="600074"/>
                  </a:lnTo>
                  <a:lnTo>
                    <a:pt x="0" y="600074"/>
                  </a:lnTo>
                </a:path>
              </a:pathLst>
            </a:custGeom>
            <a:ln w="571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46578" y="7478285"/>
              <a:ext cx="4947054" cy="60248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750153" y="7480700"/>
              <a:ext cx="4943475" cy="600075"/>
            </a:xfrm>
            <a:custGeom>
              <a:avLst/>
              <a:gdLst/>
              <a:ahLst/>
              <a:cxnLst/>
              <a:rect l="l" t="t" r="r" b="b"/>
              <a:pathLst>
                <a:path w="4943475" h="600075">
                  <a:moveTo>
                    <a:pt x="4943341" y="0"/>
                  </a:moveTo>
                  <a:lnTo>
                    <a:pt x="4943341" y="600074"/>
                  </a:lnTo>
                  <a:lnTo>
                    <a:pt x="0" y="600074"/>
                  </a:lnTo>
                </a:path>
              </a:pathLst>
            </a:custGeom>
            <a:ln w="571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46578" y="8431142"/>
              <a:ext cx="4947054" cy="60248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750153" y="8433556"/>
              <a:ext cx="4943475" cy="600075"/>
            </a:xfrm>
            <a:custGeom>
              <a:avLst/>
              <a:gdLst/>
              <a:ahLst/>
              <a:cxnLst/>
              <a:rect l="l" t="t" r="r" b="b"/>
              <a:pathLst>
                <a:path w="4943475" h="600075">
                  <a:moveTo>
                    <a:pt x="4943341" y="0"/>
                  </a:moveTo>
                  <a:lnTo>
                    <a:pt x="4943341" y="600074"/>
                  </a:lnTo>
                  <a:lnTo>
                    <a:pt x="0" y="600074"/>
                  </a:lnTo>
                </a:path>
              </a:pathLst>
            </a:custGeom>
            <a:ln w="571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76333" y="1350321"/>
              <a:ext cx="5260717" cy="758283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264728" y="6689533"/>
              <a:ext cx="246379" cy="2171700"/>
            </a:xfrm>
            <a:custGeom>
              <a:avLst/>
              <a:gdLst/>
              <a:ahLst/>
              <a:cxnLst/>
              <a:rect l="l" t="t" r="r" b="b"/>
              <a:pathLst>
                <a:path w="246379" h="2171700">
                  <a:moveTo>
                    <a:pt x="245846" y="2028609"/>
                  </a:moveTo>
                  <a:lnTo>
                    <a:pt x="242379" y="2022754"/>
                  </a:lnTo>
                  <a:lnTo>
                    <a:pt x="28905" y="1901875"/>
                  </a:lnTo>
                  <a:lnTo>
                    <a:pt x="22440" y="1899539"/>
                  </a:lnTo>
                  <a:lnTo>
                    <a:pt x="16116" y="1899539"/>
                  </a:lnTo>
                  <a:lnTo>
                    <a:pt x="9994" y="1901609"/>
                  </a:lnTo>
                  <a:lnTo>
                    <a:pt x="4775" y="1905711"/>
                  </a:lnTo>
                  <a:lnTo>
                    <a:pt x="1282" y="1911299"/>
                  </a:lnTo>
                  <a:lnTo>
                    <a:pt x="0" y="1917471"/>
                  </a:lnTo>
                  <a:lnTo>
                    <a:pt x="927" y="1923707"/>
                  </a:lnTo>
                  <a:lnTo>
                    <a:pt x="4089" y="1929460"/>
                  </a:lnTo>
                  <a:lnTo>
                    <a:pt x="89052" y="2035441"/>
                  </a:lnTo>
                  <a:lnTo>
                    <a:pt x="4089" y="2141410"/>
                  </a:lnTo>
                  <a:lnTo>
                    <a:pt x="927" y="2147163"/>
                  </a:lnTo>
                  <a:lnTo>
                    <a:pt x="0" y="2153399"/>
                  </a:lnTo>
                  <a:lnTo>
                    <a:pt x="1282" y="2159584"/>
                  </a:lnTo>
                  <a:lnTo>
                    <a:pt x="4775" y="2165159"/>
                  </a:lnTo>
                  <a:lnTo>
                    <a:pt x="9994" y="2169274"/>
                  </a:lnTo>
                  <a:lnTo>
                    <a:pt x="15938" y="2171281"/>
                  </a:lnTo>
                  <a:lnTo>
                    <a:pt x="22606" y="2171281"/>
                  </a:lnTo>
                  <a:lnTo>
                    <a:pt x="28892" y="2169007"/>
                  </a:lnTo>
                  <a:lnTo>
                    <a:pt x="242379" y="2048129"/>
                  </a:lnTo>
                  <a:lnTo>
                    <a:pt x="245846" y="2042261"/>
                  </a:lnTo>
                  <a:lnTo>
                    <a:pt x="245846" y="2028609"/>
                  </a:lnTo>
                  <a:close/>
                </a:path>
                <a:path w="246379" h="2171700">
                  <a:moveTo>
                    <a:pt x="245846" y="1081925"/>
                  </a:moveTo>
                  <a:lnTo>
                    <a:pt x="242379" y="1076071"/>
                  </a:lnTo>
                  <a:lnTo>
                    <a:pt x="28905" y="955192"/>
                  </a:lnTo>
                  <a:lnTo>
                    <a:pt x="22440" y="952855"/>
                  </a:lnTo>
                  <a:lnTo>
                    <a:pt x="16116" y="952855"/>
                  </a:lnTo>
                  <a:lnTo>
                    <a:pt x="9994" y="954925"/>
                  </a:lnTo>
                  <a:lnTo>
                    <a:pt x="4775" y="959027"/>
                  </a:lnTo>
                  <a:lnTo>
                    <a:pt x="1282" y="964615"/>
                  </a:lnTo>
                  <a:lnTo>
                    <a:pt x="0" y="970788"/>
                  </a:lnTo>
                  <a:lnTo>
                    <a:pt x="927" y="977023"/>
                  </a:lnTo>
                  <a:lnTo>
                    <a:pt x="4089" y="982776"/>
                  </a:lnTo>
                  <a:lnTo>
                    <a:pt x="89052" y="1088758"/>
                  </a:lnTo>
                  <a:lnTo>
                    <a:pt x="4089" y="1194727"/>
                  </a:lnTo>
                  <a:lnTo>
                    <a:pt x="927" y="1200492"/>
                  </a:lnTo>
                  <a:lnTo>
                    <a:pt x="0" y="1206728"/>
                  </a:lnTo>
                  <a:lnTo>
                    <a:pt x="1282" y="1212900"/>
                  </a:lnTo>
                  <a:lnTo>
                    <a:pt x="4775" y="1218476"/>
                  </a:lnTo>
                  <a:lnTo>
                    <a:pt x="9994" y="1222590"/>
                  </a:lnTo>
                  <a:lnTo>
                    <a:pt x="15938" y="1224597"/>
                  </a:lnTo>
                  <a:lnTo>
                    <a:pt x="22606" y="1224597"/>
                  </a:lnTo>
                  <a:lnTo>
                    <a:pt x="28892" y="1222324"/>
                  </a:lnTo>
                  <a:lnTo>
                    <a:pt x="242379" y="1101445"/>
                  </a:lnTo>
                  <a:lnTo>
                    <a:pt x="245846" y="1095578"/>
                  </a:lnTo>
                  <a:lnTo>
                    <a:pt x="245846" y="1081925"/>
                  </a:lnTo>
                  <a:close/>
                </a:path>
                <a:path w="246379" h="2171700">
                  <a:moveTo>
                    <a:pt x="245846" y="129070"/>
                  </a:moveTo>
                  <a:lnTo>
                    <a:pt x="242379" y="123215"/>
                  </a:lnTo>
                  <a:lnTo>
                    <a:pt x="28905" y="2336"/>
                  </a:lnTo>
                  <a:lnTo>
                    <a:pt x="22440" y="0"/>
                  </a:lnTo>
                  <a:lnTo>
                    <a:pt x="16116" y="0"/>
                  </a:lnTo>
                  <a:lnTo>
                    <a:pt x="9994" y="2070"/>
                  </a:lnTo>
                  <a:lnTo>
                    <a:pt x="4775" y="6172"/>
                  </a:lnTo>
                  <a:lnTo>
                    <a:pt x="1282" y="11760"/>
                  </a:lnTo>
                  <a:lnTo>
                    <a:pt x="0" y="17932"/>
                  </a:lnTo>
                  <a:lnTo>
                    <a:pt x="927" y="24168"/>
                  </a:lnTo>
                  <a:lnTo>
                    <a:pt x="4089" y="29921"/>
                  </a:lnTo>
                  <a:lnTo>
                    <a:pt x="89052" y="135902"/>
                  </a:lnTo>
                  <a:lnTo>
                    <a:pt x="4089" y="241871"/>
                  </a:lnTo>
                  <a:lnTo>
                    <a:pt x="927" y="247637"/>
                  </a:lnTo>
                  <a:lnTo>
                    <a:pt x="0" y="253873"/>
                  </a:lnTo>
                  <a:lnTo>
                    <a:pt x="1282" y="260045"/>
                  </a:lnTo>
                  <a:lnTo>
                    <a:pt x="4775" y="265620"/>
                  </a:lnTo>
                  <a:lnTo>
                    <a:pt x="9994" y="269735"/>
                  </a:lnTo>
                  <a:lnTo>
                    <a:pt x="15938" y="271741"/>
                  </a:lnTo>
                  <a:lnTo>
                    <a:pt x="22606" y="271741"/>
                  </a:lnTo>
                  <a:lnTo>
                    <a:pt x="28892" y="269468"/>
                  </a:lnTo>
                  <a:lnTo>
                    <a:pt x="242379" y="148590"/>
                  </a:lnTo>
                  <a:lnTo>
                    <a:pt x="245846" y="142722"/>
                  </a:lnTo>
                  <a:lnTo>
                    <a:pt x="245846" y="129070"/>
                  </a:lnTo>
                  <a:close/>
                </a:path>
              </a:pathLst>
            </a:custGeom>
            <a:solidFill>
              <a:srgbClr val="99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62333" y="6252791"/>
              <a:ext cx="3933824" cy="57149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62333" y="7220765"/>
              <a:ext cx="3933824" cy="57149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62333" y="8157960"/>
              <a:ext cx="3933824" cy="57149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09525" y="909490"/>
              <a:ext cx="5800724" cy="83819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9821" y="8494478"/>
              <a:ext cx="5800724" cy="838199"/>
            </a:xfrm>
            <a:prstGeom prst="rect">
              <a:avLst/>
            </a:prstGeom>
          </p:spPr>
        </p:pic>
      </p:grpSp>
      <p:sp>
        <p:nvSpPr>
          <p:cNvPr id="19" name="object 19" descr="$PPTXTitle"/>
          <p:cNvSpPr txBox="1">
            <a:spLocks noGrp="1"/>
          </p:cNvSpPr>
          <p:nvPr>
            <p:ph type="title"/>
          </p:nvPr>
        </p:nvSpPr>
        <p:spPr>
          <a:xfrm>
            <a:off x="7733881" y="1326322"/>
            <a:ext cx="7243445" cy="1903730"/>
          </a:xfrm>
          <a:prstGeom prst="rect">
            <a:avLst/>
          </a:prstGeom>
        </p:spPr>
        <p:txBody>
          <a:bodyPr vert="horz" wrap="square" lIns="0" tIns="177800" rIns="0" bIns="0" rtlCol="0">
            <a:spAutoFit/>
          </a:bodyPr>
          <a:lstStyle/>
          <a:p>
            <a:pPr marL="12700" marR="5080">
              <a:lnSpc>
                <a:spcPts val="6750"/>
              </a:lnSpc>
              <a:spcBef>
                <a:spcPts val="1400"/>
              </a:spcBef>
            </a:pPr>
            <a:r>
              <a:rPr sz="6700" spc="645" dirty="0">
                <a:solidFill>
                  <a:srgbClr val="FFFFFF"/>
                </a:solidFill>
              </a:rPr>
              <a:t>What</a:t>
            </a:r>
            <a:r>
              <a:rPr sz="6700" spc="-595" dirty="0">
                <a:solidFill>
                  <a:srgbClr val="FFFFFF"/>
                </a:solidFill>
              </a:rPr>
              <a:t> </a:t>
            </a:r>
            <a:r>
              <a:rPr sz="6700" spc="395" dirty="0">
                <a:solidFill>
                  <a:srgbClr val="FFFFFF"/>
                </a:solidFill>
              </a:rPr>
              <a:t>is</a:t>
            </a:r>
            <a:r>
              <a:rPr sz="6700" spc="-595" dirty="0">
                <a:solidFill>
                  <a:srgbClr val="FFFFFF"/>
                </a:solidFill>
              </a:rPr>
              <a:t> </a:t>
            </a:r>
            <a:r>
              <a:rPr sz="6700" spc="195" dirty="0">
                <a:solidFill>
                  <a:srgbClr val="FFFFFF"/>
                </a:solidFill>
              </a:rPr>
              <a:t>Artificial </a:t>
            </a:r>
            <a:r>
              <a:rPr sz="6700" spc="330" dirty="0">
                <a:solidFill>
                  <a:srgbClr val="FFFFFF"/>
                </a:solidFill>
              </a:rPr>
              <a:t>Intelligence?</a:t>
            </a:r>
            <a:endParaRPr sz="6700"/>
          </a:p>
        </p:txBody>
      </p:sp>
      <p:sp>
        <p:nvSpPr>
          <p:cNvPr id="20" name="object 2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spc="140" dirty="0"/>
              <a:t>Artificial</a:t>
            </a:r>
            <a:r>
              <a:rPr spc="85" dirty="0"/>
              <a:t> </a:t>
            </a:r>
            <a:r>
              <a:rPr spc="204" dirty="0"/>
              <a:t>Intelligence</a:t>
            </a:r>
            <a:r>
              <a:rPr spc="90" dirty="0"/>
              <a:t> </a:t>
            </a:r>
            <a:r>
              <a:rPr spc="120" dirty="0"/>
              <a:t>(AI)</a:t>
            </a:r>
            <a:r>
              <a:rPr spc="85" dirty="0"/>
              <a:t> </a:t>
            </a:r>
            <a:r>
              <a:rPr spc="135" dirty="0"/>
              <a:t>is</a:t>
            </a:r>
            <a:r>
              <a:rPr spc="90" dirty="0"/>
              <a:t> </a:t>
            </a:r>
            <a:r>
              <a:rPr spc="225" dirty="0"/>
              <a:t>the</a:t>
            </a:r>
            <a:r>
              <a:rPr spc="85" dirty="0"/>
              <a:t> </a:t>
            </a:r>
            <a:r>
              <a:rPr spc="215" dirty="0"/>
              <a:t>simulation</a:t>
            </a:r>
            <a:r>
              <a:rPr spc="90" dirty="0"/>
              <a:t> </a:t>
            </a:r>
            <a:r>
              <a:rPr spc="135" dirty="0"/>
              <a:t>of</a:t>
            </a:r>
            <a:r>
              <a:rPr spc="85" dirty="0"/>
              <a:t> </a:t>
            </a:r>
            <a:r>
              <a:rPr spc="335" dirty="0"/>
              <a:t>human </a:t>
            </a:r>
            <a:r>
              <a:rPr spc="200" dirty="0"/>
              <a:t>intelligence</a:t>
            </a:r>
            <a:r>
              <a:rPr spc="95" dirty="0"/>
              <a:t> </a:t>
            </a:r>
            <a:r>
              <a:rPr spc="195" dirty="0"/>
              <a:t>in</a:t>
            </a:r>
            <a:r>
              <a:rPr spc="95" dirty="0"/>
              <a:t> </a:t>
            </a:r>
            <a:r>
              <a:rPr spc="270" dirty="0"/>
              <a:t>machines</a:t>
            </a:r>
            <a:r>
              <a:rPr spc="95" dirty="0"/>
              <a:t> </a:t>
            </a:r>
            <a:r>
              <a:rPr spc="300" dirty="0"/>
              <a:t>programmed</a:t>
            </a:r>
            <a:r>
              <a:rPr spc="95" dirty="0"/>
              <a:t> </a:t>
            </a:r>
            <a:r>
              <a:rPr spc="170" dirty="0"/>
              <a:t>to</a:t>
            </a:r>
            <a:r>
              <a:rPr spc="100" dirty="0"/>
              <a:t> </a:t>
            </a:r>
            <a:r>
              <a:rPr spc="229" dirty="0"/>
              <a:t>think</a:t>
            </a:r>
            <a:r>
              <a:rPr spc="95" dirty="0"/>
              <a:t> </a:t>
            </a:r>
            <a:r>
              <a:rPr spc="285" dirty="0"/>
              <a:t>and</a:t>
            </a:r>
            <a:r>
              <a:rPr spc="95" dirty="0"/>
              <a:t> </a:t>
            </a:r>
            <a:r>
              <a:rPr spc="175" dirty="0"/>
              <a:t>learn </a:t>
            </a:r>
            <a:r>
              <a:rPr spc="165" dirty="0"/>
              <a:t>like</a:t>
            </a:r>
            <a:r>
              <a:rPr spc="85" dirty="0"/>
              <a:t> </a:t>
            </a:r>
            <a:r>
              <a:rPr spc="260" dirty="0"/>
              <a:t>humans.</a:t>
            </a:r>
            <a:r>
              <a:rPr spc="90" dirty="0"/>
              <a:t> </a:t>
            </a:r>
            <a:r>
              <a:rPr spc="195" dirty="0"/>
              <a:t>AI</a:t>
            </a:r>
            <a:r>
              <a:rPr spc="90" dirty="0"/>
              <a:t> </a:t>
            </a:r>
            <a:r>
              <a:rPr spc="240" dirty="0"/>
              <a:t>systems</a:t>
            </a:r>
            <a:r>
              <a:rPr spc="90" dirty="0"/>
              <a:t> </a:t>
            </a:r>
            <a:r>
              <a:rPr spc="180" dirty="0"/>
              <a:t>are</a:t>
            </a:r>
            <a:r>
              <a:rPr spc="85" dirty="0"/>
              <a:t> </a:t>
            </a:r>
            <a:r>
              <a:rPr spc="235" dirty="0"/>
              <a:t>capable</a:t>
            </a:r>
            <a:r>
              <a:rPr spc="90" dirty="0"/>
              <a:t> </a:t>
            </a:r>
            <a:r>
              <a:rPr spc="135" dirty="0"/>
              <a:t>of</a:t>
            </a:r>
            <a:r>
              <a:rPr spc="90" dirty="0"/>
              <a:t> </a:t>
            </a:r>
            <a:r>
              <a:rPr spc="235" dirty="0"/>
              <a:t>performing</a:t>
            </a:r>
            <a:r>
              <a:rPr spc="90" dirty="0"/>
              <a:t> </a:t>
            </a:r>
            <a:r>
              <a:rPr spc="204" dirty="0"/>
              <a:t>tasks </a:t>
            </a:r>
            <a:r>
              <a:rPr spc="275" dirty="0"/>
              <a:t>such</a:t>
            </a:r>
            <a:r>
              <a:rPr spc="100" dirty="0"/>
              <a:t> </a:t>
            </a:r>
            <a:r>
              <a:rPr spc="210" dirty="0"/>
              <a:t>as</a:t>
            </a:r>
            <a:r>
              <a:rPr spc="100" dirty="0"/>
              <a:t> </a:t>
            </a:r>
            <a:r>
              <a:rPr spc="245" dirty="0"/>
              <a:t>recognizing</a:t>
            </a:r>
            <a:r>
              <a:rPr spc="100" dirty="0"/>
              <a:t> </a:t>
            </a:r>
            <a:r>
              <a:rPr spc="175" dirty="0"/>
              <a:t>patterns,</a:t>
            </a:r>
            <a:r>
              <a:rPr spc="100" dirty="0"/>
              <a:t> </a:t>
            </a:r>
            <a:r>
              <a:rPr spc="250" dirty="0"/>
              <a:t>understanding</a:t>
            </a:r>
            <a:r>
              <a:rPr spc="105" dirty="0"/>
              <a:t> </a:t>
            </a:r>
            <a:r>
              <a:rPr spc="229" dirty="0"/>
              <a:t>language, </a:t>
            </a:r>
            <a:r>
              <a:rPr spc="285" dirty="0"/>
              <a:t>and</a:t>
            </a:r>
            <a:r>
              <a:rPr spc="85" dirty="0"/>
              <a:t> </a:t>
            </a:r>
            <a:r>
              <a:rPr spc="210" dirty="0"/>
              <a:t>solving</a:t>
            </a:r>
            <a:r>
              <a:rPr spc="85" dirty="0"/>
              <a:t> </a:t>
            </a:r>
            <a:r>
              <a:rPr spc="260" dirty="0"/>
              <a:t>complex</a:t>
            </a:r>
            <a:r>
              <a:rPr spc="85" dirty="0"/>
              <a:t> </a:t>
            </a:r>
            <a:r>
              <a:rPr spc="210" dirty="0"/>
              <a:t>problems.</a:t>
            </a:r>
            <a:r>
              <a:rPr spc="85" dirty="0"/>
              <a:t> </a:t>
            </a:r>
            <a:r>
              <a:rPr spc="125" dirty="0"/>
              <a:t>It</a:t>
            </a:r>
            <a:r>
              <a:rPr spc="85" dirty="0"/>
              <a:t> </a:t>
            </a:r>
            <a:r>
              <a:rPr spc="135" dirty="0"/>
              <a:t>is</a:t>
            </a:r>
            <a:r>
              <a:rPr spc="85" dirty="0"/>
              <a:t> </a:t>
            </a:r>
            <a:r>
              <a:rPr spc="220" dirty="0"/>
              <a:t>transforming </a:t>
            </a:r>
            <a:r>
              <a:rPr spc="190" dirty="0"/>
              <a:t>industries</a:t>
            </a:r>
            <a:r>
              <a:rPr spc="90" dirty="0"/>
              <a:t> </a:t>
            </a:r>
            <a:r>
              <a:rPr spc="285" dirty="0"/>
              <a:t>and</a:t>
            </a:r>
            <a:r>
              <a:rPr spc="90" dirty="0"/>
              <a:t> </a:t>
            </a:r>
            <a:r>
              <a:rPr spc="215" dirty="0"/>
              <a:t>driving</a:t>
            </a:r>
            <a:r>
              <a:rPr spc="95" dirty="0"/>
              <a:t> </a:t>
            </a:r>
            <a:r>
              <a:rPr spc="204" dirty="0"/>
              <a:t>innovation</a:t>
            </a:r>
            <a:r>
              <a:rPr spc="90" dirty="0"/>
              <a:t> </a:t>
            </a:r>
            <a:r>
              <a:rPr spc="200" dirty="0"/>
              <a:t>across</a:t>
            </a:r>
            <a:r>
              <a:rPr spc="95" dirty="0"/>
              <a:t> </a:t>
            </a:r>
            <a:r>
              <a:rPr spc="225" dirty="0"/>
              <a:t>the</a:t>
            </a:r>
            <a:r>
              <a:rPr spc="90" dirty="0"/>
              <a:t> </a:t>
            </a:r>
            <a:r>
              <a:rPr spc="180" dirty="0"/>
              <a:t>globe.</a:t>
            </a:r>
          </a:p>
          <a:p>
            <a:pPr marL="910590" marR="3475990">
              <a:lnSpc>
                <a:spcPct val="249300"/>
              </a:lnSpc>
              <a:spcBef>
                <a:spcPts val="1365"/>
              </a:spcBef>
            </a:pPr>
            <a:r>
              <a:rPr sz="2500" b="1" spc="105" dirty="0">
                <a:latin typeface="Trebuchet MS"/>
                <a:cs typeface="Trebuchet MS"/>
              </a:rPr>
              <a:t>Pattern</a:t>
            </a:r>
            <a:r>
              <a:rPr sz="2500" b="1" spc="-210" dirty="0">
                <a:latin typeface="Trebuchet MS"/>
                <a:cs typeface="Trebuchet MS"/>
              </a:rPr>
              <a:t> </a:t>
            </a:r>
            <a:r>
              <a:rPr sz="2500" b="1" spc="130" dirty="0">
                <a:latin typeface="Trebuchet MS"/>
                <a:cs typeface="Trebuchet MS"/>
              </a:rPr>
              <a:t>Recognition </a:t>
            </a:r>
            <a:r>
              <a:rPr sz="2500" b="1" spc="204" dirty="0">
                <a:latin typeface="Trebuchet MS"/>
                <a:cs typeface="Trebuchet MS"/>
              </a:rPr>
              <a:t>Machine</a:t>
            </a:r>
            <a:r>
              <a:rPr sz="2500" b="1" spc="-195" dirty="0">
                <a:latin typeface="Trebuchet MS"/>
                <a:cs typeface="Trebuchet MS"/>
              </a:rPr>
              <a:t> </a:t>
            </a:r>
            <a:r>
              <a:rPr sz="2500" b="1" spc="120" dirty="0">
                <a:latin typeface="Trebuchet MS"/>
                <a:cs typeface="Trebuchet MS"/>
              </a:rPr>
              <a:t>Learning </a:t>
            </a:r>
            <a:r>
              <a:rPr sz="2500" b="1" spc="195" dirty="0">
                <a:latin typeface="Trebuchet MS"/>
                <a:cs typeface="Trebuchet MS"/>
              </a:rPr>
              <a:t>Problem-</a:t>
            </a:r>
            <a:r>
              <a:rPr sz="2500" b="1" spc="170" dirty="0">
                <a:latin typeface="Trebuchet MS"/>
                <a:cs typeface="Trebuchet MS"/>
              </a:rPr>
              <a:t>Solving</a:t>
            </a:r>
            <a:endParaRPr sz="2500">
              <a:latin typeface="Trebuchet MS"/>
              <a:cs typeface="Trebuchet MS"/>
            </a:endParaRPr>
          </a:p>
        </p:txBody>
      </p:sp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394715" y="8711120"/>
            <a:ext cx="1095374" cy="109537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02585" y="3616277"/>
              <a:ext cx="2723515" cy="2723515"/>
            </a:xfrm>
            <a:custGeom>
              <a:avLst/>
              <a:gdLst/>
              <a:ahLst/>
              <a:cxnLst/>
              <a:rect l="l" t="t" r="r" b="b"/>
              <a:pathLst>
                <a:path w="2723515" h="2723515">
                  <a:moveTo>
                    <a:pt x="1361553" y="0"/>
                  </a:moveTo>
                  <a:lnTo>
                    <a:pt x="1313753" y="823"/>
                  </a:lnTo>
                  <a:lnTo>
                    <a:pt x="1266367" y="3275"/>
                  </a:lnTo>
                  <a:lnTo>
                    <a:pt x="1219422" y="7329"/>
                  </a:lnTo>
                  <a:lnTo>
                    <a:pt x="1172944" y="12957"/>
                  </a:lnTo>
                  <a:lnTo>
                    <a:pt x="1126961" y="20134"/>
                  </a:lnTo>
                  <a:lnTo>
                    <a:pt x="1081500" y="28831"/>
                  </a:lnTo>
                  <a:lnTo>
                    <a:pt x="1036587" y="39022"/>
                  </a:lnTo>
                  <a:lnTo>
                    <a:pt x="992250" y="50679"/>
                  </a:lnTo>
                  <a:lnTo>
                    <a:pt x="948516" y="63776"/>
                  </a:lnTo>
                  <a:lnTo>
                    <a:pt x="905411" y="78286"/>
                  </a:lnTo>
                  <a:lnTo>
                    <a:pt x="862964" y="94182"/>
                  </a:lnTo>
                  <a:lnTo>
                    <a:pt x="821200" y="111437"/>
                  </a:lnTo>
                  <a:lnTo>
                    <a:pt x="780147" y="130023"/>
                  </a:lnTo>
                  <a:lnTo>
                    <a:pt x="739831" y="149914"/>
                  </a:lnTo>
                  <a:lnTo>
                    <a:pt x="700280" y="171083"/>
                  </a:lnTo>
                  <a:lnTo>
                    <a:pt x="661521" y="193502"/>
                  </a:lnTo>
                  <a:lnTo>
                    <a:pt x="623581" y="217145"/>
                  </a:lnTo>
                  <a:lnTo>
                    <a:pt x="586486" y="241985"/>
                  </a:lnTo>
                  <a:lnTo>
                    <a:pt x="550264" y="267995"/>
                  </a:lnTo>
                  <a:lnTo>
                    <a:pt x="514942" y="295147"/>
                  </a:lnTo>
                  <a:lnTo>
                    <a:pt x="480546" y="323415"/>
                  </a:lnTo>
                  <a:lnTo>
                    <a:pt x="447105" y="352772"/>
                  </a:lnTo>
                  <a:lnTo>
                    <a:pt x="414644" y="383190"/>
                  </a:lnTo>
                  <a:lnTo>
                    <a:pt x="383190" y="414644"/>
                  </a:lnTo>
                  <a:lnTo>
                    <a:pt x="352772" y="447105"/>
                  </a:lnTo>
                  <a:lnTo>
                    <a:pt x="323415" y="480546"/>
                  </a:lnTo>
                  <a:lnTo>
                    <a:pt x="295147" y="514942"/>
                  </a:lnTo>
                  <a:lnTo>
                    <a:pt x="267995" y="550264"/>
                  </a:lnTo>
                  <a:lnTo>
                    <a:pt x="241985" y="586486"/>
                  </a:lnTo>
                  <a:lnTo>
                    <a:pt x="217145" y="623581"/>
                  </a:lnTo>
                  <a:lnTo>
                    <a:pt x="193502" y="661521"/>
                  </a:lnTo>
                  <a:lnTo>
                    <a:pt x="171083" y="700280"/>
                  </a:lnTo>
                  <a:lnTo>
                    <a:pt x="149914" y="739831"/>
                  </a:lnTo>
                  <a:lnTo>
                    <a:pt x="130023" y="780147"/>
                  </a:lnTo>
                  <a:lnTo>
                    <a:pt x="111437" y="821200"/>
                  </a:lnTo>
                  <a:lnTo>
                    <a:pt x="94182" y="862964"/>
                  </a:lnTo>
                  <a:lnTo>
                    <a:pt x="78286" y="905411"/>
                  </a:lnTo>
                  <a:lnTo>
                    <a:pt x="63776" y="948516"/>
                  </a:lnTo>
                  <a:lnTo>
                    <a:pt x="50679" y="992250"/>
                  </a:lnTo>
                  <a:lnTo>
                    <a:pt x="39022" y="1036587"/>
                  </a:lnTo>
                  <a:lnTo>
                    <a:pt x="28831" y="1081500"/>
                  </a:lnTo>
                  <a:lnTo>
                    <a:pt x="20134" y="1126961"/>
                  </a:lnTo>
                  <a:lnTo>
                    <a:pt x="12957" y="1172944"/>
                  </a:lnTo>
                  <a:lnTo>
                    <a:pt x="7329" y="1219422"/>
                  </a:lnTo>
                  <a:lnTo>
                    <a:pt x="3275" y="1266367"/>
                  </a:lnTo>
                  <a:lnTo>
                    <a:pt x="823" y="1313753"/>
                  </a:lnTo>
                  <a:lnTo>
                    <a:pt x="0" y="1361553"/>
                  </a:lnTo>
                  <a:lnTo>
                    <a:pt x="823" y="1409353"/>
                  </a:lnTo>
                  <a:lnTo>
                    <a:pt x="3275" y="1456740"/>
                  </a:lnTo>
                  <a:lnTo>
                    <a:pt x="7329" y="1503685"/>
                  </a:lnTo>
                  <a:lnTo>
                    <a:pt x="12957" y="1550163"/>
                  </a:lnTo>
                  <a:lnTo>
                    <a:pt x="20134" y="1596146"/>
                  </a:lnTo>
                  <a:lnTo>
                    <a:pt x="28831" y="1641607"/>
                  </a:lnTo>
                  <a:lnTo>
                    <a:pt x="39022" y="1686520"/>
                  </a:lnTo>
                  <a:lnTo>
                    <a:pt x="50679" y="1730857"/>
                  </a:lnTo>
                  <a:lnTo>
                    <a:pt x="63776" y="1774591"/>
                  </a:lnTo>
                  <a:lnTo>
                    <a:pt x="78286" y="1817695"/>
                  </a:lnTo>
                  <a:lnTo>
                    <a:pt x="94182" y="1860143"/>
                  </a:lnTo>
                  <a:lnTo>
                    <a:pt x="111437" y="1901907"/>
                  </a:lnTo>
                  <a:lnTo>
                    <a:pt x="130023" y="1942960"/>
                  </a:lnTo>
                  <a:lnTo>
                    <a:pt x="149914" y="1983276"/>
                  </a:lnTo>
                  <a:lnTo>
                    <a:pt x="171083" y="2022827"/>
                  </a:lnTo>
                  <a:lnTo>
                    <a:pt x="193502" y="2061586"/>
                  </a:lnTo>
                  <a:lnTo>
                    <a:pt x="217145" y="2099526"/>
                  </a:lnTo>
                  <a:lnTo>
                    <a:pt x="241985" y="2136621"/>
                  </a:lnTo>
                  <a:lnTo>
                    <a:pt x="267995" y="2172843"/>
                  </a:lnTo>
                  <a:lnTo>
                    <a:pt x="295147" y="2208165"/>
                  </a:lnTo>
                  <a:lnTo>
                    <a:pt x="323415" y="2242560"/>
                  </a:lnTo>
                  <a:lnTo>
                    <a:pt x="352772" y="2276002"/>
                  </a:lnTo>
                  <a:lnTo>
                    <a:pt x="383190" y="2308463"/>
                  </a:lnTo>
                  <a:lnTo>
                    <a:pt x="414644" y="2339916"/>
                  </a:lnTo>
                  <a:lnTo>
                    <a:pt x="447105" y="2370335"/>
                  </a:lnTo>
                  <a:lnTo>
                    <a:pt x="480546" y="2399692"/>
                  </a:lnTo>
                  <a:lnTo>
                    <a:pt x="514942" y="2427960"/>
                  </a:lnTo>
                  <a:lnTo>
                    <a:pt x="550264" y="2455112"/>
                  </a:lnTo>
                  <a:lnTo>
                    <a:pt x="586486" y="2481122"/>
                  </a:lnTo>
                  <a:lnTo>
                    <a:pt x="623581" y="2505962"/>
                  </a:lnTo>
                  <a:lnTo>
                    <a:pt x="661521" y="2529605"/>
                  </a:lnTo>
                  <a:lnTo>
                    <a:pt x="700280" y="2552024"/>
                  </a:lnTo>
                  <a:lnTo>
                    <a:pt x="739831" y="2573193"/>
                  </a:lnTo>
                  <a:lnTo>
                    <a:pt x="780147" y="2593084"/>
                  </a:lnTo>
                  <a:lnTo>
                    <a:pt x="821200" y="2611670"/>
                  </a:lnTo>
                  <a:lnTo>
                    <a:pt x="862964" y="2628925"/>
                  </a:lnTo>
                  <a:lnTo>
                    <a:pt x="905411" y="2644820"/>
                  </a:lnTo>
                  <a:lnTo>
                    <a:pt x="948516" y="2659330"/>
                  </a:lnTo>
                  <a:lnTo>
                    <a:pt x="992250" y="2672428"/>
                  </a:lnTo>
                  <a:lnTo>
                    <a:pt x="1036587" y="2684085"/>
                  </a:lnTo>
                  <a:lnTo>
                    <a:pt x="1081500" y="2694276"/>
                  </a:lnTo>
                  <a:lnTo>
                    <a:pt x="1126961" y="2702973"/>
                  </a:lnTo>
                  <a:lnTo>
                    <a:pt x="1172944" y="2710149"/>
                  </a:lnTo>
                  <a:lnTo>
                    <a:pt x="1219422" y="2715778"/>
                  </a:lnTo>
                  <a:lnTo>
                    <a:pt x="1266367" y="2719832"/>
                  </a:lnTo>
                  <a:lnTo>
                    <a:pt x="1313753" y="2722284"/>
                  </a:lnTo>
                  <a:lnTo>
                    <a:pt x="1361553" y="2723107"/>
                  </a:lnTo>
                  <a:lnTo>
                    <a:pt x="1409353" y="2722284"/>
                  </a:lnTo>
                  <a:lnTo>
                    <a:pt x="1456740" y="2719832"/>
                  </a:lnTo>
                  <a:lnTo>
                    <a:pt x="1503685" y="2715778"/>
                  </a:lnTo>
                  <a:lnTo>
                    <a:pt x="1550163" y="2710149"/>
                  </a:lnTo>
                  <a:lnTo>
                    <a:pt x="1596146" y="2702973"/>
                  </a:lnTo>
                  <a:lnTo>
                    <a:pt x="1641607" y="2694276"/>
                  </a:lnTo>
                  <a:lnTo>
                    <a:pt x="1686520" y="2684085"/>
                  </a:lnTo>
                  <a:lnTo>
                    <a:pt x="1730857" y="2672428"/>
                  </a:lnTo>
                  <a:lnTo>
                    <a:pt x="1774591" y="2659330"/>
                  </a:lnTo>
                  <a:lnTo>
                    <a:pt x="1817695" y="2644820"/>
                  </a:lnTo>
                  <a:lnTo>
                    <a:pt x="1860143" y="2628925"/>
                  </a:lnTo>
                  <a:lnTo>
                    <a:pt x="1901907" y="2611670"/>
                  </a:lnTo>
                  <a:lnTo>
                    <a:pt x="1942960" y="2593084"/>
                  </a:lnTo>
                  <a:lnTo>
                    <a:pt x="1983276" y="2573193"/>
                  </a:lnTo>
                  <a:lnTo>
                    <a:pt x="2022827" y="2552024"/>
                  </a:lnTo>
                  <a:lnTo>
                    <a:pt x="2061586" y="2529605"/>
                  </a:lnTo>
                  <a:lnTo>
                    <a:pt x="2099526" y="2505962"/>
                  </a:lnTo>
                  <a:lnTo>
                    <a:pt x="2136621" y="2481122"/>
                  </a:lnTo>
                  <a:lnTo>
                    <a:pt x="2172843" y="2455112"/>
                  </a:lnTo>
                  <a:lnTo>
                    <a:pt x="2208165" y="2427960"/>
                  </a:lnTo>
                  <a:lnTo>
                    <a:pt x="2242560" y="2399692"/>
                  </a:lnTo>
                  <a:lnTo>
                    <a:pt x="2276002" y="2370335"/>
                  </a:lnTo>
                  <a:lnTo>
                    <a:pt x="2308463" y="2339916"/>
                  </a:lnTo>
                  <a:lnTo>
                    <a:pt x="2339916" y="2308463"/>
                  </a:lnTo>
                  <a:lnTo>
                    <a:pt x="2370335" y="2276002"/>
                  </a:lnTo>
                  <a:lnTo>
                    <a:pt x="2399692" y="2242560"/>
                  </a:lnTo>
                  <a:lnTo>
                    <a:pt x="2427960" y="2208165"/>
                  </a:lnTo>
                  <a:lnTo>
                    <a:pt x="2455112" y="2172843"/>
                  </a:lnTo>
                  <a:lnTo>
                    <a:pt x="2481122" y="2136621"/>
                  </a:lnTo>
                  <a:lnTo>
                    <a:pt x="2505962" y="2099526"/>
                  </a:lnTo>
                  <a:lnTo>
                    <a:pt x="2529605" y="2061586"/>
                  </a:lnTo>
                  <a:lnTo>
                    <a:pt x="2552024" y="2022827"/>
                  </a:lnTo>
                  <a:lnTo>
                    <a:pt x="2573193" y="1983276"/>
                  </a:lnTo>
                  <a:lnTo>
                    <a:pt x="2593084" y="1942960"/>
                  </a:lnTo>
                  <a:lnTo>
                    <a:pt x="2611670" y="1901907"/>
                  </a:lnTo>
                  <a:lnTo>
                    <a:pt x="2628925" y="1860143"/>
                  </a:lnTo>
                  <a:lnTo>
                    <a:pt x="2644820" y="1817695"/>
                  </a:lnTo>
                  <a:lnTo>
                    <a:pt x="2659330" y="1774591"/>
                  </a:lnTo>
                  <a:lnTo>
                    <a:pt x="2672428" y="1730857"/>
                  </a:lnTo>
                  <a:lnTo>
                    <a:pt x="2684085" y="1686520"/>
                  </a:lnTo>
                  <a:lnTo>
                    <a:pt x="2694276" y="1641607"/>
                  </a:lnTo>
                  <a:lnTo>
                    <a:pt x="2702973" y="1596146"/>
                  </a:lnTo>
                  <a:lnTo>
                    <a:pt x="2710149" y="1550163"/>
                  </a:lnTo>
                  <a:lnTo>
                    <a:pt x="2715778" y="1503685"/>
                  </a:lnTo>
                  <a:lnTo>
                    <a:pt x="2719832" y="1456740"/>
                  </a:lnTo>
                  <a:lnTo>
                    <a:pt x="2722284" y="1409353"/>
                  </a:lnTo>
                  <a:lnTo>
                    <a:pt x="2723107" y="1361553"/>
                  </a:lnTo>
                  <a:lnTo>
                    <a:pt x="2722284" y="1313753"/>
                  </a:lnTo>
                  <a:lnTo>
                    <a:pt x="2719832" y="1266367"/>
                  </a:lnTo>
                  <a:lnTo>
                    <a:pt x="2715778" y="1219422"/>
                  </a:lnTo>
                  <a:lnTo>
                    <a:pt x="2710149" y="1172944"/>
                  </a:lnTo>
                  <a:lnTo>
                    <a:pt x="2702973" y="1126961"/>
                  </a:lnTo>
                  <a:lnTo>
                    <a:pt x="2694276" y="1081500"/>
                  </a:lnTo>
                  <a:lnTo>
                    <a:pt x="2684085" y="1036587"/>
                  </a:lnTo>
                  <a:lnTo>
                    <a:pt x="2672428" y="992250"/>
                  </a:lnTo>
                  <a:lnTo>
                    <a:pt x="2659330" y="948516"/>
                  </a:lnTo>
                  <a:lnTo>
                    <a:pt x="2644820" y="905411"/>
                  </a:lnTo>
                  <a:lnTo>
                    <a:pt x="2628925" y="862964"/>
                  </a:lnTo>
                  <a:lnTo>
                    <a:pt x="2611670" y="821200"/>
                  </a:lnTo>
                  <a:lnTo>
                    <a:pt x="2593084" y="780147"/>
                  </a:lnTo>
                  <a:lnTo>
                    <a:pt x="2573193" y="739831"/>
                  </a:lnTo>
                  <a:lnTo>
                    <a:pt x="2552024" y="700280"/>
                  </a:lnTo>
                  <a:lnTo>
                    <a:pt x="2529605" y="661521"/>
                  </a:lnTo>
                  <a:lnTo>
                    <a:pt x="2505962" y="623581"/>
                  </a:lnTo>
                  <a:lnTo>
                    <a:pt x="2481122" y="586486"/>
                  </a:lnTo>
                  <a:lnTo>
                    <a:pt x="2455112" y="550264"/>
                  </a:lnTo>
                  <a:lnTo>
                    <a:pt x="2427960" y="514942"/>
                  </a:lnTo>
                  <a:lnTo>
                    <a:pt x="2399692" y="480546"/>
                  </a:lnTo>
                  <a:lnTo>
                    <a:pt x="2370335" y="447105"/>
                  </a:lnTo>
                  <a:lnTo>
                    <a:pt x="2339916" y="414644"/>
                  </a:lnTo>
                  <a:lnTo>
                    <a:pt x="2308463" y="383190"/>
                  </a:lnTo>
                  <a:lnTo>
                    <a:pt x="2276002" y="352772"/>
                  </a:lnTo>
                  <a:lnTo>
                    <a:pt x="2242560" y="323415"/>
                  </a:lnTo>
                  <a:lnTo>
                    <a:pt x="2208165" y="295147"/>
                  </a:lnTo>
                  <a:lnTo>
                    <a:pt x="2172843" y="267995"/>
                  </a:lnTo>
                  <a:lnTo>
                    <a:pt x="2136621" y="241985"/>
                  </a:lnTo>
                  <a:lnTo>
                    <a:pt x="2099526" y="217145"/>
                  </a:lnTo>
                  <a:lnTo>
                    <a:pt x="2061586" y="193502"/>
                  </a:lnTo>
                  <a:lnTo>
                    <a:pt x="2022827" y="171083"/>
                  </a:lnTo>
                  <a:lnTo>
                    <a:pt x="1983276" y="149914"/>
                  </a:lnTo>
                  <a:lnTo>
                    <a:pt x="1942960" y="130023"/>
                  </a:lnTo>
                  <a:lnTo>
                    <a:pt x="1901907" y="111437"/>
                  </a:lnTo>
                  <a:lnTo>
                    <a:pt x="1860143" y="94182"/>
                  </a:lnTo>
                  <a:lnTo>
                    <a:pt x="1817695" y="78286"/>
                  </a:lnTo>
                  <a:lnTo>
                    <a:pt x="1774591" y="63776"/>
                  </a:lnTo>
                  <a:lnTo>
                    <a:pt x="1730857" y="50679"/>
                  </a:lnTo>
                  <a:lnTo>
                    <a:pt x="1686520" y="39022"/>
                  </a:lnTo>
                  <a:lnTo>
                    <a:pt x="1641607" y="28831"/>
                  </a:lnTo>
                  <a:lnTo>
                    <a:pt x="1596146" y="20134"/>
                  </a:lnTo>
                  <a:lnTo>
                    <a:pt x="1550163" y="12957"/>
                  </a:lnTo>
                  <a:lnTo>
                    <a:pt x="1503685" y="7329"/>
                  </a:lnTo>
                  <a:lnTo>
                    <a:pt x="1456740" y="3275"/>
                  </a:lnTo>
                  <a:lnTo>
                    <a:pt x="1409353" y="823"/>
                  </a:lnTo>
                  <a:lnTo>
                    <a:pt x="1361553" y="0"/>
                  </a:lnTo>
                </a:path>
              </a:pathLst>
            </a:custGeom>
            <a:ln w="57149">
              <a:solidFill>
                <a:srgbClr val="78DAF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914737" y="4855789"/>
              <a:ext cx="2723515" cy="2723515"/>
            </a:xfrm>
            <a:custGeom>
              <a:avLst/>
              <a:gdLst/>
              <a:ahLst/>
              <a:cxnLst/>
              <a:rect l="l" t="t" r="r" b="b"/>
              <a:pathLst>
                <a:path w="2723515" h="2723515">
                  <a:moveTo>
                    <a:pt x="1361553" y="0"/>
                  </a:moveTo>
                  <a:lnTo>
                    <a:pt x="1313753" y="823"/>
                  </a:lnTo>
                  <a:lnTo>
                    <a:pt x="1266367" y="3275"/>
                  </a:lnTo>
                  <a:lnTo>
                    <a:pt x="1219422" y="7329"/>
                  </a:lnTo>
                  <a:lnTo>
                    <a:pt x="1172944" y="12957"/>
                  </a:lnTo>
                  <a:lnTo>
                    <a:pt x="1126961" y="20134"/>
                  </a:lnTo>
                  <a:lnTo>
                    <a:pt x="1081500" y="28831"/>
                  </a:lnTo>
                  <a:lnTo>
                    <a:pt x="1036587" y="39022"/>
                  </a:lnTo>
                  <a:lnTo>
                    <a:pt x="992250" y="50679"/>
                  </a:lnTo>
                  <a:lnTo>
                    <a:pt x="948516" y="63776"/>
                  </a:lnTo>
                  <a:lnTo>
                    <a:pt x="905411" y="78286"/>
                  </a:lnTo>
                  <a:lnTo>
                    <a:pt x="862964" y="94182"/>
                  </a:lnTo>
                  <a:lnTo>
                    <a:pt x="821200" y="111437"/>
                  </a:lnTo>
                  <a:lnTo>
                    <a:pt x="780147" y="130023"/>
                  </a:lnTo>
                  <a:lnTo>
                    <a:pt x="739831" y="149914"/>
                  </a:lnTo>
                  <a:lnTo>
                    <a:pt x="700280" y="171083"/>
                  </a:lnTo>
                  <a:lnTo>
                    <a:pt x="661521" y="193502"/>
                  </a:lnTo>
                  <a:lnTo>
                    <a:pt x="623581" y="217145"/>
                  </a:lnTo>
                  <a:lnTo>
                    <a:pt x="586486" y="241985"/>
                  </a:lnTo>
                  <a:lnTo>
                    <a:pt x="550264" y="267995"/>
                  </a:lnTo>
                  <a:lnTo>
                    <a:pt x="514942" y="295147"/>
                  </a:lnTo>
                  <a:lnTo>
                    <a:pt x="480546" y="323415"/>
                  </a:lnTo>
                  <a:lnTo>
                    <a:pt x="447105" y="352772"/>
                  </a:lnTo>
                  <a:lnTo>
                    <a:pt x="414644" y="383190"/>
                  </a:lnTo>
                  <a:lnTo>
                    <a:pt x="383190" y="414644"/>
                  </a:lnTo>
                  <a:lnTo>
                    <a:pt x="352772" y="447105"/>
                  </a:lnTo>
                  <a:lnTo>
                    <a:pt x="323415" y="480546"/>
                  </a:lnTo>
                  <a:lnTo>
                    <a:pt x="295147" y="514942"/>
                  </a:lnTo>
                  <a:lnTo>
                    <a:pt x="267995" y="550264"/>
                  </a:lnTo>
                  <a:lnTo>
                    <a:pt x="241985" y="586486"/>
                  </a:lnTo>
                  <a:lnTo>
                    <a:pt x="217145" y="623581"/>
                  </a:lnTo>
                  <a:lnTo>
                    <a:pt x="193502" y="661521"/>
                  </a:lnTo>
                  <a:lnTo>
                    <a:pt x="171083" y="700280"/>
                  </a:lnTo>
                  <a:lnTo>
                    <a:pt x="149914" y="739831"/>
                  </a:lnTo>
                  <a:lnTo>
                    <a:pt x="130023" y="780147"/>
                  </a:lnTo>
                  <a:lnTo>
                    <a:pt x="111437" y="821200"/>
                  </a:lnTo>
                  <a:lnTo>
                    <a:pt x="94182" y="862964"/>
                  </a:lnTo>
                  <a:lnTo>
                    <a:pt x="78286" y="905411"/>
                  </a:lnTo>
                  <a:lnTo>
                    <a:pt x="63776" y="948516"/>
                  </a:lnTo>
                  <a:lnTo>
                    <a:pt x="50679" y="992250"/>
                  </a:lnTo>
                  <a:lnTo>
                    <a:pt x="39022" y="1036587"/>
                  </a:lnTo>
                  <a:lnTo>
                    <a:pt x="28831" y="1081500"/>
                  </a:lnTo>
                  <a:lnTo>
                    <a:pt x="20134" y="1126961"/>
                  </a:lnTo>
                  <a:lnTo>
                    <a:pt x="12957" y="1172944"/>
                  </a:lnTo>
                  <a:lnTo>
                    <a:pt x="7329" y="1219422"/>
                  </a:lnTo>
                  <a:lnTo>
                    <a:pt x="3275" y="1266367"/>
                  </a:lnTo>
                  <a:lnTo>
                    <a:pt x="823" y="1313753"/>
                  </a:lnTo>
                  <a:lnTo>
                    <a:pt x="0" y="1361553"/>
                  </a:lnTo>
                  <a:lnTo>
                    <a:pt x="823" y="1409353"/>
                  </a:lnTo>
                  <a:lnTo>
                    <a:pt x="3275" y="1456740"/>
                  </a:lnTo>
                  <a:lnTo>
                    <a:pt x="7329" y="1503685"/>
                  </a:lnTo>
                  <a:lnTo>
                    <a:pt x="12957" y="1550163"/>
                  </a:lnTo>
                  <a:lnTo>
                    <a:pt x="20134" y="1596146"/>
                  </a:lnTo>
                  <a:lnTo>
                    <a:pt x="28831" y="1641607"/>
                  </a:lnTo>
                  <a:lnTo>
                    <a:pt x="39022" y="1686520"/>
                  </a:lnTo>
                  <a:lnTo>
                    <a:pt x="50679" y="1730857"/>
                  </a:lnTo>
                  <a:lnTo>
                    <a:pt x="63776" y="1774591"/>
                  </a:lnTo>
                  <a:lnTo>
                    <a:pt x="78286" y="1817695"/>
                  </a:lnTo>
                  <a:lnTo>
                    <a:pt x="94182" y="1860143"/>
                  </a:lnTo>
                  <a:lnTo>
                    <a:pt x="111437" y="1901907"/>
                  </a:lnTo>
                  <a:lnTo>
                    <a:pt x="130023" y="1942960"/>
                  </a:lnTo>
                  <a:lnTo>
                    <a:pt x="149914" y="1983276"/>
                  </a:lnTo>
                  <a:lnTo>
                    <a:pt x="171083" y="2022827"/>
                  </a:lnTo>
                  <a:lnTo>
                    <a:pt x="193502" y="2061586"/>
                  </a:lnTo>
                  <a:lnTo>
                    <a:pt x="217145" y="2099526"/>
                  </a:lnTo>
                  <a:lnTo>
                    <a:pt x="241985" y="2136621"/>
                  </a:lnTo>
                  <a:lnTo>
                    <a:pt x="267995" y="2172843"/>
                  </a:lnTo>
                  <a:lnTo>
                    <a:pt x="295147" y="2208165"/>
                  </a:lnTo>
                  <a:lnTo>
                    <a:pt x="323415" y="2242560"/>
                  </a:lnTo>
                  <a:lnTo>
                    <a:pt x="352772" y="2276002"/>
                  </a:lnTo>
                  <a:lnTo>
                    <a:pt x="383190" y="2308463"/>
                  </a:lnTo>
                  <a:lnTo>
                    <a:pt x="414644" y="2339916"/>
                  </a:lnTo>
                  <a:lnTo>
                    <a:pt x="447105" y="2370335"/>
                  </a:lnTo>
                  <a:lnTo>
                    <a:pt x="480546" y="2399692"/>
                  </a:lnTo>
                  <a:lnTo>
                    <a:pt x="514942" y="2427960"/>
                  </a:lnTo>
                  <a:lnTo>
                    <a:pt x="550264" y="2455112"/>
                  </a:lnTo>
                  <a:lnTo>
                    <a:pt x="586486" y="2481122"/>
                  </a:lnTo>
                  <a:lnTo>
                    <a:pt x="623581" y="2505962"/>
                  </a:lnTo>
                  <a:lnTo>
                    <a:pt x="661521" y="2529605"/>
                  </a:lnTo>
                  <a:lnTo>
                    <a:pt x="700280" y="2552024"/>
                  </a:lnTo>
                  <a:lnTo>
                    <a:pt x="739831" y="2573193"/>
                  </a:lnTo>
                  <a:lnTo>
                    <a:pt x="780147" y="2593084"/>
                  </a:lnTo>
                  <a:lnTo>
                    <a:pt x="821200" y="2611670"/>
                  </a:lnTo>
                  <a:lnTo>
                    <a:pt x="862964" y="2628925"/>
                  </a:lnTo>
                  <a:lnTo>
                    <a:pt x="905411" y="2644820"/>
                  </a:lnTo>
                  <a:lnTo>
                    <a:pt x="948516" y="2659330"/>
                  </a:lnTo>
                  <a:lnTo>
                    <a:pt x="992250" y="2672428"/>
                  </a:lnTo>
                  <a:lnTo>
                    <a:pt x="1036587" y="2684085"/>
                  </a:lnTo>
                  <a:lnTo>
                    <a:pt x="1081500" y="2694276"/>
                  </a:lnTo>
                  <a:lnTo>
                    <a:pt x="1126961" y="2702973"/>
                  </a:lnTo>
                  <a:lnTo>
                    <a:pt x="1172944" y="2710149"/>
                  </a:lnTo>
                  <a:lnTo>
                    <a:pt x="1219422" y="2715778"/>
                  </a:lnTo>
                  <a:lnTo>
                    <a:pt x="1266367" y="2719832"/>
                  </a:lnTo>
                  <a:lnTo>
                    <a:pt x="1313753" y="2722284"/>
                  </a:lnTo>
                  <a:lnTo>
                    <a:pt x="1361553" y="2723107"/>
                  </a:lnTo>
                  <a:lnTo>
                    <a:pt x="1409353" y="2722284"/>
                  </a:lnTo>
                  <a:lnTo>
                    <a:pt x="1456740" y="2719832"/>
                  </a:lnTo>
                  <a:lnTo>
                    <a:pt x="1503685" y="2715778"/>
                  </a:lnTo>
                  <a:lnTo>
                    <a:pt x="1550163" y="2710149"/>
                  </a:lnTo>
                  <a:lnTo>
                    <a:pt x="1596146" y="2702973"/>
                  </a:lnTo>
                  <a:lnTo>
                    <a:pt x="1641607" y="2694276"/>
                  </a:lnTo>
                  <a:lnTo>
                    <a:pt x="1686520" y="2684085"/>
                  </a:lnTo>
                  <a:lnTo>
                    <a:pt x="1730857" y="2672428"/>
                  </a:lnTo>
                  <a:lnTo>
                    <a:pt x="1774591" y="2659330"/>
                  </a:lnTo>
                  <a:lnTo>
                    <a:pt x="1817695" y="2644820"/>
                  </a:lnTo>
                  <a:lnTo>
                    <a:pt x="1860143" y="2628925"/>
                  </a:lnTo>
                  <a:lnTo>
                    <a:pt x="1901907" y="2611670"/>
                  </a:lnTo>
                  <a:lnTo>
                    <a:pt x="1942960" y="2593084"/>
                  </a:lnTo>
                  <a:lnTo>
                    <a:pt x="1983276" y="2573193"/>
                  </a:lnTo>
                  <a:lnTo>
                    <a:pt x="2022827" y="2552024"/>
                  </a:lnTo>
                  <a:lnTo>
                    <a:pt x="2061586" y="2529605"/>
                  </a:lnTo>
                  <a:lnTo>
                    <a:pt x="2099526" y="2505962"/>
                  </a:lnTo>
                  <a:lnTo>
                    <a:pt x="2136621" y="2481122"/>
                  </a:lnTo>
                  <a:lnTo>
                    <a:pt x="2172843" y="2455112"/>
                  </a:lnTo>
                  <a:lnTo>
                    <a:pt x="2208165" y="2427960"/>
                  </a:lnTo>
                  <a:lnTo>
                    <a:pt x="2242560" y="2399692"/>
                  </a:lnTo>
                  <a:lnTo>
                    <a:pt x="2276002" y="2370335"/>
                  </a:lnTo>
                  <a:lnTo>
                    <a:pt x="2308463" y="2339916"/>
                  </a:lnTo>
                  <a:lnTo>
                    <a:pt x="2339916" y="2308463"/>
                  </a:lnTo>
                  <a:lnTo>
                    <a:pt x="2370335" y="2276002"/>
                  </a:lnTo>
                  <a:lnTo>
                    <a:pt x="2399692" y="2242560"/>
                  </a:lnTo>
                  <a:lnTo>
                    <a:pt x="2427960" y="2208165"/>
                  </a:lnTo>
                  <a:lnTo>
                    <a:pt x="2455112" y="2172843"/>
                  </a:lnTo>
                  <a:lnTo>
                    <a:pt x="2481122" y="2136621"/>
                  </a:lnTo>
                  <a:lnTo>
                    <a:pt x="2505962" y="2099526"/>
                  </a:lnTo>
                  <a:lnTo>
                    <a:pt x="2529605" y="2061586"/>
                  </a:lnTo>
                  <a:lnTo>
                    <a:pt x="2552024" y="2022827"/>
                  </a:lnTo>
                  <a:lnTo>
                    <a:pt x="2573193" y="1983276"/>
                  </a:lnTo>
                  <a:lnTo>
                    <a:pt x="2593084" y="1942960"/>
                  </a:lnTo>
                  <a:lnTo>
                    <a:pt x="2611670" y="1901907"/>
                  </a:lnTo>
                  <a:lnTo>
                    <a:pt x="2628925" y="1860143"/>
                  </a:lnTo>
                  <a:lnTo>
                    <a:pt x="2644820" y="1817695"/>
                  </a:lnTo>
                  <a:lnTo>
                    <a:pt x="2659330" y="1774591"/>
                  </a:lnTo>
                  <a:lnTo>
                    <a:pt x="2672428" y="1730857"/>
                  </a:lnTo>
                  <a:lnTo>
                    <a:pt x="2684085" y="1686520"/>
                  </a:lnTo>
                  <a:lnTo>
                    <a:pt x="2694276" y="1641607"/>
                  </a:lnTo>
                  <a:lnTo>
                    <a:pt x="2702973" y="1596146"/>
                  </a:lnTo>
                  <a:lnTo>
                    <a:pt x="2710149" y="1550163"/>
                  </a:lnTo>
                  <a:lnTo>
                    <a:pt x="2715778" y="1503685"/>
                  </a:lnTo>
                  <a:lnTo>
                    <a:pt x="2719832" y="1456740"/>
                  </a:lnTo>
                  <a:lnTo>
                    <a:pt x="2722284" y="1409353"/>
                  </a:lnTo>
                  <a:lnTo>
                    <a:pt x="2723107" y="1361553"/>
                  </a:lnTo>
                  <a:lnTo>
                    <a:pt x="2722284" y="1313753"/>
                  </a:lnTo>
                  <a:lnTo>
                    <a:pt x="2719832" y="1266367"/>
                  </a:lnTo>
                  <a:lnTo>
                    <a:pt x="2715778" y="1219422"/>
                  </a:lnTo>
                  <a:lnTo>
                    <a:pt x="2710149" y="1172944"/>
                  </a:lnTo>
                  <a:lnTo>
                    <a:pt x="2702973" y="1126961"/>
                  </a:lnTo>
                  <a:lnTo>
                    <a:pt x="2694276" y="1081500"/>
                  </a:lnTo>
                  <a:lnTo>
                    <a:pt x="2684085" y="1036587"/>
                  </a:lnTo>
                  <a:lnTo>
                    <a:pt x="2672428" y="992250"/>
                  </a:lnTo>
                  <a:lnTo>
                    <a:pt x="2659330" y="948516"/>
                  </a:lnTo>
                  <a:lnTo>
                    <a:pt x="2644820" y="905411"/>
                  </a:lnTo>
                  <a:lnTo>
                    <a:pt x="2628925" y="862964"/>
                  </a:lnTo>
                  <a:lnTo>
                    <a:pt x="2611670" y="821200"/>
                  </a:lnTo>
                  <a:lnTo>
                    <a:pt x="2593084" y="780147"/>
                  </a:lnTo>
                  <a:lnTo>
                    <a:pt x="2573193" y="739831"/>
                  </a:lnTo>
                  <a:lnTo>
                    <a:pt x="2552024" y="700280"/>
                  </a:lnTo>
                  <a:lnTo>
                    <a:pt x="2529605" y="661521"/>
                  </a:lnTo>
                  <a:lnTo>
                    <a:pt x="2505962" y="623581"/>
                  </a:lnTo>
                  <a:lnTo>
                    <a:pt x="2481122" y="586486"/>
                  </a:lnTo>
                  <a:lnTo>
                    <a:pt x="2455112" y="550264"/>
                  </a:lnTo>
                  <a:lnTo>
                    <a:pt x="2427960" y="514942"/>
                  </a:lnTo>
                  <a:lnTo>
                    <a:pt x="2399692" y="480546"/>
                  </a:lnTo>
                  <a:lnTo>
                    <a:pt x="2370335" y="447105"/>
                  </a:lnTo>
                  <a:lnTo>
                    <a:pt x="2339916" y="414644"/>
                  </a:lnTo>
                  <a:lnTo>
                    <a:pt x="2308463" y="383190"/>
                  </a:lnTo>
                  <a:lnTo>
                    <a:pt x="2276002" y="352772"/>
                  </a:lnTo>
                  <a:lnTo>
                    <a:pt x="2242560" y="323415"/>
                  </a:lnTo>
                  <a:lnTo>
                    <a:pt x="2208165" y="295147"/>
                  </a:lnTo>
                  <a:lnTo>
                    <a:pt x="2172843" y="267995"/>
                  </a:lnTo>
                  <a:lnTo>
                    <a:pt x="2136621" y="241985"/>
                  </a:lnTo>
                  <a:lnTo>
                    <a:pt x="2099526" y="217145"/>
                  </a:lnTo>
                  <a:lnTo>
                    <a:pt x="2061586" y="193502"/>
                  </a:lnTo>
                  <a:lnTo>
                    <a:pt x="2022827" y="171083"/>
                  </a:lnTo>
                  <a:lnTo>
                    <a:pt x="1983276" y="149914"/>
                  </a:lnTo>
                  <a:lnTo>
                    <a:pt x="1942960" y="130023"/>
                  </a:lnTo>
                  <a:lnTo>
                    <a:pt x="1901907" y="111437"/>
                  </a:lnTo>
                  <a:lnTo>
                    <a:pt x="1860143" y="94182"/>
                  </a:lnTo>
                  <a:lnTo>
                    <a:pt x="1817695" y="78286"/>
                  </a:lnTo>
                  <a:lnTo>
                    <a:pt x="1774591" y="63776"/>
                  </a:lnTo>
                  <a:lnTo>
                    <a:pt x="1730857" y="50679"/>
                  </a:lnTo>
                  <a:lnTo>
                    <a:pt x="1686520" y="39022"/>
                  </a:lnTo>
                  <a:lnTo>
                    <a:pt x="1641607" y="28831"/>
                  </a:lnTo>
                  <a:lnTo>
                    <a:pt x="1596146" y="20134"/>
                  </a:lnTo>
                  <a:lnTo>
                    <a:pt x="1550163" y="12957"/>
                  </a:lnTo>
                  <a:lnTo>
                    <a:pt x="1503685" y="7329"/>
                  </a:lnTo>
                  <a:lnTo>
                    <a:pt x="1456740" y="3275"/>
                  </a:lnTo>
                  <a:lnTo>
                    <a:pt x="1409353" y="823"/>
                  </a:lnTo>
                  <a:lnTo>
                    <a:pt x="1361553" y="0"/>
                  </a:lnTo>
                </a:path>
              </a:pathLst>
            </a:custGeom>
            <a:ln w="57149">
              <a:solidFill>
                <a:srgbClr val="78DAF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858223" y="4855789"/>
              <a:ext cx="2723515" cy="2723515"/>
            </a:xfrm>
            <a:custGeom>
              <a:avLst/>
              <a:gdLst/>
              <a:ahLst/>
              <a:cxnLst/>
              <a:rect l="l" t="t" r="r" b="b"/>
              <a:pathLst>
                <a:path w="2723515" h="2723515">
                  <a:moveTo>
                    <a:pt x="1361553" y="0"/>
                  </a:moveTo>
                  <a:lnTo>
                    <a:pt x="1313753" y="823"/>
                  </a:lnTo>
                  <a:lnTo>
                    <a:pt x="1266367" y="3275"/>
                  </a:lnTo>
                  <a:lnTo>
                    <a:pt x="1219422" y="7329"/>
                  </a:lnTo>
                  <a:lnTo>
                    <a:pt x="1172944" y="12957"/>
                  </a:lnTo>
                  <a:lnTo>
                    <a:pt x="1126961" y="20134"/>
                  </a:lnTo>
                  <a:lnTo>
                    <a:pt x="1081500" y="28831"/>
                  </a:lnTo>
                  <a:lnTo>
                    <a:pt x="1036587" y="39022"/>
                  </a:lnTo>
                  <a:lnTo>
                    <a:pt x="992250" y="50679"/>
                  </a:lnTo>
                  <a:lnTo>
                    <a:pt x="948516" y="63776"/>
                  </a:lnTo>
                  <a:lnTo>
                    <a:pt x="905411" y="78286"/>
                  </a:lnTo>
                  <a:lnTo>
                    <a:pt x="862964" y="94182"/>
                  </a:lnTo>
                  <a:lnTo>
                    <a:pt x="821200" y="111437"/>
                  </a:lnTo>
                  <a:lnTo>
                    <a:pt x="780147" y="130023"/>
                  </a:lnTo>
                  <a:lnTo>
                    <a:pt x="739831" y="149914"/>
                  </a:lnTo>
                  <a:lnTo>
                    <a:pt x="700280" y="171083"/>
                  </a:lnTo>
                  <a:lnTo>
                    <a:pt x="661521" y="193502"/>
                  </a:lnTo>
                  <a:lnTo>
                    <a:pt x="623581" y="217145"/>
                  </a:lnTo>
                  <a:lnTo>
                    <a:pt x="586486" y="241985"/>
                  </a:lnTo>
                  <a:lnTo>
                    <a:pt x="550264" y="267995"/>
                  </a:lnTo>
                  <a:lnTo>
                    <a:pt x="514942" y="295147"/>
                  </a:lnTo>
                  <a:lnTo>
                    <a:pt x="480546" y="323415"/>
                  </a:lnTo>
                  <a:lnTo>
                    <a:pt x="447105" y="352772"/>
                  </a:lnTo>
                  <a:lnTo>
                    <a:pt x="414644" y="383190"/>
                  </a:lnTo>
                  <a:lnTo>
                    <a:pt x="383190" y="414644"/>
                  </a:lnTo>
                  <a:lnTo>
                    <a:pt x="352772" y="447105"/>
                  </a:lnTo>
                  <a:lnTo>
                    <a:pt x="323415" y="480546"/>
                  </a:lnTo>
                  <a:lnTo>
                    <a:pt x="295147" y="514942"/>
                  </a:lnTo>
                  <a:lnTo>
                    <a:pt x="267995" y="550264"/>
                  </a:lnTo>
                  <a:lnTo>
                    <a:pt x="241985" y="586486"/>
                  </a:lnTo>
                  <a:lnTo>
                    <a:pt x="217145" y="623581"/>
                  </a:lnTo>
                  <a:lnTo>
                    <a:pt x="193502" y="661521"/>
                  </a:lnTo>
                  <a:lnTo>
                    <a:pt x="171083" y="700280"/>
                  </a:lnTo>
                  <a:lnTo>
                    <a:pt x="149914" y="739831"/>
                  </a:lnTo>
                  <a:lnTo>
                    <a:pt x="130023" y="780147"/>
                  </a:lnTo>
                  <a:lnTo>
                    <a:pt x="111437" y="821200"/>
                  </a:lnTo>
                  <a:lnTo>
                    <a:pt x="94182" y="862964"/>
                  </a:lnTo>
                  <a:lnTo>
                    <a:pt x="78286" y="905411"/>
                  </a:lnTo>
                  <a:lnTo>
                    <a:pt x="63776" y="948516"/>
                  </a:lnTo>
                  <a:lnTo>
                    <a:pt x="50679" y="992250"/>
                  </a:lnTo>
                  <a:lnTo>
                    <a:pt x="39022" y="1036587"/>
                  </a:lnTo>
                  <a:lnTo>
                    <a:pt x="28831" y="1081500"/>
                  </a:lnTo>
                  <a:lnTo>
                    <a:pt x="20134" y="1126961"/>
                  </a:lnTo>
                  <a:lnTo>
                    <a:pt x="12957" y="1172944"/>
                  </a:lnTo>
                  <a:lnTo>
                    <a:pt x="7329" y="1219422"/>
                  </a:lnTo>
                  <a:lnTo>
                    <a:pt x="3275" y="1266367"/>
                  </a:lnTo>
                  <a:lnTo>
                    <a:pt x="823" y="1313753"/>
                  </a:lnTo>
                  <a:lnTo>
                    <a:pt x="0" y="1361553"/>
                  </a:lnTo>
                  <a:lnTo>
                    <a:pt x="823" y="1409353"/>
                  </a:lnTo>
                  <a:lnTo>
                    <a:pt x="3275" y="1456740"/>
                  </a:lnTo>
                  <a:lnTo>
                    <a:pt x="7329" y="1503685"/>
                  </a:lnTo>
                  <a:lnTo>
                    <a:pt x="12957" y="1550163"/>
                  </a:lnTo>
                  <a:lnTo>
                    <a:pt x="20134" y="1596146"/>
                  </a:lnTo>
                  <a:lnTo>
                    <a:pt x="28831" y="1641607"/>
                  </a:lnTo>
                  <a:lnTo>
                    <a:pt x="39022" y="1686520"/>
                  </a:lnTo>
                  <a:lnTo>
                    <a:pt x="50679" y="1730857"/>
                  </a:lnTo>
                  <a:lnTo>
                    <a:pt x="63776" y="1774591"/>
                  </a:lnTo>
                  <a:lnTo>
                    <a:pt x="78286" y="1817695"/>
                  </a:lnTo>
                  <a:lnTo>
                    <a:pt x="94182" y="1860143"/>
                  </a:lnTo>
                  <a:lnTo>
                    <a:pt x="111437" y="1901907"/>
                  </a:lnTo>
                  <a:lnTo>
                    <a:pt x="130023" y="1942960"/>
                  </a:lnTo>
                  <a:lnTo>
                    <a:pt x="149914" y="1983276"/>
                  </a:lnTo>
                  <a:lnTo>
                    <a:pt x="171083" y="2022827"/>
                  </a:lnTo>
                  <a:lnTo>
                    <a:pt x="193502" y="2061586"/>
                  </a:lnTo>
                  <a:lnTo>
                    <a:pt x="217145" y="2099526"/>
                  </a:lnTo>
                  <a:lnTo>
                    <a:pt x="241985" y="2136621"/>
                  </a:lnTo>
                  <a:lnTo>
                    <a:pt x="267995" y="2172843"/>
                  </a:lnTo>
                  <a:lnTo>
                    <a:pt x="295147" y="2208165"/>
                  </a:lnTo>
                  <a:lnTo>
                    <a:pt x="323415" y="2242560"/>
                  </a:lnTo>
                  <a:lnTo>
                    <a:pt x="352772" y="2276002"/>
                  </a:lnTo>
                  <a:lnTo>
                    <a:pt x="383190" y="2308463"/>
                  </a:lnTo>
                  <a:lnTo>
                    <a:pt x="414644" y="2339916"/>
                  </a:lnTo>
                  <a:lnTo>
                    <a:pt x="447105" y="2370335"/>
                  </a:lnTo>
                  <a:lnTo>
                    <a:pt x="480546" y="2399692"/>
                  </a:lnTo>
                  <a:lnTo>
                    <a:pt x="514942" y="2427960"/>
                  </a:lnTo>
                  <a:lnTo>
                    <a:pt x="550264" y="2455112"/>
                  </a:lnTo>
                  <a:lnTo>
                    <a:pt x="586486" y="2481122"/>
                  </a:lnTo>
                  <a:lnTo>
                    <a:pt x="623581" y="2505962"/>
                  </a:lnTo>
                  <a:lnTo>
                    <a:pt x="661521" y="2529605"/>
                  </a:lnTo>
                  <a:lnTo>
                    <a:pt x="700280" y="2552024"/>
                  </a:lnTo>
                  <a:lnTo>
                    <a:pt x="739831" y="2573193"/>
                  </a:lnTo>
                  <a:lnTo>
                    <a:pt x="780147" y="2593084"/>
                  </a:lnTo>
                  <a:lnTo>
                    <a:pt x="821200" y="2611670"/>
                  </a:lnTo>
                  <a:lnTo>
                    <a:pt x="862964" y="2628925"/>
                  </a:lnTo>
                  <a:lnTo>
                    <a:pt x="905411" y="2644820"/>
                  </a:lnTo>
                  <a:lnTo>
                    <a:pt x="948516" y="2659330"/>
                  </a:lnTo>
                  <a:lnTo>
                    <a:pt x="992250" y="2672428"/>
                  </a:lnTo>
                  <a:lnTo>
                    <a:pt x="1036587" y="2684085"/>
                  </a:lnTo>
                  <a:lnTo>
                    <a:pt x="1081500" y="2694276"/>
                  </a:lnTo>
                  <a:lnTo>
                    <a:pt x="1126961" y="2702973"/>
                  </a:lnTo>
                  <a:lnTo>
                    <a:pt x="1172944" y="2710149"/>
                  </a:lnTo>
                  <a:lnTo>
                    <a:pt x="1219422" y="2715778"/>
                  </a:lnTo>
                  <a:lnTo>
                    <a:pt x="1266367" y="2719832"/>
                  </a:lnTo>
                  <a:lnTo>
                    <a:pt x="1313753" y="2722284"/>
                  </a:lnTo>
                  <a:lnTo>
                    <a:pt x="1361553" y="2723107"/>
                  </a:lnTo>
                  <a:lnTo>
                    <a:pt x="1409353" y="2722284"/>
                  </a:lnTo>
                  <a:lnTo>
                    <a:pt x="1456740" y="2719832"/>
                  </a:lnTo>
                  <a:lnTo>
                    <a:pt x="1503685" y="2715778"/>
                  </a:lnTo>
                  <a:lnTo>
                    <a:pt x="1550163" y="2710149"/>
                  </a:lnTo>
                  <a:lnTo>
                    <a:pt x="1596146" y="2702973"/>
                  </a:lnTo>
                  <a:lnTo>
                    <a:pt x="1641607" y="2694276"/>
                  </a:lnTo>
                  <a:lnTo>
                    <a:pt x="1686520" y="2684085"/>
                  </a:lnTo>
                  <a:lnTo>
                    <a:pt x="1730857" y="2672428"/>
                  </a:lnTo>
                  <a:lnTo>
                    <a:pt x="1774591" y="2659330"/>
                  </a:lnTo>
                  <a:lnTo>
                    <a:pt x="1817695" y="2644820"/>
                  </a:lnTo>
                  <a:lnTo>
                    <a:pt x="1860143" y="2628925"/>
                  </a:lnTo>
                  <a:lnTo>
                    <a:pt x="1901907" y="2611670"/>
                  </a:lnTo>
                  <a:lnTo>
                    <a:pt x="1942960" y="2593084"/>
                  </a:lnTo>
                  <a:lnTo>
                    <a:pt x="1983276" y="2573193"/>
                  </a:lnTo>
                  <a:lnTo>
                    <a:pt x="2022827" y="2552024"/>
                  </a:lnTo>
                  <a:lnTo>
                    <a:pt x="2061586" y="2529605"/>
                  </a:lnTo>
                  <a:lnTo>
                    <a:pt x="2099526" y="2505962"/>
                  </a:lnTo>
                  <a:lnTo>
                    <a:pt x="2136621" y="2481122"/>
                  </a:lnTo>
                  <a:lnTo>
                    <a:pt x="2172843" y="2455112"/>
                  </a:lnTo>
                  <a:lnTo>
                    <a:pt x="2208165" y="2427960"/>
                  </a:lnTo>
                  <a:lnTo>
                    <a:pt x="2242560" y="2399692"/>
                  </a:lnTo>
                  <a:lnTo>
                    <a:pt x="2276002" y="2370335"/>
                  </a:lnTo>
                  <a:lnTo>
                    <a:pt x="2308463" y="2339916"/>
                  </a:lnTo>
                  <a:lnTo>
                    <a:pt x="2339916" y="2308463"/>
                  </a:lnTo>
                  <a:lnTo>
                    <a:pt x="2370335" y="2276002"/>
                  </a:lnTo>
                  <a:lnTo>
                    <a:pt x="2399692" y="2242560"/>
                  </a:lnTo>
                  <a:lnTo>
                    <a:pt x="2427960" y="2208165"/>
                  </a:lnTo>
                  <a:lnTo>
                    <a:pt x="2455112" y="2172843"/>
                  </a:lnTo>
                  <a:lnTo>
                    <a:pt x="2481122" y="2136621"/>
                  </a:lnTo>
                  <a:lnTo>
                    <a:pt x="2505962" y="2099526"/>
                  </a:lnTo>
                  <a:lnTo>
                    <a:pt x="2529605" y="2061586"/>
                  </a:lnTo>
                  <a:lnTo>
                    <a:pt x="2552024" y="2022827"/>
                  </a:lnTo>
                  <a:lnTo>
                    <a:pt x="2573193" y="1983276"/>
                  </a:lnTo>
                  <a:lnTo>
                    <a:pt x="2593084" y="1942960"/>
                  </a:lnTo>
                  <a:lnTo>
                    <a:pt x="2611670" y="1901907"/>
                  </a:lnTo>
                  <a:lnTo>
                    <a:pt x="2628925" y="1860143"/>
                  </a:lnTo>
                  <a:lnTo>
                    <a:pt x="2644820" y="1817695"/>
                  </a:lnTo>
                  <a:lnTo>
                    <a:pt x="2659330" y="1774591"/>
                  </a:lnTo>
                  <a:lnTo>
                    <a:pt x="2672428" y="1730857"/>
                  </a:lnTo>
                  <a:lnTo>
                    <a:pt x="2684085" y="1686520"/>
                  </a:lnTo>
                  <a:lnTo>
                    <a:pt x="2694276" y="1641607"/>
                  </a:lnTo>
                  <a:lnTo>
                    <a:pt x="2702973" y="1596146"/>
                  </a:lnTo>
                  <a:lnTo>
                    <a:pt x="2710149" y="1550163"/>
                  </a:lnTo>
                  <a:lnTo>
                    <a:pt x="2715778" y="1503685"/>
                  </a:lnTo>
                  <a:lnTo>
                    <a:pt x="2719832" y="1456740"/>
                  </a:lnTo>
                  <a:lnTo>
                    <a:pt x="2722284" y="1409353"/>
                  </a:lnTo>
                  <a:lnTo>
                    <a:pt x="2723107" y="1361553"/>
                  </a:lnTo>
                  <a:lnTo>
                    <a:pt x="2722284" y="1313753"/>
                  </a:lnTo>
                  <a:lnTo>
                    <a:pt x="2719832" y="1266367"/>
                  </a:lnTo>
                  <a:lnTo>
                    <a:pt x="2715778" y="1219422"/>
                  </a:lnTo>
                  <a:lnTo>
                    <a:pt x="2710149" y="1172944"/>
                  </a:lnTo>
                  <a:lnTo>
                    <a:pt x="2702973" y="1126961"/>
                  </a:lnTo>
                  <a:lnTo>
                    <a:pt x="2694276" y="1081500"/>
                  </a:lnTo>
                  <a:lnTo>
                    <a:pt x="2684085" y="1036587"/>
                  </a:lnTo>
                  <a:lnTo>
                    <a:pt x="2672428" y="992250"/>
                  </a:lnTo>
                  <a:lnTo>
                    <a:pt x="2659330" y="948516"/>
                  </a:lnTo>
                  <a:lnTo>
                    <a:pt x="2644820" y="905411"/>
                  </a:lnTo>
                  <a:lnTo>
                    <a:pt x="2628925" y="862964"/>
                  </a:lnTo>
                  <a:lnTo>
                    <a:pt x="2611670" y="821200"/>
                  </a:lnTo>
                  <a:lnTo>
                    <a:pt x="2593084" y="780147"/>
                  </a:lnTo>
                  <a:lnTo>
                    <a:pt x="2573193" y="739831"/>
                  </a:lnTo>
                  <a:lnTo>
                    <a:pt x="2552024" y="700280"/>
                  </a:lnTo>
                  <a:lnTo>
                    <a:pt x="2529605" y="661521"/>
                  </a:lnTo>
                  <a:lnTo>
                    <a:pt x="2505962" y="623581"/>
                  </a:lnTo>
                  <a:lnTo>
                    <a:pt x="2481122" y="586486"/>
                  </a:lnTo>
                  <a:lnTo>
                    <a:pt x="2455112" y="550264"/>
                  </a:lnTo>
                  <a:lnTo>
                    <a:pt x="2427960" y="514942"/>
                  </a:lnTo>
                  <a:lnTo>
                    <a:pt x="2399692" y="480546"/>
                  </a:lnTo>
                  <a:lnTo>
                    <a:pt x="2370335" y="447105"/>
                  </a:lnTo>
                  <a:lnTo>
                    <a:pt x="2339916" y="414644"/>
                  </a:lnTo>
                  <a:lnTo>
                    <a:pt x="2308463" y="383190"/>
                  </a:lnTo>
                  <a:lnTo>
                    <a:pt x="2276002" y="352772"/>
                  </a:lnTo>
                  <a:lnTo>
                    <a:pt x="2242560" y="323415"/>
                  </a:lnTo>
                  <a:lnTo>
                    <a:pt x="2208165" y="295147"/>
                  </a:lnTo>
                  <a:lnTo>
                    <a:pt x="2172843" y="267995"/>
                  </a:lnTo>
                  <a:lnTo>
                    <a:pt x="2136621" y="241985"/>
                  </a:lnTo>
                  <a:lnTo>
                    <a:pt x="2099526" y="217145"/>
                  </a:lnTo>
                  <a:lnTo>
                    <a:pt x="2061586" y="193502"/>
                  </a:lnTo>
                  <a:lnTo>
                    <a:pt x="2022827" y="171083"/>
                  </a:lnTo>
                  <a:lnTo>
                    <a:pt x="1983276" y="149914"/>
                  </a:lnTo>
                  <a:lnTo>
                    <a:pt x="1942960" y="130023"/>
                  </a:lnTo>
                  <a:lnTo>
                    <a:pt x="1901907" y="111437"/>
                  </a:lnTo>
                  <a:lnTo>
                    <a:pt x="1860143" y="94182"/>
                  </a:lnTo>
                  <a:lnTo>
                    <a:pt x="1817695" y="78286"/>
                  </a:lnTo>
                  <a:lnTo>
                    <a:pt x="1774591" y="63776"/>
                  </a:lnTo>
                  <a:lnTo>
                    <a:pt x="1730857" y="50679"/>
                  </a:lnTo>
                  <a:lnTo>
                    <a:pt x="1686520" y="39022"/>
                  </a:lnTo>
                  <a:lnTo>
                    <a:pt x="1641607" y="28831"/>
                  </a:lnTo>
                  <a:lnTo>
                    <a:pt x="1596146" y="20134"/>
                  </a:lnTo>
                  <a:lnTo>
                    <a:pt x="1550163" y="12957"/>
                  </a:lnTo>
                  <a:lnTo>
                    <a:pt x="1503685" y="7329"/>
                  </a:lnTo>
                  <a:lnTo>
                    <a:pt x="1456740" y="3275"/>
                  </a:lnTo>
                  <a:lnTo>
                    <a:pt x="1409353" y="823"/>
                  </a:lnTo>
                  <a:lnTo>
                    <a:pt x="1361553" y="0"/>
                  </a:lnTo>
                </a:path>
              </a:pathLst>
            </a:custGeom>
            <a:ln w="57149">
              <a:solidFill>
                <a:srgbClr val="78DAF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135981" y="3616277"/>
              <a:ext cx="2723515" cy="2723515"/>
            </a:xfrm>
            <a:custGeom>
              <a:avLst/>
              <a:gdLst/>
              <a:ahLst/>
              <a:cxnLst/>
              <a:rect l="l" t="t" r="r" b="b"/>
              <a:pathLst>
                <a:path w="2723515" h="2723515">
                  <a:moveTo>
                    <a:pt x="1361553" y="0"/>
                  </a:moveTo>
                  <a:lnTo>
                    <a:pt x="1313753" y="823"/>
                  </a:lnTo>
                  <a:lnTo>
                    <a:pt x="1266367" y="3275"/>
                  </a:lnTo>
                  <a:lnTo>
                    <a:pt x="1219422" y="7329"/>
                  </a:lnTo>
                  <a:lnTo>
                    <a:pt x="1172944" y="12957"/>
                  </a:lnTo>
                  <a:lnTo>
                    <a:pt x="1126961" y="20134"/>
                  </a:lnTo>
                  <a:lnTo>
                    <a:pt x="1081500" y="28831"/>
                  </a:lnTo>
                  <a:lnTo>
                    <a:pt x="1036587" y="39022"/>
                  </a:lnTo>
                  <a:lnTo>
                    <a:pt x="992250" y="50679"/>
                  </a:lnTo>
                  <a:lnTo>
                    <a:pt x="948516" y="63776"/>
                  </a:lnTo>
                  <a:lnTo>
                    <a:pt x="905411" y="78286"/>
                  </a:lnTo>
                  <a:lnTo>
                    <a:pt x="862964" y="94182"/>
                  </a:lnTo>
                  <a:lnTo>
                    <a:pt x="821200" y="111437"/>
                  </a:lnTo>
                  <a:lnTo>
                    <a:pt x="780147" y="130023"/>
                  </a:lnTo>
                  <a:lnTo>
                    <a:pt x="739831" y="149914"/>
                  </a:lnTo>
                  <a:lnTo>
                    <a:pt x="700280" y="171083"/>
                  </a:lnTo>
                  <a:lnTo>
                    <a:pt x="661521" y="193502"/>
                  </a:lnTo>
                  <a:lnTo>
                    <a:pt x="623581" y="217145"/>
                  </a:lnTo>
                  <a:lnTo>
                    <a:pt x="586486" y="241985"/>
                  </a:lnTo>
                  <a:lnTo>
                    <a:pt x="550264" y="267995"/>
                  </a:lnTo>
                  <a:lnTo>
                    <a:pt x="514942" y="295147"/>
                  </a:lnTo>
                  <a:lnTo>
                    <a:pt x="480546" y="323415"/>
                  </a:lnTo>
                  <a:lnTo>
                    <a:pt x="447105" y="352772"/>
                  </a:lnTo>
                  <a:lnTo>
                    <a:pt x="414644" y="383190"/>
                  </a:lnTo>
                  <a:lnTo>
                    <a:pt x="383190" y="414644"/>
                  </a:lnTo>
                  <a:lnTo>
                    <a:pt x="352772" y="447105"/>
                  </a:lnTo>
                  <a:lnTo>
                    <a:pt x="323415" y="480546"/>
                  </a:lnTo>
                  <a:lnTo>
                    <a:pt x="295147" y="514942"/>
                  </a:lnTo>
                  <a:lnTo>
                    <a:pt x="267995" y="550264"/>
                  </a:lnTo>
                  <a:lnTo>
                    <a:pt x="241985" y="586486"/>
                  </a:lnTo>
                  <a:lnTo>
                    <a:pt x="217145" y="623581"/>
                  </a:lnTo>
                  <a:lnTo>
                    <a:pt x="193502" y="661521"/>
                  </a:lnTo>
                  <a:lnTo>
                    <a:pt x="171083" y="700280"/>
                  </a:lnTo>
                  <a:lnTo>
                    <a:pt x="149914" y="739831"/>
                  </a:lnTo>
                  <a:lnTo>
                    <a:pt x="130023" y="780147"/>
                  </a:lnTo>
                  <a:lnTo>
                    <a:pt x="111437" y="821200"/>
                  </a:lnTo>
                  <a:lnTo>
                    <a:pt x="94182" y="862964"/>
                  </a:lnTo>
                  <a:lnTo>
                    <a:pt x="78286" y="905411"/>
                  </a:lnTo>
                  <a:lnTo>
                    <a:pt x="63776" y="948516"/>
                  </a:lnTo>
                  <a:lnTo>
                    <a:pt x="50679" y="992250"/>
                  </a:lnTo>
                  <a:lnTo>
                    <a:pt x="39022" y="1036587"/>
                  </a:lnTo>
                  <a:lnTo>
                    <a:pt x="28831" y="1081500"/>
                  </a:lnTo>
                  <a:lnTo>
                    <a:pt x="20134" y="1126961"/>
                  </a:lnTo>
                  <a:lnTo>
                    <a:pt x="12957" y="1172944"/>
                  </a:lnTo>
                  <a:lnTo>
                    <a:pt x="7329" y="1219422"/>
                  </a:lnTo>
                  <a:lnTo>
                    <a:pt x="3275" y="1266367"/>
                  </a:lnTo>
                  <a:lnTo>
                    <a:pt x="823" y="1313753"/>
                  </a:lnTo>
                  <a:lnTo>
                    <a:pt x="0" y="1361553"/>
                  </a:lnTo>
                  <a:lnTo>
                    <a:pt x="823" y="1409353"/>
                  </a:lnTo>
                  <a:lnTo>
                    <a:pt x="3275" y="1456740"/>
                  </a:lnTo>
                  <a:lnTo>
                    <a:pt x="7329" y="1503685"/>
                  </a:lnTo>
                  <a:lnTo>
                    <a:pt x="12957" y="1550163"/>
                  </a:lnTo>
                  <a:lnTo>
                    <a:pt x="20134" y="1596146"/>
                  </a:lnTo>
                  <a:lnTo>
                    <a:pt x="28831" y="1641607"/>
                  </a:lnTo>
                  <a:lnTo>
                    <a:pt x="39022" y="1686520"/>
                  </a:lnTo>
                  <a:lnTo>
                    <a:pt x="50679" y="1730857"/>
                  </a:lnTo>
                  <a:lnTo>
                    <a:pt x="63776" y="1774591"/>
                  </a:lnTo>
                  <a:lnTo>
                    <a:pt x="78286" y="1817695"/>
                  </a:lnTo>
                  <a:lnTo>
                    <a:pt x="94182" y="1860143"/>
                  </a:lnTo>
                  <a:lnTo>
                    <a:pt x="111437" y="1901907"/>
                  </a:lnTo>
                  <a:lnTo>
                    <a:pt x="130023" y="1942960"/>
                  </a:lnTo>
                  <a:lnTo>
                    <a:pt x="149914" y="1983276"/>
                  </a:lnTo>
                  <a:lnTo>
                    <a:pt x="171083" y="2022827"/>
                  </a:lnTo>
                  <a:lnTo>
                    <a:pt x="193502" y="2061586"/>
                  </a:lnTo>
                  <a:lnTo>
                    <a:pt x="217145" y="2099526"/>
                  </a:lnTo>
                  <a:lnTo>
                    <a:pt x="241985" y="2136621"/>
                  </a:lnTo>
                  <a:lnTo>
                    <a:pt x="267995" y="2172843"/>
                  </a:lnTo>
                  <a:lnTo>
                    <a:pt x="295147" y="2208165"/>
                  </a:lnTo>
                  <a:lnTo>
                    <a:pt x="323415" y="2242560"/>
                  </a:lnTo>
                  <a:lnTo>
                    <a:pt x="352772" y="2276002"/>
                  </a:lnTo>
                  <a:lnTo>
                    <a:pt x="383190" y="2308463"/>
                  </a:lnTo>
                  <a:lnTo>
                    <a:pt x="414644" y="2339916"/>
                  </a:lnTo>
                  <a:lnTo>
                    <a:pt x="447105" y="2370335"/>
                  </a:lnTo>
                  <a:lnTo>
                    <a:pt x="480546" y="2399692"/>
                  </a:lnTo>
                  <a:lnTo>
                    <a:pt x="514942" y="2427960"/>
                  </a:lnTo>
                  <a:lnTo>
                    <a:pt x="550264" y="2455112"/>
                  </a:lnTo>
                  <a:lnTo>
                    <a:pt x="586486" y="2481122"/>
                  </a:lnTo>
                  <a:lnTo>
                    <a:pt x="623581" y="2505962"/>
                  </a:lnTo>
                  <a:lnTo>
                    <a:pt x="661521" y="2529605"/>
                  </a:lnTo>
                  <a:lnTo>
                    <a:pt x="700280" y="2552024"/>
                  </a:lnTo>
                  <a:lnTo>
                    <a:pt x="739831" y="2573193"/>
                  </a:lnTo>
                  <a:lnTo>
                    <a:pt x="780147" y="2593084"/>
                  </a:lnTo>
                  <a:lnTo>
                    <a:pt x="821200" y="2611670"/>
                  </a:lnTo>
                  <a:lnTo>
                    <a:pt x="862964" y="2628925"/>
                  </a:lnTo>
                  <a:lnTo>
                    <a:pt x="905411" y="2644820"/>
                  </a:lnTo>
                  <a:lnTo>
                    <a:pt x="948516" y="2659330"/>
                  </a:lnTo>
                  <a:lnTo>
                    <a:pt x="992250" y="2672428"/>
                  </a:lnTo>
                  <a:lnTo>
                    <a:pt x="1036587" y="2684085"/>
                  </a:lnTo>
                  <a:lnTo>
                    <a:pt x="1081500" y="2694276"/>
                  </a:lnTo>
                  <a:lnTo>
                    <a:pt x="1126961" y="2702973"/>
                  </a:lnTo>
                  <a:lnTo>
                    <a:pt x="1172944" y="2710149"/>
                  </a:lnTo>
                  <a:lnTo>
                    <a:pt x="1219422" y="2715778"/>
                  </a:lnTo>
                  <a:lnTo>
                    <a:pt x="1266367" y="2719832"/>
                  </a:lnTo>
                  <a:lnTo>
                    <a:pt x="1313753" y="2722284"/>
                  </a:lnTo>
                  <a:lnTo>
                    <a:pt x="1361553" y="2723107"/>
                  </a:lnTo>
                  <a:lnTo>
                    <a:pt x="1409353" y="2722284"/>
                  </a:lnTo>
                  <a:lnTo>
                    <a:pt x="1456740" y="2719832"/>
                  </a:lnTo>
                  <a:lnTo>
                    <a:pt x="1503685" y="2715778"/>
                  </a:lnTo>
                  <a:lnTo>
                    <a:pt x="1550163" y="2710149"/>
                  </a:lnTo>
                  <a:lnTo>
                    <a:pt x="1596146" y="2702973"/>
                  </a:lnTo>
                  <a:lnTo>
                    <a:pt x="1641607" y="2694276"/>
                  </a:lnTo>
                  <a:lnTo>
                    <a:pt x="1686520" y="2684085"/>
                  </a:lnTo>
                  <a:lnTo>
                    <a:pt x="1730857" y="2672428"/>
                  </a:lnTo>
                  <a:lnTo>
                    <a:pt x="1774591" y="2659330"/>
                  </a:lnTo>
                  <a:lnTo>
                    <a:pt x="1817695" y="2644820"/>
                  </a:lnTo>
                  <a:lnTo>
                    <a:pt x="1860143" y="2628925"/>
                  </a:lnTo>
                  <a:lnTo>
                    <a:pt x="1901907" y="2611670"/>
                  </a:lnTo>
                  <a:lnTo>
                    <a:pt x="1942960" y="2593084"/>
                  </a:lnTo>
                  <a:lnTo>
                    <a:pt x="1983276" y="2573193"/>
                  </a:lnTo>
                  <a:lnTo>
                    <a:pt x="2022827" y="2552024"/>
                  </a:lnTo>
                  <a:lnTo>
                    <a:pt x="2061586" y="2529605"/>
                  </a:lnTo>
                  <a:lnTo>
                    <a:pt x="2099526" y="2505962"/>
                  </a:lnTo>
                  <a:lnTo>
                    <a:pt x="2136621" y="2481122"/>
                  </a:lnTo>
                  <a:lnTo>
                    <a:pt x="2172843" y="2455112"/>
                  </a:lnTo>
                  <a:lnTo>
                    <a:pt x="2208165" y="2427960"/>
                  </a:lnTo>
                  <a:lnTo>
                    <a:pt x="2242560" y="2399692"/>
                  </a:lnTo>
                  <a:lnTo>
                    <a:pt x="2276002" y="2370335"/>
                  </a:lnTo>
                  <a:lnTo>
                    <a:pt x="2308463" y="2339916"/>
                  </a:lnTo>
                  <a:lnTo>
                    <a:pt x="2339916" y="2308463"/>
                  </a:lnTo>
                  <a:lnTo>
                    <a:pt x="2370335" y="2276002"/>
                  </a:lnTo>
                  <a:lnTo>
                    <a:pt x="2399692" y="2242560"/>
                  </a:lnTo>
                  <a:lnTo>
                    <a:pt x="2427960" y="2208165"/>
                  </a:lnTo>
                  <a:lnTo>
                    <a:pt x="2455112" y="2172843"/>
                  </a:lnTo>
                  <a:lnTo>
                    <a:pt x="2481122" y="2136621"/>
                  </a:lnTo>
                  <a:lnTo>
                    <a:pt x="2505962" y="2099526"/>
                  </a:lnTo>
                  <a:lnTo>
                    <a:pt x="2529605" y="2061586"/>
                  </a:lnTo>
                  <a:lnTo>
                    <a:pt x="2552024" y="2022827"/>
                  </a:lnTo>
                  <a:lnTo>
                    <a:pt x="2573193" y="1983276"/>
                  </a:lnTo>
                  <a:lnTo>
                    <a:pt x="2593084" y="1942960"/>
                  </a:lnTo>
                  <a:lnTo>
                    <a:pt x="2611670" y="1901907"/>
                  </a:lnTo>
                  <a:lnTo>
                    <a:pt x="2628925" y="1860143"/>
                  </a:lnTo>
                  <a:lnTo>
                    <a:pt x="2644820" y="1817695"/>
                  </a:lnTo>
                  <a:lnTo>
                    <a:pt x="2659330" y="1774591"/>
                  </a:lnTo>
                  <a:lnTo>
                    <a:pt x="2672428" y="1730857"/>
                  </a:lnTo>
                  <a:lnTo>
                    <a:pt x="2684085" y="1686520"/>
                  </a:lnTo>
                  <a:lnTo>
                    <a:pt x="2694276" y="1641607"/>
                  </a:lnTo>
                  <a:lnTo>
                    <a:pt x="2702973" y="1596146"/>
                  </a:lnTo>
                  <a:lnTo>
                    <a:pt x="2710149" y="1550163"/>
                  </a:lnTo>
                  <a:lnTo>
                    <a:pt x="2715778" y="1503685"/>
                  </a:lnTo>
                  <a:lnTo>
                    <a:pt x="2719832" y="1456740"/>
                  </a:lnTo>
                  <a:lnTo>
                    <a:pt x="2722284" y="1409353"/>
                  </a:lnTo>
                  <a:lnTo>
                    <a:pt x="2723107" y="1361553"/>
                  </a:lnTo>
                  <a:lnTo>
                    <a:pt x="2722284" y="1313753"/>
                  </a:lnTo>
                  <a:lnTo>
                    <a:pt x="2719832" y="1266367"/>
                  </a:lnTo>
                  <a:lnTo>
                    <a:pt x="2715778" y="1219422"/>
                  </a:lnTo>
                  <a:lnTo>
                    <a:pt x="2710149" y="1172944"/>
                  </a:lnTo>
                  <a:lnTo>
                    <a:pt x="2702973" y="1126961"/>
                  </a:lnTo>
                  <a:lnTo>
                    <a:pt x="2694276" y="1081500"/>
                  </a:lnTo>
                  <a:lnTo>
                    <a:pt x="2684085" y="1036587"/>
                  </a:lnTo>
                  <a:lnTo>
                    <a:pt x="2672428" y="992250"/>
                  </a:lnTo>
                  <a:lnTo>
                    <a:pt x="2659330" y="948516"/>
                  </a:lnTo>
                  <a:lnTo>
                    <a:pt x="2644820" y="905411"/>
                  </a:lnTo>
                  <a:lnTo>
                    <a:pt x="2628925" y="862964"/>
                  </a:lnTo>
                  <a:lnTo>
                    <a:pt x="2611670" y="821200"/>
                  </a:lnTo>
                  <a:lnTo>
                    <a:pt x="2593084" y="780147"/>
                  </a:lnTo>
                  <a:lnTo>
                    <a:pt x="2573193" y="739831"/>
                  </a:lnTo>
                  <a:lnTo>
                    <a:pt x="2552024" y="700280"/>
                  </a:lnTo>
                  <a:lnTo>
                    <a:pt x="2529605" y="661521"/>
                  </a:lnTo>
                  <a:lnTo>
                    <a:pt x="2505962" y="623581"/>
                  </a:lnTo>
                  <a:lnTo>
                    <a:pt x="2481122" y="586486"/>
                  </a:lnTo>
                  <a:lnTo>
                    <a:pt x="2455112" y="550264"/>
                  </a:lnTo>
                  <a:lnTo>
                    <a:pt x="2427960" y="514942"/>
                  </a:lnTo>
                  <a:lnTo>
                    <a:pt x="2399692" y="480546"/>
                  </a:lnTo>
                  <a:lnTo>
                    <a:pt x="2370335" y="447105"/>
                  </a:lnTo>
                  <a:lnTo>
                    <a:pt x="2339916" y="414644"/>
                  </a:lnTo>
                  <a:lnTo>
                    <a:pt x="2308463" y="383190"/>
                  </a:lnTo>
                  <a:lnTo>
                    <a:pt x="2276002" y="352772"/>
                  </a:lnTo>
                  <a:lnTo>
                    <a:pt x="2242560" y="323415"/>
                  </a:lnTo>
                  <a:lnTo>
                    <a:pt x="2208165" y="295147"/>
                  </a:lnTo>
                  <a:lnTo>
                    <a:pt x="2172843" y="267995"/>
                  </a:lnTo>
                  <a:lnTo>
                    <a:pt x="2136621" y="241985"/>
                  </a:lnTo>
                  <a:lnTo>
                    <a:pt x="2099526" y="217145"/>
                  </a:lnTo>
                  <a:lnTo>
                    <a:pt x="2061586" y="193502"/>
                  </a:lnTo>
                  <a:lnTo>
                    <a:pt x="2022827" y="171083"/>
                  </a:lnTo>
                  <a:lnTo>
                    <a:pt x="1983276" y="149914"/>
                  </a:lnTo>
                  <a:lnTo>
                    <a:pt x="1942960" y="130023"/>
                  </a:lnTo>
                  <a:lnTo>
                    <a:pt x="1901907" y="111437"/>
                  </a:lnTo>
                  <a:lnTo>
                    <a:pt x="1860143" y="94182"/>
                  </a:lnTo>
                  <a:lnTo>
                    <a:pt x="1817695" y="78286"/>
                  </a:lnTo>
                  <a:lnTo>
                    <a:pt x="1774591" y="63776"/>
                  </a:lnTo>
                  <a:lnTo>
                    <a:pt x="1730857" y="50679"/>
                  </a:lnTo>
                  <a:lnTo>
                    <a:pt x="1686520" y="39022"/>
                  </a:lnTo>
                  <a:lnTo>
                    <a:pt x="1641607" y="28831"/>
                  </a:lnTo>
                  <a:lnTo>
                    <a:pt x="1596146" y="20134"/>
                  </a:lnTo>
                  <a:lnTo>
                    <a:pt x="1550163" y="12957"/>
                  </a:lnTo>
                  <a:lnTo>
                    <a:pt x="1503685" y="7329"/>
                  </a:lnTo>
                  <a:lnTo>
                    <a:pt x="1456740" y="3275"/>
                  </a:lnTo>
                  <a:lnTo>
                    <a:pt x="1409353" y="823"/>
                  </a:lnTo>
                  <a:lnTo>
                    <a:pt x="1361553" y="0"/>
                  </a:lnTo>
                </a:path>
              </a:pathLst>
            </a:custGeom>
            <a:ln w="57149">
              <a:solidFill>
                <a:srgbClr val="78DAF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24677" y="3738370"/>
              <a:ext cx="2479022" cy="247902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258074" y="3744537"/>
              <a:ext cx="2479022" cy="247902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946236" y="6648610"/>
              <a:ext cx="3504565" cy="733425"/>
            </a:xfrm>
            <a:custGeom>
              <a:avLst/>
              <a:gdLst/>
              <a:ahLst/>
              <a:cxnLst/>
              <a:rect l="l" t="t" r="r" b="b"/>
              <a:pathLst>
                <a:path w="3504565" h="733425">
                  <a:moveTo>
                    <a:pt x="0" y="733425"/>
                  </a:moveTo>
                  <a:lnTo>
                    <a:pt x="0" y="0"/>
                  </a:lnTo>
                  <a:lnTo>
                    <a:pt x="3504024" y="0"/>
                  </a:lnTo>
                  <a:lnTo>
                    <a:pt x="3504024" y="733425"/>
                  </a:lnTo>
                </a:path>
              </a:pathLst>
            </a:custGeom>
            <a:ln w="76199">
              <a:solidFill>
                <a:srgbClr val="78DAF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711830" y="7865806"/>
              <a:ext cx="3129280" cy="733425"/>
            </a:xfrm>
            <a:custGeom>
              <a:avLst/>
              <a:gdLst/>
              <a:ahLst/>
              <a:cxnLst/>
              <a:rect l="l" t="t" r="r" b="b"/>
              <a:pathLst>
                <a:path w="3129279" h="733425">
                  <a:moveTo>
                    <a:pt x="0" y="733425"/>
                  </a:moveTo>
                  <a:lnTo>
                    <a:pt x="0" y="0"/>
                  </a:lnTo>
                  <a:lnTo>
                    <a:pt x="3129012" y="0"/>
                  </a:lnTo>
                  <a:lnTo>
                    <a:pt x="3129012" y="733425"/>
                  </a:lnTo>
                </a:path>
              </a:pathLst>
            </a:custGeom>
            <a:ln w="76199">
              <a:solidFill>
                <a:srgbClr val="78DAF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556394" y="7865806"/>
              <a:ext cx="3362325" cy="733425"/>
            </a:xfrm>
            <a:custGeom>
              <a:avLst/>
              <a:gdLst/>
              <a:ahLst/>
              <a:cxnLst/>
              <a:rect l="l" t="t" r="r" b="b"/>
              <a:pathLst>
                <a:path w="3362325" h="733425">
                  <a:moveTo>
                    <a:pt x="0" y="733425"/>
                  </a:moveTo>
                  <a:lnTo>
                    <a:pt x="0" y="0"/>
                  </a:lnTo>
                  <a:lnTo>
                    <a:pt x="3362050" y="0"/>
                  </a:lnTo>
                </a:path>
              </a:pathLst>
            </a:custGeom>
            <a:ln w="76199">
              <a:solidFill>
                <a:srgbClr val="78DAF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136218" y="6648610"/>
              <a:ext cx="2845435" cy="733425"/>
            </a:xfrm>
            <a:custGeom>
              <a:avLst/>
              <a:gdLst/>
              <a:ahLst/>
              <a:cxnLst/>
              <a:rect l="l" t="t" r="r" b="b"/>
              <a:pathLst>
                <a:path w="2845434" h="733425">
                  <a:moveTo>
                    <a:pt x="0" y="733425"/>
                  </a:moveTo>
                  <a:lnTo>
                    <a:pt x="0" y="0"/>
                  </a:lnTo>
                  <a:lnTo>
                    <a:pt x="2845119" y="0"/>
                  </a:lnTo>
                  <a:lnTo>
                    <a:pt x="2845119" y="733425"/>
                  </a:lnTo>
                </a:path>
              </a:pathLst>
            </a:custGeom>
            <a:ln w="76199">
              <a:solidFill>
                <a:srgbClr val="78DAF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36829" y="4984048"/>
              <a:ext cx="2479021" cy="247902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80316" y="4984048"/>
              <a:ext cx="2479021" cy="247902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296629" y="1036166"/>
              <a:ext cx="14240510" cy="1991995"/>
            </a:xfrm>
            <a:custGeom>
              <a:avLst/>
              <a:gdLst/>
              <a:ahLst/>
              <a:cxnLst/>
              <a:rect l="l" t="t" r="r" b="b"/>
              <a:pathLst>
                <a:path w="14240510" h="1991995">
                  <a:moveTo>
                    <a:pt x="6445186" y="4813"/>
                  </a:moveTo>
                  <a:lnTo>
                    <a:pt x="6440386" y="0"/>
                  </a:lnTo>
                  <a:lnTo>
                    <a:pt x="5227256" y="0"/>
                  </a:lnTo>
                  <a:lnTo>
                    <a:pt x="4886134" y="341122"/>
                  </a:lnTo>
                  <a:lnTo>
                    <a:pt x="1537436" y="341122"/>
                  </a:lnTo>
                  <a:lnTo>
                    <a:pt x="1503807" y="307492"/>
                  </a:lnTo>
                  <a:lnTo>
                    <a:pt x="1503807" y="341122"/>
                  </a:lnTo>
                  <a:lnTo>
                    <a:pt x="713473" y="341122"/>
                  </a:lnTo>
                  <a:lnTo>
                    <a:pt x="403580" y="651014"/>
                  </a:lnTo>
                  <a:lnTo>
                    <a:pt x="403580" y="492455"/>
                  </a:lnTo>
                  <a:lnTo>
                    <a:pt x="648601" y="247434"/>
                  </a:lnTo>
                  <a:lnTo>
                    <a:pt x="1410119" y="247434"/>
                  </a:lnTo>
                  <a:lnTo>
                    <a:pt x="1503807" y="341122"/>
                  </a:lnTo>
                  <a:lnTo>
                    <a:pt x="1503807" y="307492"/>
                  </a:lnTo>
                  <a:lnTo>
                    <a:pt x="1419720" y="223405"/>
                  </a:lnTo>
                  <a:lnTo>
                    <a:pt x="639000" y="223405"/>
                  </a:lnTo>
                  <a:lnTo>
                    <a:pt x="379552" y="482854"/>
                  </a:lnTo>
                  <a:lnTo>
                    <a:pt x="379552" y="675043"/>
                  </a:lnTo>
                  <a:lnTo>
                    <a:pt x="345922" y="708672"/>
                  </a:lnTo>
                  <a:lnTo>
                    <a:pt x="312293" y="675030"/>
                  </a:lnTo>
                  <a:lnTo>
                    <a:pt x="120116" y="867206"/>
                  </a:lnTo>
                  <a:lnTo>
                    <a:pt x="120116" y="427596"/>
                  </a:lnTo>
                  <a:lnTo>
                    <a:pt x="72072" y="427596"/>
                  </a:lnTo>
                  <a:lnTo>
                    <a:pt x="72072" y="4813"/>
                  </a:lnTo>
                  <a:lnTo>
                    <a:pt x="67271" y="0"/>
                  </a:lnTo>
                  <a:lnTo>
                    <a:pt x="52857" y="0"/>
                  </a:lnTo>
                  <a:lnTo>
                    <a:pt x="48044" y="4813"/>
                  </a:lnTo>
                  <a:lnTo>
                    <a:pt x="48044" y="427596"/>
                  </a:lnTo>
                  <a:lnTo>
                    <a:pt x="0" y="427596"/>
                  </a:lnTo>
                  <a:lnTo>
                    <a:pt x="0" y="987323"/>
                  </a:lnTo>
                  <a:lnTo>
                    <a:pt x="0" y="1004138"/>
                  </a:lnTo>
                  <a:lnTo>
                    <a:pt x="0" y="1563852"/>
                  </a:lnTo>
                  <a:lnTo>
                    <a:pt x="48044" y="1563852"/>
                  </a:lnTo>
                  <a:lnTo>
                    <a:pt x="48044" y="1986648"/>
                  </a:lnTo>
                  <a:lnTo>
                    <a:pt x="52857" y="1991448"/>
                  </a:lnTo>
                  <a:lnTo>
                    <a:pt x="60058" y="1991448"/>
                  </a:lnTo>
                  <a:lnTo>
                    <a:pt x="67271" y="1991448"/>
                  </a:lnTo>
                  <a:lnTo>
                    <a:pt x="72072" y="1986648"/>
                  </a:lnTo>
                  <a:lnTo>
                    <a:pt x="72072" y="1563852"/>
                  </a:lnTo>
                  <a:lnTo>
                    <a:pt x="120116" y="1563852"/>
                  </a:lnTo>
                  <a:lnTo>
                    <a:pt x="120116" y="1124254"/>
                  </a:lnTo>
                  <a:lnTo>
                    <a:pt x="312293" y="1316431"/>
                  </a:lnTo>
                  <a:lnTo>
                    <a:pt x="345922" y="1282801"/>
                  </a:lnTo>
                  <a:lnTo>
                    <a:pt x="379552" y="1316431"/>
                  </a:lnTo>
                  <a:lnTo>
                    <a:pt x="379552" y="1508607"/>
                  </a:lnTo>
                  <a:lnTo>
                    <a:pt x="639000" y="1768043"/>
                  </a:lnTo>
                  <a:lnTo>
                    <a:pt x="1419720" y="1768043"/>
                  </a:lnTo>
                  <a:lnTo>
                    <a:pt x="1537423" y="1650339"/>
                  </a:lnTo>
                  <a:lnTo>
                    <a:pt x="4886134" y="1650339"/>
                  </a:lnTo>
                  <a:lnTo>
                    <a:pt x="5227256" y="1991448"/>
                  </a:lnTo>
                  <a:lnTo>
                    <a:pt x="6433172" y="1991448"/>
                  </a:lnTo>
                  <a:lnTo>
                    <a:pt x="6440386" y="1991448"/>
                  </a:lnTo>
                  <a:lnTo>
                    <a:pt x="6445186" y="1986648"/>
                  </a:lnTo>
                  <a:lnTo>
                    <a:pt x="6445186" y="1972233"/>
                  </a:lnTo>
                  <a:lnTo>
                    <a:pt x="6440386" y="1967433"/>
                  </a:lnTo>
                  <a:lnTo>
                    <a:pt x="5236870" y="1967433"/>
                  </a:lnTo>
                  <a:lnTo>
                    <a:pt x="4895748" y="1626311"/>
                  </a:lnTo>
                  <a:lnTo>
                    <a:pt x="1535036" y="1626311"/>
                  </a:lnTo>
                  <a:lnTo>
                    <a:pt x="1527822" y="1626311"/>
                  </a:lnTo>
                  <a:lnTo>
                    <a:pt x="1503794" y="1626311"/>
                  </a:lnTo>
                  <a:lnTo>
                    <a:pt x="1503794" y="1650339"/>
                  </a:lnTo>
                  <a:lnTo>
                    <a:pt x="1410119" y="1744027"/>
                  </a:lnTo>
                  <a:lnTo>
                    <a:pt x="648601" y="1744027"/>
                  </a:lnTo>
                  <a:lnTo>
                    <a:pt x="403580" y="1498993"/>
                  </a:lnTo>
                  <a:lnTo>
                    <a:pt x="403580" y="1340459"/>
                  </a:lnTo>
                  <a:lnTo>
                    <a:pt x="713473" y="1650339"/>
                  </a:lnTo>
                  <a:lnTo>
                    <a:pt x="1503794" y="1650339"/>
                  </a:lnTo>
                  <a:lnTo>
                    <a:pt x="1503794" y="1626311"/>
                  </a:lnTo>
                  <a:lnTo>
                    <a:pt x="723074" y="1626311"/>
                  </a:lnTo>
                  <a:lnTo>
                    <a:pt x="403580" y="1306830"/>
                  </a:lnTo>
                  <a:lnTo>
                    <a:pt x="403580" y="1304417"/>
                  </a:lnTo>
                  <a:lnTo>
                    <a:pt x="398780" y="1299603"/>
                  </a:lnTo>
                  <a:lnTo>
                    <a:pt x="396354" y="1299603"/>
                  </a:lnTo>
                  <a:lnTo>
                    <a:pt x="362737" y="1265986"/>
                  </a:lnTo>
                  <a:lnTo>
                    <a:pt x="396379" y="1232344"/>
                  </a:lnTo>
                  <a:lnTo>
                    <a:pt x="159753" y="995730"/>
                  </a:lnTo>
                  <a:lnTo>
                    <a:pt x="396379" y="759104"/>
                  </a:lnTo>
                  <a:lnTo>
                    <a:pt x="362737" y="725474"/>
                  </a:lnTo>
                  <a:lnTo>
                    <a:pt x="396367" y="691845"/>
                  </a:lnTo>
                  <a:lnTo>
                    <a:pt x="398780" y="691845"/>
                  </a:lnTo>
                  <a:lnTo>
                    <a:pt x="403580" y="687044"/>
                  </a:lnTo>
                  <a:lnTo>
                    <a:pt x="403580" y="684631"/>
                  </a:lnTo>
                  <a:lnTo>
                    <a:pt x="723074" y="365137"/>
                  </a:lnTo>
                  <a:lnTo>
                    <a:pt x="1527822" y="365137"/>
                  </a:lnTo>
                  <a:lnTo>
                    <a:pt x="1535036" y="365137"/>
                  </a:lnTo>
                  <a:lnTo>
                    <a:pt x="4895748" y="365137"/>
                  </a:lnTo>
                  <a:lnTo>
                    <a:pt x="5236870" y="24028"/>
                  </a:lnTo>
                  <a:lnTo>
                    <a:pt x="6440386" y="24028"/>
                  </a:lnTo>
                  <a:lnTo>
                    <a:pt x="6445186" y="19227"/>
                  </a:lnTo>
                  <a:lnTo>
                    <a:pt x="6445186" y="4813"/>
                  </a:lnTo>
                  <a:close/>
                </a:path>
                <a:path w="14240510" h="1991995">
                  <a:moveTo>
                    <a:pt x="14240421" y="427596"/>
                  </a:moveTo>
                  <a:lnTo>
                    <a:pt x="14192377" y="427596"/>
                  </a:lnTo>
                  <a:lnTo>
                    <a:pt x="14192377" y="4813"/>
                  </a:lnTo>
                  <a:lnTo>
                    <a:pt x="14187577" y="0"/>
                  </a:lnTo>
                  <a:lnTo>
                    <a:pt x="14173162" y="0"/>
                  </a:lnTo>
                  <a:lnTo>
                    <a:pt x="14168349" y="4813"/>
                  </a:lnTo>
                  <a:lnTo>
                    <a:pt x="14168349" y="427596"/>
                  </a:lnTo>
                  <a:lnTo>
                    <a:pt x="14120305" y="427596"/>
                  </a:lnTo>
                  <a:lnTo>
                    <a:pt x="14120305" y="867206"/>
                  </a:lnTo>
                  <a:lnTo>
                    <a:pt x="13928128" y="675030"/>
                  </a:lnTo>
                  <a:lnTo>
                    <a:pt x="13893292" y="709866"/>
                  </a:lnTo>
                  <a:lnTo>
                    <a:pt x="13860869" y="677443"/>
                  </a:lnTo>
                  <a:lnTo>
                    <a:pt x="13860869" y="482854"/>
                  </a:lnTo>
                  <a:lnTo>
                    <a:pt x="13836841" y="458825"/>
                  </a:lnTo>
                  <a:lnTo>
                    <a:pt x="13836841" y="492455"/>
                  </a:lnTo>
                  <a:lnTo>
                    <a:pt x="13836841" y="653415"/>
                  </a:lnTo>
                  <a:lnTo>
                    <a:pt x="13524560" y="341122"/>
                  </a:lnTo>
                  <a:lnTo>
                    <a:pt x="12736614" y="341122"/>
                  </a:lnTo>
                  <a:lnTo>
                    <a:pt x="12830315" y="247434"/>
                  </a:lnTo>
                  <a:lnTo>
                    <a:pt x="13591820" y="247434"/>
                  </a:lnTo>
                  <a:lnTo>
                    <a:pt x="13836841" y="492455"/>
                  </a:lnTo>
                  <a:lnTo>
                    <a:pt x="13836841" y="458825"/>
                  </a:lnTo>
                  <a:lnTo>
                    <a:pt x="13601433" y="223405"/>
                  </a:lnTo>
                  <a:lnTo>
                    <a:pt x="12820701" y="223405"/>
                  </a:lnTo>
                  <a:lnTo>
                    <a:pt x="12702985" y="341122"/>
                  </a:lnTo>
                  <a:lnTo>
                    <a:pt x="9351886" y="341122"/>
                  </a:lnTo>
                  <a:lnTo>
                    <a:pt x="9010764" y="0"/>
                  </a:lnTo>
                  <a:lnTo>
                    <a:pt x="7804848" y="0"/>
                  </a:lnTo>
                  <a:lnTo>
                    <a:pt x="7792834" y="4813"/>
                  </a:lnTo>
                  <a:lnTo>
                    <a:pt x="7792834" y="19227"/>
                  </a:lnTo>
                  <a:lnTo>
                    <a:pt x="7797647" y="24028"/>
                  </a:lnTo>
                  <a:lnTo>
                    <a:pt x="9001163" y="24028"/>
                  </a:lnTo>
                  <a:lnTo>
                    <a:pt x="9344673" y="365137"/>
                  </a:lnTo>
                  <a:lnTo>
                    <a:pt x="12705398" y="365137"/>
                  </a:lnTo>
                  <a:lnTo>
                    <a:pt x="12712599" y="365137"/>
                  </a:lnTo>
                  <a:lnTo>
                    <a:pt x="13517347" y="365137"/>
                  </a:lnTo>
                  <a:lnTo>
                    <a:pt x="13836841" y="684657"/>
                  </a:lnTo>
                  <a:lnTo>
                    <a:pt x="13836841" y="687044"/>
                  </a:lnTo>
                  <a:lnTo>
                    <a:pt x="13841654" y="691845"/>
                  </a:lnTo>
                  <a:lnTo>
                    <a:pt x="13844029" y="691845"/>
                  </a:lnTo>
                  <a:lnTo>
                    <a:pt x="13877671" y="725487"/>
                  </a:lnTo>
                  <a:lnTo>
                    <a:pt x="13844054" y="759104"/>
                  </a:lnTo>
                  <a:lnTo>
                    <a:pt x="14080668" y="995730"/>
                  </a:lnTo>
                  <a:lnTo>
                    <a:pt x="13844054" y="1232344"/>
                  </a:lnTo>
                  <a:lnTo>
                    <a:pt x="13877671" y="1265986"/>
                  </a:lnTo>
                  <a:lnTo>
                    <a:pt x="13844054" y="1299603"/>
                  </a:lnTo>
                  <a:lnTo>
                    <a:pt x="13841654" y="1299603"/>
                  </a:lnTo>
                  <a:lnTo>
                    <a:pt x="13836841" y="1304417"/>
                  </a:lnTo>
                  <a:lnTo>
                    <a:pt x="13836841" y="1306817"/>
                  </a:lnTo>
                  <a:lnTo>
                    <a:pt x="13836841" y="1340459"/>
                  </a:lnTo>
                  <a:lnTo>
                    <a:pt x="13836841" y="1498993"/>
                  </a:lnTo>
                  <a:lnTo>
                    <a:pt x="13591820" y="1744027"/>
                  </a:lnTo>
                  <a:lnTo>
                    <a:pt x="12830315" y="1744027"/>
                  </a:lnTo>
                  <a:lnTo>
                    <a:pt x="12736627" y="1650339"/>
                  </a:lnTo>
                  <a:lnTo>
                    <a:pt x="13526961" y="1650339"/>
                  </a:lnTo>
                  <a:lnTo>
                    <a:pt x="13836841" y="1340459"/>
                  </a:lnTo>
                  <a:lnTo>
                    <a:pt x="13836841" y="1306817"/>
                  </a:lnTo>
                  <a:lnTo>
                    <a:pt x="13517347" y="1626311"/>
                  </a:lnTo>
                  <a:lnTo>
                    <a:pt x="12712599" y="1626311"/>
                  </a:lnTo>
                  <a:lnTo>
                    <a:pt x="12705398" y="1626311"/>
                  </a:lnTo>
                  <a:lnTo>
                    <a:pt x="9344673" y="1626311"/>
                  </a:lnTo>
                  <a:lnTo>
                    <a:pt x="9003563" y="1967433"/>
                  </a:lnTo>
                  <a:lnTo>
                    <a:pt x="7800048" y="1967433"/>
                  </a:lnTo>
                  <a:lnTo>
                    <a:pt x="7795234" y="1972233"/>
                  </a:lnTo>
                  <a:lnTo>
                    <a:pt x="7795234" y="1986648"/>
                  </a:lnTo>
                  <a:lnTo>
                    <a:pt x="7800048" y="1991448"/>
                  </a:lnTo>
                  <a:lnTo>
                    <a:pt x="9013165" y="1991448"/>
                  </a:lnTo>
                  <a:lnTo>
                    <a:pt x="9354287" y="1650339"/>
                  </a:lnTo>
                  <a:lnTo>
                    <a:pt x="12702997" y="1650339"/>
                  </a:lnTo>
                  <a:lnTo>
                    <a:pt x="12820701" y="1768043"/>
                  </a:lnTo>
                  <a:lnTo>
                    <a:pt x="13601421" y="1768043"/>
                  </a:lnTo>
                  <a:lnTo>
                    <a:pt x="13860869" y="1508607"/>
                  </a:lnTo>
                  <a:lnTo>
                    <a:pt x="13860869" y="1316431"/>
                  </a:lnTo>
                  <a:lnTo>
                    <a:pt x="13894499" y="1282801"/>
                  </a:lnTo>
                  <a:lnTo>
                    <a:pt x="13928128" y="1316431"/>
                  </a:lnTo>
                  <a:lnTo>
                    <a:pt x="14120305" y="1124254"/>
                  </a:lnTo>
                  <a:lnTo>
                    <a:pt x="14120305" y="1563852"/>
                  </a:lnTo>
                  <a:lnTo>
                    <a:pt x="14168349" y="1563852"/>
                  </a:lnTo>
                  <a:lnTo>
                    <a:pt x="14168349" y="1986648"/>
                  </a:lnTo>
                  <a:lnTo>
                    <a:pt x="14173162" y="1991448"/>
                  </a:lnTo>
                  <a:lnTo>
                    <a:pt x="14180363" y="1991448"/>
                  </a:lnTo>
                  <a:lnTo>
                    <a:pt x="14187577" y="1991448"/>
                  </a:lnTo>
                  <a:lnTo>
                    <a:pt x="14192377" y="1986648"/>
                  </a:lnTo>
                  <a:lnTo>
                    <a:pt x="14191336" y="1563852"/>
                  </a:lnTo>
                  <a:lnTo>
                    <a:pt x="14240421" y="1563852"/>
                  </a:lnTo>
                  <a:lnTo>
                    <a:pt x="14240421" y="1004138"/>
                  </a:lnTo>
                  <a:lnTo>
                    <a:pt x="14240421" y="987323"/>
                  </a:lnTo>
                  <a:lnTo>
                    <a:pt x="14240421" y="427596"/>
                  </a:lnTo>
                  <a:close/>
                </a:path>
              </a:pathLst>
            </a:custGeom>
            <a:solidFill>
              <a:srgbClr val="78DA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984336" y="6841265"/>
            <a:ext cx="342836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000" b="1" spc="-25" dirty="0">
                <a:solidFill>
                  <a:srgbClr val="FFFFFF"/>
                </a:solidFill>
                <a:latin typeface="Tahoma"/>
                <a:cs typeface="Tahoma"/>
              </a:rPr>
              <a:t>Artificial</a:t>
            </a:r>
            <a:r>
              <a:rPr sz="2000" b="1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Tahoma"/>
                <a:cs typeface="Tahoma"/>
              </a:rPr>
              <a:t>Intelligence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906474" y="8058461"/>
            <a:ext cx="26269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45" dirty="0">
                <a:solidFill>
                  <a:srgbClr val="FFFFFF"/>
                </a:solidFill>
                <a:latin typeface="Tahoma"/>
                <a:cs typeface="Tahoma"/>
              </a:rPr>
              <a:t>Quantum</a:t>
            </a:r>
            <a:r>
              <a:rPr sz="2000" b="1" spc="-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Tahoma"/>
                <a:cs typeface="Tahoma"/>
              </a:rPr>
              <a:t>Computing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749930" y="8058461"/>
            <a:ext cx="30530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8215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FFFFFF"/>
                </a:solidFill>
                <a:latin typeface="Tahoma"/>
                <a:cs typeface="Tahoma"/>
              </a:rPr>
              <a:t>Robotics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174318" y="6841265"/>
            <a:ext cx="27692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878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FFFFFF"/>
                </a:solidFill>
                <a:latin typeface="Tahoma"/>
                <a:cs typeface="Tahoma"/>
              </a:rPr>
              <a:t>Biotechnology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21" name="object 21" descr="$PPTXTitle"/>
          <p:cNvSpPr txBox="1">
            <a:spLocks noGrp="1"/>
          </p:cNvSpPr>
          <p:nvPr>
            <p:ph type="title"/>
          </p:nvPr>
        </p:nvSpPr>
        <p:spPr>
          <a:xfrm>
            <a:off x="4461053" y="1504556"/>
            <a:ext cx="9770745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0" spc="-70" dirty="0">
                <a:solidFill>
                  <a:srgbClr val="FFFFFF"/>
                </a:solidFill>
                <a:latin typeface="Tahoma"/>
                <a:cs typeface="Tahoma"/>
              </a:rPr>
              <a:t>Emerging</a:t>
            </a:r>
            <a:r>
              <a:rPr sz="6500" spc="-3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500" spc="90" dirty="0">
                <a:solidFill>
                  <a:srgbClr val="78DAF6"/>
                </a:solidFill>
                <a:latin typeface="Tahoma"/>
                <a:cs typeface="Tahoma"/>
              </a:rPr>
              <a:t>Technologies</a:t>
            </a:r>
            <a:endParaRPr sz="6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753771" cy="10286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430136" y="1208779"/>
            <a:ext cx="3238499" cy="111442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9334500" y="1208779"/>
            <a:ext cx="4720590" cy="1073785"/>
            <a:chOff x="9334500" y="1208779"/>
            <a:chExt cx="4720590" cy="107378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34500" y="1276613"/>
              <a:ext cx="1236679" cy="100271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02726" y="1208779"/>
              <a:ext cx="3451773" cy="5514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02726" y="1763867"/>
              <a:ext cx="1453933" cy="518068"/>
            </a:xfrm>
            <a:prstGeom prst="rect">
              <a:avLst/>
            </a:prstGeom>
          </p:spPr>
        </p:pic>
      </p:grp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9302749" y="3756559"/>
            <a:ext cx="359092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spc="535" dirty="0"/>
              <a:t>ABOUT</a:t>
            </a:r>
            <a:r>
              <a:rPr sz="4950" spc="260" dirty="0"/>
              <a:t> </a:t>
            </a:r>
            <a:r>
              <a:rPr sz="4950" spc="795" dirty="0"/>
              <a:t>US</a:t>
            </a:r>
            <a:endParaRPr sz="4950"/>
          </a:p>
        </p:txBody>
      </p:sp>
      <p:sp>
        <p:nvSpPr>
          <p:cNvPr id="9" name="object 9"/>
          <p:cNvSpPr txBox="1"/>
          <p:nvPr/>
        </p:nvSpPr>
        <p:spPr>
          <a:xfrm>
            <a:off x="9321799" y="8393978"/>
            <a:ext cx="6182360" cy="12255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11700"/>
              </a:lnSpc>
              <a:spcBef>
                <a:spcPts val="90"/>
              </a:spcBef>
            </a:pPr>
            <a:r>
              <a:rPr sz="2350" dirty="0">
                <a:solidFill>
                  <a:srgbClr val="616061"/>
                </a:solidFill>
                <a:latin typeface="Trebuchet MS"/>
                <a:cs typeface="Trebuchet MS"/>
              </a:rPr>
              <a:t>innovation,</a:t>
            </a:r>
            <a:r>
              <a:rPr sz="2350" spc="165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350" spc="95" dirty="0">
                <a:solidFill>
                  <a:srgbClr val="616061"/>
                </a:solidFill>
                <a:latin typeface="Trebuchet MS"/>
                <a:cs typeface="Trebuchet MS"/>
              </a:rPr>
              <a:t>and</a:t>
            </a:r>
            <a:r>
              <a:rPr sz="2350" spc="175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350" spc="70" dirty="0">
                <a:solidFill>
                  <a:srgbClr val="616061"/>
                </a:solidFill>
                <a:latin typeface="Trebuchet MS"/>
                <a:cs typeface="Trebuchet MS"/>
              </a:rPr>
              <a:t>capacity</a:t>
            </a:r>
            <a:r>
              <a:rPr sz="2350" spc="170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350" dirty="0">
                <a:solidFill>
                  <a:srgbClr val="616061"/>
                </a:solidFill>
                <a:latin typeface="Trebuchet MS"/>
                <a:cs typeface="Trebuchet MS"/>
              </a:rPr>
              <a:t>building</a:t>
            </a:r>
            <a:r>
              <a:rPr sz="2350" spc="175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350" dirty="0">
                <a:solidFill>
                  <a:srgbClr val="616061"/>
                </a:solidFill>
                <a:latin typeface="Trebuchet MS"/>
                <a:cs typeface="Trebuchet MS"/>
              </a:rPr>
              <a:t>to</a:t>
            </a:r>
            <a:r>
              <a:rPr sz="2350" spc="175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350" spc="85" dirty="0">
                <a:solidFill>
                  <a:srgbClr val="616061"/>
                </a:solidFill>
                <a:latin typeface="Trebuchet MS"/>
                <a:cs typeface="Trebuchet MS"/>
              </a:rPr>
              <a:t>ensure </a:t>
            </a:r>
            <a:r>
              <a:rPr sz="2350" dirty="0">
                <a:solidFill>
                  <a:srgbClr val="616061"/>
                </a:solidFill>
                <a:latin typeface="Trebuchet MS"/>
                <a:cs typeface="Trebuchet MS"/>
              </a:rPr>
              <a:t>that</a:t>
            </a:r>
            <a:r>
              <a:rPr sz="2350" spc="395" dirty="0">
                <a:solidFill>
                  <a:srgbClr val="616061"/>
                </a:solidFill>
                <a:latin typeface="Trebuchet MS"/>
                <a:cs typeface="Trebuchet MS"/>
              </a:rPr>
              <a:t>  </a:t>
            </a:r>
            <a:r>
              <a:rPr sz="2350" spc="95" dirty="0">
                <a:solidFill>
                  <a:srgbClr val="616061"/>
                </a:solidFill>
                <a:latin typeface="Trebuchet MS"/>
                <a:cs typeface="Trebuchet MS"/>
              </a:rPr>
              <a:t>economic</a:t>
            </a:r>
            <a:r>
              <a:rPr sz="2350" spc="409" dirty="0">
                <a:solidFill>
                  <a:srgbClr val="616061"/>
                </a:solidFill>
                <a:latin typeface="Trebuchet MS"/>
                <a:cs typeface="Trebuchet MS"/>
              </a:rPr>
              <a:t>  </a:t>
            </a:r>
            <a:r>
              <a:rPr sz="2350" spc="90" dirty="0">
                <a:solidFill>
                  <a:srgbClr val="616061"/>
                </a:solidFill>
                <a:latin typeface="Trebuchet MS"/>
                <a:cs typeface="Trebuchet MS"/>
              </a:rPr>
              <a:t>growth</a:t>
            </a:r>
            <a:r>
              <a:rPr sz="2350" spc="405" dirty="0">
                <a:solidFill>
                  <a:srgbClr val="616061"/>
                </a:solidFill>
                <a:latin typeface="Trebuchet MS"/>
                <a:cs typeface="Trebuchet MS"/>
              </a:rPr>
              <a:t>  </a:t>
            </a:r>
            <a:r>
              <a:rPr sz="2350" spc="100" dirty="0">
                <a:solidFill>
                  <a:srgbClr val="616061"/>
                </a:solidFill>
                <a:latin typeface="Trebuchet MS"/>
                <a:cs typeface="Trebuchet MS"/>
              </a:rPr>
              <a:t>is</a:t>
            </a:r>
            <a:r>
              <a:rPr sz="2350" spc="409" dirty="0">
                <a:solidFill>
                  <a:srgbClr val="616061"/>
                </a:solidFill>
                <a:latin typeface="Trebuchet MS"/>
                <a:cs typeface="Trebuchet MS"/>
              </a:rPr>
              <a:t>  </a:t>
            </a:r>
            <a:r>
              <a:rPr sz="2350" spc="60" dirty="0">
                <a:solidFill>
                  <a:srgbClr val="616061"/>
                </a:solidFill>
                <a:latin typeface="Trebuchet MS"/>
                <a:cs typeface="Trebuchet MS"/>
              </a:rPr>
              <a:t>broad-</a:t>
            </a:r>
            <a:r>
              <a:rPr sz="2350" spc="-10" dirty="0">
                <a:solidFill>
                  <a:srgbClr val="616061"/>
                </a:solidFill>
                <a:latin typeface="Trebuchet MS"/>
                <a:cs typeface="Trebuchet MS"/>
              </a:rPr>
              <a:t>based, </a:t>
            </a:r>
            <a:r>
              <a:rPr sz="2350" dirty="0">
                <a:solidFill>
                  <a:srgbClr val="616061"/>
                </a:solidFill>
                <a:latin typeface="Trebuchet MS"/>
                <a:cs typeface="Trebuchet MS"/>
              </a:rPr>
              <a:t>sustainable,</a:t>
            </a:r>
            <a:r>
              <a:rPr sz="2350" spc="25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350" spc="95" dirty="0">
                <a:solidFill>
                  <a:srgbClr val="616061"/>
                </a:solidFill>
                <a:latin typeface="Trebuchet MS"/>
                <a:cs typeface="Trebuchet MS"/>
              </a:rPr>
              <a:t>and</a:t>
            </a:r>
            <a:r>
              <a:rPr sz="2350" spc="30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350" spc="-10" dirty="0">
                <a:solidFill>
                  <a:srgbClr val="616061"/>
                </a:solidFill>
                <a:latin typeface="Trebuchet MS"/>
                <a:cs typeface="Trebuchet MS"/>
              </a:rPr>
              <a:t>inclusive.</a:t>
            </a:r>
            <a:endParaRPr sz="235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302749" y="4874033"/>
            <a:ext cx="6201410" cy="35458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434340">
              <a:lnSpc>
                <a:spcPct val="111700"/>
              </a:lnSpc>
              <a:spcBef>
                <a:spcPts val="90"/>
              </a:spcBef>
            </a:pPr>
            <a:r>
              <a:rPr sz="2350" b="1" spc="125" dirty="0">
                <a:solidFill>
                  <a:srgbClr val="616061"/>
                </a:solidFill>
                <a:latin typeface="Trebuchet MS"/>
                <a:cs typeface="Trebuchet MS"/>
              </a:rPr>
              <a:t>We</a:t>
            </a:r>
            <a:r>
              <a:rPr sz="2350" b="1" spc="-130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350" b="1" spc="105" dirty="0">
                <a:solidFill>
                  <a:srgbClr val="616061"/>
                </a:solidFill>
                <a:latin typeface="Trebuchet MS"/>
                <a:cs typeface="Trebuchet MS"/>
              </a:rPr>
              <a:t>work</a:t>
            </a:r>
            <a:r>
              <a:rPr sz="2350" b="1" spc="-130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350" b="1" spc="60" dirty="0">
                <a:solidFill>
                  <a:srgbClr val="616061"/>
                </a:solidFill>
                <a:latin typeface="Trebuchet MS"/>
                <a:cs typeface="Trebuchet MS"/>
              </a:rPr>
              <a:t>at</a:t>
            </a:r>
            <a:r>
              <a:rPr sz="2350" b="1" spc="-130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350" b="1" dirty="0">
                <a:solidFill>
                  <a:srgbClr val="616061"/>
                </a:solidFill>
                <a:latin typeface="Trebuchet MS"/>
                <a:cs typeface="Trebuchet MS"/>
              </a:rPr>
              <a:t>the</a:t>
            </a:r>
            <a:r>
              <a:rPr sz="2350" b="1" spc="-130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350" b="1" spc="45" dirty="0">
                <a:solidFill>
                  <a:srgbClr val="616061"/>
                </a:solidFill>
                <a:latin typeface="Trebuchet MS"/>
                <a:cs typeface="Trebuchet MS"/>
              </a:rPr>
              <a:t>intersection</a:t>
            </a:r>
            <a:r>
              <a:rPr sz="2350" b="1" spc="-130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350" b="1" spc="50" dirty="0">
                <a:solidFill>
                  <a:srgbClr val="616061"/>
                </a:solidFill>
                <a:latin typeface="Trebuchet MS"/>
                <a:cs typeface="Trebuchet MS"/>
              </a:rPr>
              <a:t>between </a:t>
            </a:r>
            <a:r>
              <a:rPr sz="2350" b="1" dirty="0">
                <a:solidFill>
                  <a:srgbClr val="593CF0"/>
                </a:solidFill>
                <a:latin typeface="Trebuchet MS"/>
                <a:cs typeface="Trebuchet MS"/>
              </a:rPr>
              <a:t>Policy,</a:t>
            </a:r>
            <a:r>
              <a:rPr sz="2350" b="1" spc="-165" dirty="0">
                <a:solidFill>
                  <a:srgbClr val="593CF0"/>
                </a:solidFill>
                <a:latin typeface="Trebuchet MS"/>
                <a:cs typeface="Trebuchet MS"/>
              </a:rPr>
              <a:t> </a:t>
            </a:r>
            <a:r>
              <a:rPr sz="2350" b="1" spc="114" dirty="0">
                <a:solidFill>
                  <a:srgbClr val="616061"/>
                </a:solidFill>
                <a:latin typeface="Trebuchet MS"/>
                <a:cs typeface="Trebuchet MS"/>
              </a:rPr>
              <a:t>and</a:t>
            </a:r>
            <a:r>
              <a:rPr sz="2350" b="1" spc="-155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350" b="1" spc="45" dirty="0">
                <a:solidFill>
                  <a:srgbClr val="593CF0"/>
                </a:solidFill>
                <a:latin typeface="Trebuchet MS"/>
                <a:cs typeface="Trebuchet MS"/>
              </a:rPr>
              <a:t>Private</a:t>
            </a:r>
            <a:r>
              <a:rPr sz="2350" b="1" spc="-155" dirty="0">
                <a:solidFill>
                  <a:srgbClr val="593CF0"/>
                </a:solidFill>
                <a:latin typeface="Trebuchet MS"/>
                <a:cs typeface="Trebuchet MS"/>
              </a:rPr>
              <a:t> </a:t>
            </a:r>
            <a:r>
              <a:rPr sz="2350" b="1" spc="95" dirty="0">
                <a:solidFill>
                  <a:srgbClr val="593CF0"/>
                </a:solidFill>
                <a:latin typeface="Trebuchet MS"/>
                <a:cs typeface="Trebuchet MS"/>
              </a:rPr>
              <a:t>Sector</a:t>
            </a:r>
            <a:r>
              <a:rPr sz="2350" b="1" spc="-155" dirty="0">
                <a:solidFill>
                  <a:srgbClr val="593CF0"/>
                </a:solidFill>
                <a:latin typeface="Trebuchet MS"/>
                <a:cs typeface="Trebuchet MS"/>
              </a:rPr>
              <a:t> </a:t>
            </a:r>
            <a:r>
              <a:rPr sz="2350" b="1" spc="65" dirty="0">
                <a:solidFill>
                  <a:srgbClr val="616061"/>
                </a:solidFill>
                <a:latin typeface="Trebuchet MS"/>
                <a:cs typeface="Trebuchet MS"/>
              </a:rPr>
              <a:t>driving</a:t>
            </a:r>
            <a:r>
              <a:rPr sz="2350" b="1" spc="-155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350" b="1" spc="-10" dirty="0">
                <a:solidFill>
                  <a:srgbClr val="616061"/>
                </a:solidFill>
                <a:latin typeface="Trebuchet MS"/>
                <a:cs typeface="Trebuchet MS"/>
              </a:rPr>
              <a:t>Trade </a:t>
            </a:r>
            <a:r>
              <a:rPr sz="2350" b="1" spc="75" dirty="0">
                <a:solidFill>
                  <a:srgbClr val="616061"/>
                </a:solidFill>
                <a:latin typeface="Trebuchet MS"/>
                <a:cs typeface="Trebuchet MS"/>
              </a:rPr>
              <a:t>Technology</a:t>
            </a:r>
            <a:r>
              <a:rPr sz="2350" b="1" spc="-150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350" b="1" spc="114" dirty="0">
                <a:solidFill>
                  <a:srgbClr val="616061"/>
                </a:solidFill>
                <a:latin typeface="Trebuchet MS"/>
                <a:cs typeface="Trebuchet MS"/>
              </a:rPr>
              <a:t>and</a:t>
            </a:r>
            <a:r>
              <a:rPr sz="2350" b="1" spc="-145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350" b="1" spc="55" dirty="0">
                <a:solidFill>
                  <a:srgbClr val="616061"/>
                </a:solidFill>
                <a:latin typeface="Trebuchet MS"/>
                <a:cs typeface="Trebuchet MS"/>
              </a:rPr>
              <a:t>Development</a:t>
            </a:r>
            <a:endParaRPr sz="2350">
              <a:latin typeface="Trebuchet MS"/>
              <a:cs typeface="Trebuchet MS"/>
            </a:endParaRPr>
          </a:p>
          <a:p>
            <a:pPr marL="31115" marR="5080" algn="just">
              <a:lnSpc>
                <a:spcPct val="111700"/>
              </a:lnSpc>
              <a:spcBef>
                <a:spcPts val="2520"/>
              </a:spcBef>
            </a:pPr>
            <a:r>
              <a:rPr sz="2350" dirty="0">
                <a:solidFill>
                  <a:srgbClr val="616061"/>
                </a:solidFill>
                <a:latin typeface="Trebuchet MS"/>
                <a:cs typeface="Trebuchet MS"/>
              </a:rPr>
              <a:t>The</a:t>
            </a:r>
            <a:r>
              <a:rPr sz="2350" spc="170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350" spc="60" dirty="0">
                <a:solidFill>
                  <a:srgbClr val="616061"/>
                </a:solidFill>
                <a:latin typeface="Trebuchet MS"/>
                <a:cs typeface="Trebuchet MS"/>
              </a:rPr>
              <a:t>Innovation</a:t>
            </a:r>
            <a:r>
              <a:rPr sz="2350" spc="175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350" dirty="0">
                <a:solidFill>
                  <a:srgbClr val="616061"/>
                </a:solidFill>
                <a:latin typeface="Trebuchet MS"/>
                <a:cs typeface="Trebuchet MS"/>
              </a:rPr>
              <a:t>Centre</a:t>
            </a:r>
            <a:r>
              <a:rPr sz="2350" spc="180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350" spc="55" dirty="0">
                <a:solidFill>
                  <a:srgbClr val="616061"/>
                </a:solidFill>
                <a:latin typeface="Trebuchet MS"/>
                <a:cs typeface="Trebuchet MS"/>
              </a:rPr>
              <a:t>for</a:t>
            </a:r>
            <a:r>
              <a:rPr sz="2350" spc="175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350" spc="55" dirty="0">
                <a:solidFill>
                  <a:srgbClr val="616061"/>
                </a:solidFill>
                <a:latin typeface="Trebuchet MS"/>
                <a:cs typeface="Trebuchet MS"/>
              </a:rPr>
              <a:t>Inclusive</a:t>
            </a:r>
            <a:r>
              <a:rPr sz="2350" spc="180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350" spc="55" dirty="0">
                <a:solidFill>
                  <a:srgbClr val="616061"/>
                </a:solidFill>
                <a:latin typeface="Trebuchet MS"/>
                <a:cs typeface="Trebuchet MS"/>
              </a:rPr>
              <a:t>Growth </a:t>
            </a:r>
            <a:r>
              <a:rPr sz="2350" spc="100" dirty="0">
                <a:solidFill>
                  <a:srgbClr val="616061"/>
                </a:solidFill>
                <a:latin typeface="Trebuchet MS"/>
                <a:cs typeface="Trebuchet MS"/>
              </a:rPr>
              <a:t>is</a:t>
            </a:r>
            <a:r>
              <a:rPr sz="2350" spc="170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350" spc="90" dirty="0">
                <a:solidFill>
                  <a:srgbClr val="616061"/>
                </a:solidFill>
                <a:latin typeface="Trebuchet MS"/>
                <a:cs typeface="Trebuchet MS"/>
              </a:rPr>
              <a:t>an</a:t>
            </a:r>
            <a:r>
              <a:rPr sz="2350" spc="185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350" spc="50" dirty="0">
                <a:solidFill>
                  <a:srgbClr val="616061"/>
                </a:solidFill>
                <a:latin typeface="Trebuchet MS"/>
                <a:cs typeface="Trebuchet MS"/>
              </a:rPr>
              <a:t>organization</a:t>
            </a:r>
            <a:r>
              <a:rPr sz="2350" spc="180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350" spc="50" dirty="0">
                <a:solidFill>
                  <a:srgbClr val="616061"/>
                </a:solidFill>
                <a:latin typeface="Trebuchet MS"/>
                <a:cs typeface="Trebuchet MS"/>
              </a:rPr>
              <a:t>committed</a:t>
            </a:r>
            <a:r>
              <a:rPr sz="2350" spc="185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350" dirty="0">
                <a:solidFill>
                  <a:srgbClr val="616061"/>
                </a:solidFill>
                <a:latin typeface="Trebuchet MS"/>
                <a:cs typeface="Trebuchet MS"/>
              </a:rPr>
              <a:t>to</a:t>
            </a:r>
            <a:r>
              <a:rPr sz="2350" spc="180" dirty="0">
                <a:solidFill>
                  <a:srgbClr val="616061"/>
                </a:solidFill>
                <a:latin typeface="Trebuchet MS"/>
                <a:cs typeface="Trebuchet MS"/>
              </a:rPr>
              <a:t> </a:t>
            </a:r>
            <a:r>
              <a:rPr sz="2350" spc="80" dirty="0">
                <a:solidFill>
                  <a:srgbClr val="616061"/>
                </a:solidFill>
                <a:latin typeface="Trebuchet MS"/>
                <a:cs typeface="Trebuchet MS"/>
              </a:rPr>
              <a:t>advancing </a:t>
            </a:r>
            <a:r>
              <a:rPr sz="2350" dirty="0">
                <a:solidFill>
                  <a:srgbClr val="616061"/>
                </a:solidFill>
                <a:latin typeface="Trebuchet MS"/>
                <a:cs typeface="Trebuchet MS"/>
              </a:rPr>
              <a:t>equitable</a:t>
            </a:r>
            <a:r>
              <a:rPr sz="2350" spc="-30" dirty="0">
                <a:solidFill>
                  <a:srgbClr val="616061"/>
                </a:solidFill>
                <a:latin typeface="Trebuchet MS"/>
                <a:cs typeface="Trebuchet MS"/>
              </a:rPr>
              <a:t>  </a:t>
            </a:r>
            <a:r>
              <a:rPr sz="2350" spc="95" dirty="0">
                <a:solidFill>
                  <a:srgbClr val="616061"/>
                </a:solidFill>
                <a:latin typeface="Trebuchet MS"/>
                <a:cs typeface="Trebuchet MS"/>
              </a:rPr>
              <a:t>economic</a:t>
            </a:r>
            <a:r>
              <a:rPr sz="2350" spc="-30" dirty="0">
                <a:solidFill>
                  <a:srgbClr val="616061"/>
                </a:solidFill>
                <a:latin typeface="Trebuchet MS"/>
                <a:cs typeface="Trebuchet MS"/>
              </a:rPr>
              <a:t>  </a:t>
            </a:r>
            <a:r>
              <a:rPr sz="2350" spc="60" dirty="0">
                <a:solidFill>
                  <a:srgbClr val="616061"/>
                </a:solidFill>
                <a:latin typeface="Trebuchet MS"/>
                <a:cs typeface="Trebuchet MS"/>
              </a:rPr>
              <a:t>development</a:t>
            </a:r>
            <a:r>
              <a:rPr sz="2350" spc="-30" dirty="0">
                <a:solidFill>
                  <a:srgbClr val="616061"/>
                </a:solidFill>
                <a:latin typeface="Trebuchet MS"/>
                <a:cs typeface="Trebuchet MS"/>
              </a:rPr>
              <a:t>  </a:t>
            </a:r>
            <a:r>
              <a:rPr sz="2350" spc="75" dirty="0">
                <a:solidFill>
                  <a:srgbClr val="616061"/>
                </a:solidFill>
                <a:latin typeface="Trebuchet MS"/>
                <a:cs typeface="Trebuchet MS"/>
              </a:rPr>
              <a:t>through </a:t>
            </a:r>
            <a:r>
              <a:rPr sz="2350" dirty="0">
                <a:solidFill>
                  <a:srgbClr val="616061"/>
                </a:solidFill>
                <a:latin typeface="Trebuchet MS"/>
                <a:cs typeface="Trebuchet MS"/>
              </a:rPr>
              <a:t>Trade,</a:t>
            </a:r>
            <a:r>
              <a:rPr sz="2350" spc="30" dirty="0">
                <a:solidFill>
                  <a:srgbClr val="616061"/>
                </a:solidFill>
                <a:latin typeface="Trebuchet MS"/>
                <a:cs typeface="Trebuchet MS"/>
              </a:rPr>
              <a:t>  </a:t>
            </a:r>
            <a:r>
              <a:rPr sz="2350" spc="85" dirty="0">
                <a:solidFill>
                  <a:srgbClr val="616061"/>
                </a:solidFill>
                <a:latin typeface="Trebuchet MS"/>
                <a:cs typeface="Trebuchet MS"/>
              </a:rPr>
              <a:t>Technology</a:t>
            </a:r>
            <a:r>
              <a:rPr sz="2350" spc="25" dirty="0">
                <a:solidFill>
                  <a:srgbClr val="616061"/>
                </a:solidFill>
                <a:latin typeface="Trebuchet MS"/>
                <a:cs typeface="Trebuchet MS"/>
              </a:rPr>
              <a:t>  </a:t>
            </a:r>
            <a:r>
              <a:rPr sz="2350" spc="95" dirty="0">
                <a:solidFill>
                  <a:srgbClr val="616061"/>
                </a:solidFill>
                <a:latin typeface="Trebuchet MS"/>
                <a:cs typeface="Trebuchet MS"/>
              </a:rPr>
              <a:t>and</a:t>
            </a:r>
            <a:r>
              <a:rPr sz="2350" spc="30" dirty="0">
                <a:solidFill>
                  <a:srgbClr val="616061"/>
                </a:solidFill>
                <a:latin typeface="Trebuchet MS"/>
                <a:cs typeface="Trebuchet MS"/>
              </a:rPr>
              <a:t>  </a:t>
            </a:r>
            <a:r>
              <a:rPr sz="2350" dirty="0">
                <a:solidFill>
                  <a:srgbClr val="616061"/>
                </a:solidFill>
                <a:latin typeface="Trebuchet MS"/>
                <a:cs typeface="Trebuchet MS"/>
              </a:rPr>
              <a:t>Development.</a:t>
            </a:r>
            <a:r>
              <a:rPr sz="2350" spc="30" dirty="0">
                <a:solidFill>
                  <a:srgbClr val="616061"/>
                </a:solidFill>
                <a:latin typeface="Trebuchet MS"/>
                <a:cs typeface="Trebuchet MS"/>
              </a:rPr>
              <a:t>  </a:t>
            </a:r>
            <a:r>
              <a:rPr sz="2350" spc="100" dirty="0">
                <a:solidFill>
                  <a:srgbClr val="616061"/>
                </a:solidFill>
                <a:latin typeface="Trebuchet MS"/>
                <a:cs typeface="Trebuchet MS"/>
              </a:rPr>
              <a:t>We work</a:t>
            </a:r>
            <a:r>
              <a:rPr sz="2350" spc="260" dirty="0">
                <a:solidFill>
                  <a:srgbClr val="616061"/>
                </a:solidFill>
                <a:latin typeface="Trebuchet MS"/>
                <a:cs typeface="Trebuchet MS"/>
              </a:rPr>
              <a:t>   </a:t>
            </a:r>
            <a:r>
              <a:rPr sz="2350" dirty="0">
                <a:solidFill>
                  <a:srgbClr val="616061"/>
                </a:solidFill>
                <a:latin typeface="Trebuchet MS"/>
                <a:cs typeface="Trebuchet MS"/>
              </a:rPr>
              <a:t>at</a:t>
            </a:r>
            <a:r>
              <a:rPr sz="2350" spc="254" dirty="0">
                <a:solidFill>
                  <a:srgbClr val="616061"/>
                </a:solidFill>
                <a:latin typeface="Trebuchet MS"/>
                <a:cs typeface="Trebuchet MS"/>
              </a:rPr>
              <a:t>   </a:t>
            </a:r>
            <a:r>
              <a:rPr sz="2350" dirty="0">
                <a:solidFill>
                  <a:srgbClr val="616061"/>
                </a:solidFill>
                <a:latin typeface="Trebuchet MS"/>
                <a:cs typeface="Trebuchet MS"/>
              </a:rPr>
              <a:t>the</a:t>
            </a:r>
            <a:r>
              <a:rPr sz="2350" spc="260" dirty="0">
                <a:solidFill>
                  <a:srgbClr val="616061"/>
                </a:solidFill>
                <a:latin typeface="Trebuchet MS"/>
                <a:cs typeface="Trebuchet MS"/>
              </a:rPr>
              <a:t>   </a:t>
            </a:r>
            <a:r>
              <a:rPr sz="2350" spc="45" dirty="0">
                <a:solidFill>
                  <a:srgbClr val="616061"/>
                </a:solidFill>
                <a:latin typeface="Trebuchet MS"/>
                <a:cs typeface="Trebuchet MS"/>
              </a:rPr>
              <a:t>intersection</a:t>
            </a:r>
            <a:r>
              <a:rPr sz="2350" spc="260" dirty="0">
                <a:solidFill>
                  <a:srgbClr val="616061"/>
                </a:solidFill>
                <a:latin typeface="Trebuchet MS"/>
                <a:cs typeface="Trebuchet MS"/>
              </a:rPr>
              <a:t>   </a:t>
            </a:r>
            <a:r>
              <a:rPr sz="2350" spc="75" dirty="0">
                <a:solidFill>
                  <a:srgbClr val="616061"/>
                </a:solidFill>
                <a:latin typeface="Trebuchet MS"/>
                <a:cs typeface="Trebuchet MS"/>
              </a:rPr>
              <a:t>of</a:t>
            </a:r>
            <a:r>
              <a:rPr sz="2350" spc="254" dirty="0">
                <a:solidFill>
                  <a:srgbClr val="616061"/>
                </a:solidFill>
                <a:latin typeface="Trebuchet MS"/>
                <a:cs typeface="Trebuchet MS"/>
              </a:rPr>
              <a:t>   </a:t>
            </a:r>
            <a:r>
              <a:rPr sz="2350" spc="-10" dirty="0">
                <a:solidFill>
                  <a:srgbClr val="616061"/>
                </a:solidFill>
                <a:latin typeface="Trebuchet MS"/>
                <a:cs typeface="Trebuchet MS"/>
              </a:rPr>
              <a:t>policy,</a:t>
            </a:r>
            <a:endParaRPr sz="235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6642" y="8601309"/>
            <a:ext cx="2018664" cy="8255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1700"/>
              </a:lnSpc>
              <a:spcBef>
                <a:spcPts val="90"/>
              </a:spcBef>
            </a:pPr>
            <a:r>
              <a:rPr sz="2350" b="1" spc="-45" dirty="0">
                <a:solidFill>
                  <a:srgbClr val="FFFFFF"/>
                </a:solidFill>
                <a:latin typeface="Trebuchet MS"/>
                <a:cs typeface="Trebuchet MS"/>
              </a:rPr>
              <a:t>Jude</a:t>
            </a:r>
            <a:r>
              <a:rPr sz="2350" b="1" spc="-1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350" b="1" spc="65" dirty="0">
                <a:solidFill>
                  <a:srgbClr val="FFFFFF"/>
                </a:solidFill>
                <a:latin typeface="Trebuchet MS"/>
                <a:cs typeface="Trebuchet MS"/>
              </a:rPr>
              <a:t>M.</a:t>
            </a:r>
            <a:r>
              <a:rPr sz="2350" b="1" spc="-1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350" b="1" spc="80" dirty="0">
                <a:solidFill>
                  <a:srgbClr val="FFFFFF"/>
                </a:solidFill>
                <a:latin typeface="Trebuchet MS"/>
                <a:cs typeface="Trebuchet MS"/>
              </a:rPr>
              <a:t>Oseh </a:t>
            </a:r>
            <a:r>
              <a:rPr sz="2350" b="1" spc="60" dirty="0">
                <a:solidFill>
                  <a:srgbClr val="FFFFFF"/>
                </a:solidFill>
                <a:latin typeface="Trebuchet MS"/>
                <a:cs typeface="Trebuchet MS"/>
              </a:rPr>
              <a:t>Founder</a:t>
            </a:r>
            <a:r>
              <a:rPr sz="2350" b="1" spc="-1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350" b="1" spc="114" dirty="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sz="2350" b="1" spc="-1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350" b="1" spc="100" dirty="0">
                <a:solidFill>
                  <a:srgbClr val="FFFFFF"/>
                </a:solidFill>
                <a:latin typeface="Trebuchet MS"/>
                <a:cs typeface="Trebuchet MS"/>
              </a:rPr>
              <a:t>ED</a:t>
            </a:r>
            <a:endParaRPr sz="23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150F3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97727" y="3480"/>
            <a:ext cx="11898214" cy="1029324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444733" cy="1028699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0189794" y="3922088"/>
            <a:ext cx="6677025" cy="2315845"/>
            <a:chOff x="10189794" y="3922088"/>
            <a:chExt cx="6677025" cy="231584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27743" y="3960188"/>
              <a:ext cx="6601124" cy="223937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227894" y="3960188"/>
              <a:ext cx="6600825" cy="2239645"/>
            </a:xfrm>
            <a:custGeom>
              <a:avLst/>
              <a:gdLst/>
              <a:ahLst/>
              <a:cxnLst/>
              <a:rect l="l" t="t" r="r" b="b"/>
              <a:pathLst>
                <a:path w="6600825" h="2239645">
                  <a:moveTo>
                    <a:pt x="0" y="0"/>
                  </a:moveTo>
                  <a:lnTo>
                    <a:pt x="6600807" y="0"/>
                  </a:lnTo>
                  <a:lnTo>
                    <a:pt x="6600807" y="2239267"/>
                  </a:lnTo>
                  <a:lnTo>
                    <a:pt x="0" y="2239267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183216" y="3922088"/>
            <a:ext cx="6610350" cy="2315845"/>
            <a:chOff x="3183216" y="3922088"/>
            <a:chExt cx="6610350" cy="231584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21230" y="3960187"/>
              <a:ext cx="6534287" cy="223937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221316" y="3960188"/>
              <a:ext cx="6534150" cy="2239645"/>
            </a:xfrm>
            <a:custGeom>
              <a:avLst/>
              <a:gdLst/>
              <a:ahLst/>
              <a:cxnLst/>
              <a:rect l="l" t="t" r="r" b="b"/>
              <a:pathLst>
                <a:path w="6534150" h="2239645">
                  <a:moveTo>
                    <a:pt x="0" y="0"/>
                  </a:moveTo>
                  <a:lnTo>
                    <a:pt x="6533977" y="0"/>
                  </a:lnTo>
                  <a:lnTo>
                    <a:pt x="6533977" y="2239267"/>
                  </a:lnTo>
                  <a:lnTo>
                    <a:pt x="0" y="2239267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0189794" y="6659204"/>
            <a:ext cx="6677025" cy="2315845"/>
            <a:chOff x="10189794" y="6659204"/>
            <a:chExt cx="6677025" cy="2315845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27743" y="6697304"/>
              <a:ext cx="6601124" cy="223937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227894" y="6697304"/>
              <a:ext cx="6600825" cy="2239645"/>
            </a:xfrm>
            <a:custGeom>
              <a:avLst/>
              <a:gdLst/>
              <a:ahLst/>
              <a:cxnLst/>
              <a:rect l="l" t="t" r="r" b="b"/>
              <a:pathLst>
                <a:path w="6600825" h="2239645">
                  <a:moveTo>
                    <a:pt x="0" y="0"/>
                  </a:moveTo>
                  <a:lnTo>
                    <a:pt x="6600807" y="0"/>
                  </a:lnTo>
                  <a:lnTo>
                    <a:pt x="6600807" y="2239267"/>
                  </a:lnTo>
                  <a:lnTo>
                    <a:pt x="0" y="2239267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3183216" y="6659204"/>
            <a:ext cx="6610350" cy="2315845"/>
            <a:chOff x="3183216" y="6659204"/>
            <a:chExt cx="6610350" cy="2315845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1230" y="6697303"/>
              <a:ext cx="6534287" cy="223937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221316" y="6697304"/>
              <a:ext cx="6534150" cy="2239645"/>
            </a:xfrm>
            <a:custGeom>
              <a:avLst/>
              <a:gdLst/>
              <a:ahLst/>
              <a:cxnLst/>
              <a:rect l="l" t="t" r="r" b="b"/>
              <a:pathLst>
                <a:path w="6534150" h="2239645">
                  <a:moveTo>
                    <a:pt x="0" y="0"/>
                  </a:moveTo>
                  <a:lnTo>
                    <a:pt x="6533977" y="0"/>
                  </a:lnTo>
                  <a:lnTo>
                    <a:pt x="6533977" y="2239267"/>
                  </a:lnTo>
                  <a:lnTo>
                    <a:pt x="0" y="2239267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8804523" y="4292400"/>
            <a:ext cx="642620" cy="497205"/>
          </a:xfrm>
          <a:custGeom>
            <a:avLst/>
            <a:gdLst/>
            <a:ahLst/>
            <a:cxnLst/>
            <a:rect l="l" t="t" r="r" b="b"/>
            <a:pathLst>
              <a:path w="642620" h="497204">
                <a:moveTo>
                  <a:pt x="284795" y="496678"/>
                </a:moveTo>
                <a:lnTo>
                  <a:pt x="231777" y="465680"/>
                </a:lnTo>
                <a:lnTo>
                  <a:pt x="186919" y="435799"/>
                </a:lnTo>
                <a:lnTo>
                  <a:pt x="144385" y="402994"/>
                </a:lnTo>
                <a:lnTo>
                  <a:pt x="104610" y="366720"/>
                </a:lnTo>
                <a:lnTo>
                  <a:pt x="68031" y="326434"/>
                </a:lnTo>
                <a:lnTo>
                  <a:pt x="28488" y="267626"/>
                </a:lnTo>
                <a:lnTo>
                  <a:pt x="4476" y="200963"/>
                </a:lnTo>
                <a:lnTo>
                  <a:pt x="0" y="166418"/>
                </a:lnTo>
                <a:lnTo>
                  <a:pt x="1312" y="132655"/>
                </a:lnTo>
                <a:lnTo>
                  <a:pt x="24572" y="68524"/>
                </a:lnTo>
                <a:lnTo>
                  <a:pt x="73398" y="21098"/>
                </a:lnTo>
                <a:lnTo>
                  <a:pt x="138663" y="1102"/>
                </a:lnTo>
                <a:lnTo>
                  <a:pt x="180300" y="2422"/>
                </a:lnTo>
                <a:lnTo>
                  <a:pt x="245884" y="38560"/>
                </a:lnTo>
                <a:lnTo>
                  <a:pt x="270695" y="71559"/>
                </a:lnTo>
                <a:lnTo>
                  <a:pt x="276070" y="81672"/>
                </a:lnTo>
                <a:lnTo>
                  <a:pt x="280909" y="91378"/>
                </a:lnTo>
                <a:lnTo>
                  <a:pt x="283037" y="96060"/>
                </a:lnTo>
                <a:lnTo>
                  <a:pt x="286609" y="103619"/>
                </a:lnTo>
                <a:lnTo>
                  <a:pt x="291053" y="94783"/>
                </a:lnTo>
                <a:lnTo>
                  <a:pt x="295060" y="86710"/>
                </a:lnTo>
                <a:lnTo>
                  <a:pt x="298898" y="79220"/>
                </a:lnTo>
                <a:lnTo>
                  <a:pt x="320268" y="46940"/>
                </a:lnTo>
                <a:lnTo>
                  <a:pt x="366048" y="10906"/>
                </a:lnTo>
                <a:lnTo>
                  <a:pt x="421458" y="0"/>
                </a:lnTo>
                <a:lnTo>
                  <a:pt x="446810" y="2160"/>
                </a:lnTo>
                <a:lnTo>
                  <a:pt x="495472" y="18941"/>
                </a:lnTo>
                <a:lnTo>
                  <a:pt x="544835" y="61428"/>
                </a:lnTo>
                <a:lnTo>
                  <a:pt x="570175" y="121291"/>
                </a:lnTo>
                <a:lnTo>
                  <a:pt x="573699" y="148172"/>
                </a:lnTo>
                <a:lnTo>
                  <a:pt x="573262" y="174848"/>
                </a:lnTo>
                <a:lnTo>
                  <a:pt x="569253" y="201289"/>
                </a:lnTo>
                <a:lnTo>
                  <a:pt x="562061" y="227462"/>
                </a:lnTo>
                <a:lnTo>
                  <a:pt x="560766" y="231366"/>
                </a:lnTo>
                <a:lnTo>
                  <a:pt x="559017" y="235123"/>
                </a:lnTo>
                <a:lnTo>
                  <a:pt x="557250" y="239527"/>
                </a:lnTo>
                <a:lnTo>
                  <a:pt x="403910" y="239527"/>
                </a:lnTo>
                <a:lnTo>
                  <a:pt x="400311" y="232847"/>
                </a:lnTo>
                <a:lnTo>
                  <a:pt x="396046" y="225250"/>
                </a:lnTo>
                <a:lnTo>
                  <a:pt x="387786" y="209176"/>
                </a:lnTo>
                <a:lnTo>
                  <a:pt x="383542" y="200830"/>
                </a:lnTo>
                <a:lnTo>
                  <a:pt x="379370" y="192451"/>
                </a:lnTo>
                <a:lnTo>
                  <a:pt x="375302" y="184022"/>
                </a:lnTo>
                <a:lnTo>
                  <a:pt x="371510" y="177283"/>
                </a:lnTo>
                <a:lnTo>
                  <a:pt x="366753" y="171875"/>
                </a:lnTo>
                <a:lnTo>
                  <a:pt x="360711" y="168405"/>
                </a:lnTo>
                <a:lnTo>
                  <a:pt x="353068" y="167479"/>
                </a:lnTo>
                <a:lnTo>
                  <a:pt x="345692" y="169224"/>
                </a:lnTo>
                <a:lnTo>
                  <a:pt x="340002" y="173143"/>
                </a:lnTo>
                <a:lnTo>
                  <a:pt x="335696" y="178863"/>
                </a:lnTo>
                <a:lnTo>
                  <a:pt x="332473" y="186011"/>
                </a:lnTo>
                <a:lnTo>
                  <a:pt x="324706" y="207259"/>
                </a:lnTo>
                <a:lnTo>
                  <a:pt x="316760" y="228445"/>
                </a:lnTo>
                <a:lnTo>
                  <a:pt x="299793" y="273159"/>
                </a:lnTo>
                <a:lnTo>
                  <a:pt x="298711" y="275509"/>
                </a:lnTo>
                <a:lnTo>
                  <a:pt x="296879" y="279867"/>
                </a:lnTo>
                <a:lnTo>
                  <a:pt x="294686" y="275657"/>
                </a:lnTo>
                <a:lnTo>
                  <a:pt x="292826" y="273002"/>
                </a:lnTo>
                <a:lnTo>
                  <a:pt x="282241" y="241174"/>
                </a:lnTo>
                <a:lnTo>
                  <a:pt x="252745" y="152064"/>
                </a:lnTo>
                <a:lnTo>
                  <a:pt x="252162" y="149511"/>
                </a:lnTo>
                <a:lnTo>
                  <a:pt x="247628" y="138176"/>
                </a:lnTo>
                <a:lnTo>
                  <a:pt x="241448" y="131996"/>
                </a:lnTo>
                <a:lnTo>
                  <a:pt x="221740" y="131838"/>
                </a:lnTo>
                <a:lnTo>
                  <a:pt x="214838" y="136955"/>
                </a:lnTo>
                <a:lnTo>
                  <a:pt x="197101" y="180873"/>
                </a:lnTo>
                <a:lnTo>
                  <a:pt x="183019" y="215582"/>
                </a:lnTo>
                <a:lnTo>
                  <a:pt x="180632" y="221363"/>
                </a:lnTo>
                <a:lnTo>
                  <a:pt x="178130" y="227292"/>
                </a:lnTo>
                <a:lnTo>
                  <a:pt x="172610" y="240285"/>
                </a:lnTo>
                <a:lnTo>
                  <a:pt x="160619" y="240276"/>
                </a:lnTo>
                <a:lnTo>
                  <a:pt x="154503" y="240285"/>
                </a:lnTo>
                <a:lnTo>
                  <a:pt x="143176" y="240254"/>
                </a:lnTo>
                <a:lnTo>
                  <a:pt x="131847" y="240196"/>
                </a:lnTo>
                <a:lnTo>
                  <a:pt x="120521" y="240248"/>
                </a:lnTo>
                <a:lnTo>
                  <a:pt x="89385" y="260446"/>
                </a:lnTo>
                <a:lnTo>
                  <a:pt x="90430" y="267924"/>
                </a:lnTo>
                <a:lnTo>
                  <a:pt x="93785" y="274180"/>
                </a:lnTo>
                <a:lnTo>
                  <a:pt x="99193" y="278853"/>
                </a:lnTo>
                <a:lnTo>
                  <a:pt x="106400" y="281579"/>
                </a:lnTo>
                <a:lnTo>
                  <a:pt x="109426" y="282189"/>
                </a:lnTo>
                <a:lnTo>
                  <a:pt x="112618" y="282106"/>
                </a:lnTo>
                <a:lnTo>
                  <a:pt x="115727" y="282116"/>
                </a:lnTo>
                <a:lnTo>
                  <a:pt x="132521" y="282092"/>
                </a:lnTo>
                <a:lnTo>
                  <a:pt x="149316" y="282035"/>
                </a:lnTo>
                <a:lnTo>
                  <a:pt x="166110" y="282050"/>
                </a:lnTo>
                <a:lnTo>
                  <a:pt x="204815" y="272413"/>
                </a:lnTo>
                <a:lnTo>
                  <a:pt x="213519" y="252780"/>
                </a:lnTo>
                <a:lnTo>
                  <a:pt x="218320" y="240929"/>
                </a:lnTo>
                <a:lnTo>
                  <a:pt x="223412" y="228557"/>
                </a:lnTo>
                <a:lnTo>
                  <a:pt x="228818" y="215360"/>
                </a:lnTo>
                <a:lnTo>
                  <a:pt x="232066" y="224584"/>
                </a:lnTo>
                <a:lnTo>
                  <a:pt x="245962" y="265786"/>
                </a:lnTo>
                <a:lnTo>
                  <a:pt x="264526" y="322092"/>
                </a:lnTo>
                <a:lnTo>
                  <a:pt x="273776" y="350259"/>
                </a:lnTo>
                <a:lnTo>
                  <a:pt x="276572" y="356942"/>
                </a:lnTo>
                <a:lnTo>
                  <a:pt x="280486" y="362309"/>
                </a:lnTo>
                <a:lnTo>
                  <a:pt x="285902" y="365988"/>
                </a:lnTo>
                <a:lnTo>
                  <a:pt x="293206" y="367607"/>
                </a:lnTo>
                <a:lnTo>
                  <a:pt x="300658" y="367109"/>
                </a:lnTo>
                <a:lnTo>
                  <a:pt x="321888" y="335272"/>
                </a:lnTo>
                <a:lnTo>
                  <a:pt x="340698" y="284836"/>
                </a:lnTo>
                <a:lnTo>
                  <a:pt x="356862" y="241710"/>
                </a:lnTo>
                <a:lnTo>
                  <a:pt x="361062" y="249917"/>
                </a:lnTo>
                <a:lnTo>
                  <a:pt x="364865" y="255913"/>
                </a:lnTo>
                <a:lnTo>
                  <a:pt x="367317" y="262426"/>
                </a:lnTo>
                <a:lnTo>
                  <a:pt x="372349" y="271784"/>
                </a:lnTo>
                <a:lnTo>
                  <a:pt x="379185" y="277981"/>
                </a:lnTo>
                <a:lnTo>
                  <a:pt x="387927" y="281390"/>
                </a:lnTo>
                <a:lnTo>
                  <a:pt x="398673" y="282384"/>
                </a:lnTo>
                <a:lnTo>
                  <a:pt x="452177" y="282109"/>
                </a:lnTo>
                <a:lnTo>
                  <a:pt x="505683" y="282048"/>
                </a:lnTo>
                <a:lnTo>
                  <a:pt x="617899" y="282143"/>
                </a:lnTo>
                <a:lnTo>
                  <a:pt x="623173" y="281856"/>
                </a:lnTo>
                <a:lnTo>
                  <a:pt x="636339" y="283587"/>
                </a:lnTo>
                <a:lnTo>
                  <a:pt x="641983" y="289989"/>
                </a:lnTo>
                <a:lnTo>
                  <a:pt x="642094" y="304201"/>
                </a:lnTo>
                <a:lnTo>
                  <a:pt x="636505" y="310733"/>
                </a:lnTo>
                <a:lnTo>
                  <a:pt x="624487" y="312769"/>
                </a:lnTo>
                <a:lnTo>
                  <a:pt x="620249" y="312472"/>
                </a:lnTo>
                <a:lnTo>
                  <a:pt x="571563" y="312551"/>
                </a:lnTo>
                <a:lnTo>
                  <a:pt x="549302" y="312542"/>
                </a:lnTo>
                <a:lnTo>
                  <a:pt x="527041" y="312454"/>
                </a:lnTo>
                <a:lnTo>
                  <a:pt x="520370" y="312408"/>
                </a:lnTo>
                <a:lnTo>
                  <a:pt x="515475" y="313907"/>
                </a:lnTo>
                <a:lnTo>
                  <a:pt x="473498" y="362335"/>
                </a:lnTo>
                <a:lnTo>
                  <a:pt x="432119" y="400592"/>
                </a:lnTo>
                <a:lnTo>
                  <a:pt x="387527" y="435123"/>
                </a:lnTo>
                <a:lnTo>
                  <a:pt x="340374" y="466663"/>
                </a:lnTo>
                <a:lnTo>
                  <a:pt x="307060" y="486234"/>
                </a:lnTo>
                <a:lnTo>
                  <a:pt x="295935" y="492727"/>
                </a:lnTo>
                <a:lnTo>
                  <a:pt x="290088" y="496206"/>
                </a:lnTo>
                <a:lnTo>
                  <a:pt x="284795" y="4966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925896" y="4214372"/>
            <a:ext cx="647505" cy="646430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15925844" y="6996225"/>
            <a:ext cx="648335" cy="560705"/>
          </a:xfrm>
          <a:custGeom>
            <a:avLst/>
            <a:gdLst/>
            <a:ahLst/>
            <a:cxnLst/>
            <a:rect l="l" t="t" r="r" b="b"/>
            <a:pathLst>
              <a:path w="648334" h="560704">
                <a:moveTo>
                  <a:pt x="80460" y="259796"/>
                </a:moveTo>
                <a:lnTo>
                  <a:pt x="51290" y="254399"/>
                </a:lnTo>
                <a:lnTo>
                  <a:pt x="26802" y="239552"/>
                </a:lnTo>
                <a:lnTo>
                  <a:pt x="9027" y="217268"/>
                </a:lnTo>
                <a:lnTo>
                  <a:pt x="0" y="189563"/>
                </a:lnTo>
                <a:lnTo>
                  <a:pt x="160922" y="189563"/>
                </a:lnTo>
                <a:lnTo>
                  <a:pt x="151894" y="217268"/>
                </a:lnTo>
                <a:lnTo>
                  <a:pt x="134119" y="239552"/>
                </a:lnTo>
                <a:lnTo>
                  <a:pt x="109630" y="254399"/>
                </a:lnTo>
                <a:lnTo>
                  <a:pt x="80460" y="259796"/>
                </a:lnTo>
                <a:close/>
              </a:path>
              <a:path w="648334" h="560704">
                <a:moveTo>
                  <a:pt x="242693" y="259796"/>
                </a:moveTo>
                <a:lnTo>
                  <a:pt x="213540" y="254399"/>
                </a:lnTo>
                <a:lnTo>
                  <a:pt x="189089" y="239552"/>
                </a:lnTo>
                <a:lnTo>
                  <a:pt x="171356" y="217268"/>
                </a:lnTo>
                <a:lnTo>
                  <a:pt x="162354" y="189563"/>
                </a:lnTo>
                <a:lnTo>
                  <a:pt x="323156" y="189563"/>
                </a:lnTo>
                <a:lnTo>
                  <a:pt x="314151" y="217268"/>
                </a:lnTo>
                <a:lnTo>
                  <a:pt x="296402" y="239552"/>
                </a:lnTo>
                <a:lnTo>
                  <a:pt x="271914" y="254399"/>
                </a:lnTo>
                <a:lnTo>
                  <a:pt x="242693" y="259796"/>
                </a:lnTo>
                <a:close/>
              </a:path>
              <a:path w="648334" h="560704">
                <a:moveTo>
                  <a:pt x="405051" y="259796"/>
                </a:moveTo>
                <a:lnTo>
                  <a:pt x="375881" y="254399"/>
                </a:lnTo>
                <a:lnTo>
                  <a:pt x="351392" y="239552"/>
                </a:lnTo>
                <a:lnTo>
                  <a:pt x="333618" y="217268"/>
                </a:lnTo>
                <a:lnTo>
                  <a:pt x="324590" y="189563"/>
                </a:lnTo>
                <a:lnTo>
                  <a:pt x="485389" y="189563"/>
                </a:lnTo>
                <a:lnTo>
                  <a:pt x="476388" y="217268"/>
                </a:lnTo>
                <a:lnTo>
                  <a:pt x="458654" y="239552"/>
                </a:lnTo>
                <a:lnTo>
                  <a:pt x="434204" y="254399"/>
                </a:lnTo>
                <a:lnTo>
                  <a:pt x="405051" y="259796"/>
                </a:lnTo>
                <a:close/>
              </a:path>
              <a:path w="648334" h="560704">
                <a:moveTo>
                  <a:pt x="567284" y="259796"/>
                </a:moveTo>
                <a:lnTo>
                  <a:pt x="538114" y="254399"/>
                </a:lnTo>
                <a:lnTo>
                  <a:pt x="513625" y="239552"/>
                </a:lnTo>
                <a:lnTo>
                  <a:pt x="495850" y="217268"/>
                </a:lnTo>
                <a:lnTo>
                  <a:pt x="486822" y="189563"/>
                </a:lnTo>
                <a:lnTo>
                  <a:pt x="647744" y="189563"/>
                </a:lnTo>
                <a:lnTo>
                  <a:pt x="638716" y="217268"/>
                </a:lnTo>
                <a:lnTo>
                  <a:pt x="620942" y="239552"/>
                </a:lnTo>
                <a:lnTo>
                  <a:pt x="596453" y="254399"/>
                </a:lnTo>
                <a:lnTo>
                  <a:pt x="567284" y="259796"/>
                </a:lnTo>
                <a:close/>
              </a:path>
              <a:path w="648334" h="560704">
                <a:moveTo>
                  <a:pt x="242693" y="281436"/>
                </a:moveTo>
                <a:lnTo>
                  <a:pt x="80460" y="281436"/>
                </a:lnTo>
                <a:lnTo>
                  <a:pt x="104398" y="278634"/>
                </a:lnTo>
                <a:lnTo>
                  <a:pt x="126338" y="270660"/>
                </a:lnTo>
                <a:lnTo>
                  <a:pt x="145628" y="258161"/>
                </a:lnTo>
                <a:lnTo>
                  <a:pt x="161616" y="241786"/>
                </a:lnTo>
                <a:lnTo>
                  <a:pt x="177570" y="258161"/>
                </a:lnTo>
                <a:lnTo>
                  <a:pt x="196834" y="270660"/>
                </a:lnTo>
                <a:lnTo>
                  <a:pt x="218757" y="278634"/>
                </a:lnTo>
                <a:lnTo>
                  <a:pt x="242693" y="281436"/>
                </a:lnTo>
                <a:close/>
              </a:path>
              <a:path w="648334" h="560704">
                <a:moveTo>
                  <a:pt x="405051" y="281436"/>
                </a:moveTo>
                <a:lnTo>
                  <a:pt x="242693" y="281436"/>
                </a:lnTo>
                <a:lnTo>
                  <a:pt x="266681" y="278634"/>
                </a:lnTo>
                <a:lnTo>
                  <a:pt x="288640" y="270660"/>
                </a:lnTo>
                <a:lnTo>
                  <a:pt x="307926" y="258161"/>
                </a:lnTo>
                <a:lnTo>
                  <a:pt x="323896" y="241786"/>
                </a:lnTo>
                <a:lnTo>
                  <a:pt x="339883" y="258161"/>
                </a:lnTo>
                <a:lnTo>
                  <a:pt x="359173" y="270660"/>
                </a:lnTo>
                <a:lnTo>
                  <a:pt x="381113" y="278634"/>
                </a:lnTo>
                <a:lnTo>
                  <a:pt x="405051" y="281436"/>
                </a:lnTo>
                <a:close/>
              </a:path>
              <a:path w="648334" h="560704">
                <a:moveTo>
                  <a:pt x="567284" y="281436"/>
                </a:moveTo>
                <a:lnTo>
                  <a:pt x="405051" y="281436"/>
                </a:lnTo>
                <a:lnTo>
                  <a:pt x="428986" y="278634"/>
                </a:lnTo>
                <a:lnTo>
                  <a:pt x="450910" y="270660"/>
                </a:lnTo>
                <a:lnTo>
                  <a:pt x="470174" y="258161"/>
                </a:lnTo>
                <a:lnTo>
                  <a:pt x="486133" y="241786"/>
                </a:lnTo>
                <a:lnTo>
                  <a:pt x="502116" y="258161"/>
                </a:lnTo>
                <a:lnTo>
                  <a:pt x="521406" y="270660"/>
                </a:lnTo>
                <a:lnTo>
                  <a:pt x="543346" y="278634"/>
                </a:lnTo>
                <a:lnTo>
                  <a:pt x="567284" y="281436"/>
                </a:lnTo>
                <a:close/>
              </a:path>
              <a:path w="648334" h="560704">
                <a:moveTo>
                  <a:pt x="402937" y="538544"/>
                </a:moveTo>
                <a:lnTo>
                  <a:pt x="54569" y="538544"/>
                </a:lnTo>
                <a:lnTo>
                  <a:pt x="54569" y="278148"/>
                </a:lnTo>
                <a:lnTo>
                  <a:pt x="60847" y="279567"/>
                </a:lnTo>
                <a:lnTo>
                  <a:pt x="67264" y="280597"/>
                </a:lnTo>
                <a:lnTo>
                  <a:pt x="73806" y="281224"/>
                </a:lnTo>
                <a:lnTo>
                  <a:pt x="80460" y="281436"/>
                </a:lnTo>
                <a:lnTo>
                  <a:pt x="593175" y="281436"/>
                </a:lnTo>
                <a:lnTo>
                  <a:pt x="593175" y="301617"/>
                </a:lnTo>
                <a:lnTo>
                  <a:pt x="99274" y="301617"/>
                </a:lnTo>
                <a:lnTo>
                  <a:pt x="95218" y="305672"/>
                </a:lnTo>
                <a:lnTo>
                  <a:pt x="95218" y="418877"/>
                </a:lnTo>
                <a:lnTo>
                  <a:pt x="402937" y="418877"/>
                </a:lnTo>
                <a:lnTo>
                  <a:pt x="402937" y="441909"/>
                </a:lnTo>
                <a:lnTo>
                  <a:pt x="95218" y="441909"/>
                </a:lnTo>
                <a:lnTo>
                  <a:pt x="95218" y="475961"/>
                </a:lnTo>
                <a:lnTo>
                  <a:pt x="96173" y="478266"/>
                </a:lnTo>
                <a:lnTo>
                  <a:pt x="99572" y="481665"/>
                </a:lnTo>
                <a:lnTo>
                  <a:pt x="101876" y="482620"/>
                </a:lnTo>
                <a:lnTo>
                  <a:pt x="402937" y="482620"/>
                </a:lnTo>
                <a:lnTo>
                  <a:pt x="402937" y="538544"/>
                </a:lnTo>
                <a:close/>
              </a:path>
              <a:path w="648334" h="560704">
                <a:moveTo>
                  <a:pt x="593175" y="281436"/>
                </a:moveTo>
                <a:lnTo>
                  <a:pt x="567284" y="281436"/>
                </a:lnTo>
                <a:lnTo>
                  <a:pt x="573938" y="281224"/>
                </a:lnTo>
                <a:lnTo>
                  <a:pt x="580480" y="280597"/>
                </a:lnTo>
                <a:lnTo>
                  <a:pt x="586897" y="279567"/>
                </a:lnTo>
                <a:lnTo>
                  <a:pt x="593175" y="278148"/>
                </a:lnTo>
                <a:lnTo>
                  <a:pt x="593175" y="281436"/>
                </a:lnTo>
                <a:close/>
              </a:path>
              <a:path w="648334" h="560704">
                <a:moveTo>
                  <a:pt x="402937" y="418877"/>
                </a:moveTo>
                <a:lnTo>
                  <a:pt x="364202" y="418877"/>
                </a:lnTo>
                <a:lnTo>
                  <a:pt x="364202" y="305672"/>
                </a:lnTo>
                <a:lnTo>
                  <a:pt x="360146" y="301617"/>
                </a:lnTo>
                <a:lnTo>
                  <a:pt x="593175" y="301617"/>
                </a:lnTo>
                <a:lnTo>
                  <a:pt x="593175" y="317357"/>
                </a:lnTo>
                <a:lnTo>
                  <a:pt x="408816" y="317357"/>
                </a:lnTo>
                <a:lnTo>
                  <a:pt x="402937" y="323647"/>
                </a:lnTo>
                <a:lnTo>
                  <a:pt x="402937" y="418877"/>
                </a:lnTo>
                <a:close/>
              </a:path>
              <a:path w="648334" h="560704">
                <a:moveTo>
                  <a:pt x="593175" y="538544"/>
                </a:moveTo>
                <a:lnTo>
                  <a:pt x="551161" y="538544"/>
                </a:lnTo>
                <a:lnTo>
                  <a:pt x="551161" y="323647"/>
                </a:lnTo>
                <a:lnTo>
                  <a:pt x="545156" y="317357"/>
                </a:lnTo>
                <a:lnTo>
                  <a:pt x="593175" y="317357"/>
                </a:lnTo>
                <a:lnTo>
                  <a:pt x="593175" y="538544"/>
                </a:lnTo>
                <a:close/>
              </a:path>
              <a:path w="648334" h="560704">
                <a:moveTo>
                  <a:pt x="402937" y="482620"/>
                </a:moveTo>
                <a:lnTo>
                  <a:pt x="357543" y="482620"/>
                </a:lnTo>
                <a:lnTo>
                  <a:pt x="359849" y="481665"/>
                </a:lnTo>
                <a:lnTo>
                  <a:pt x="363247" y="478266"/>
                </a:lnTo>
                <a:lnTo>
                  <a:pt x="364202" y="475961"/>
                </a:lnTo>
                <a:lnTo>
                  <a:pt x="364202" y="441909"/>
                </a:lnTo>
                <a:lnTo>
                  <a:pt x="402937" y="441909"/>
                </a:lnTo>
                <a:lnTo>
                  <a:pt x="402937" y="482620"/>
                </a:lnTo>
                <a:close/>
              </a:path>
              <a:path w="648334" h="560704">
                <a:moveTo>
                  <a:pt x="638092" y="560183"/>
                </a:moveTo>
                <a:lnTo>
                  <a:pt x="9652" y="560183"/>
                </a:lnTo>
                <a:lnTo>
                  <a:pt x="4803" y="555336"/>
                </a:lnTo>
                <a:lnTo>
                  <a:pt x="4803" y="543392"/>
                </a:lnTo>
                <a:lnTo>
                  <a:pt x="9652" y="538544"/>
                </a:lnTo>
                <a:lnTo>
                  <a:pt x="638092" y="538544"/>
                </a:lnTo>
                <a:lnTo>
                  <a:pt x="642940" y="543392"/>
                </a:lnTo>
                <a:lnTo>
                  <a:pt x="642940" y="555336"/>
                </a:lnTo>
                <a:lnTo>
                  <a:pt x="638092" y="560183"/>
                </a:lnTo>
                <a:close/>
              </a:path>
              <a:path w="648334" h="560704">
                <a:moveTo>
                  <a:pt x="153298" y="167924"/>
                </a:moveTo>
                <a:lnTo>
                  <a:pt x="4924" y="167924"/>
                </a:lnTo>
                <a:lnTo>
                  <a:pt x="88715" y="7254"/>
                </a:lnTo>
                <a:lnTo>
                  <a:pt x="91092" y="2626"/>
                </a:lnTo>
                <a:lnTo>
                  <a:pt x="95470" y="0"/>
                </a:lnTo>
                <a:lnTo>
                  <a:pt x="197483" y="0"/>
                </a:lnTo>
                <a:lnTo>
                  <a:pt x="153298" y="167924"/>
                </a:lnTo>
                <a:close/>
              </a:path>
              <a:path w="648334" h="560704">
                <a:moveTo>
                  <a:pt x="313052" y="167924"/>
                </a:moveTo>
                <a:lnTo>
                  <a:pt x="175675" y="167924"/>
                </a:lnTo>
                <a:lnTo>
                  <a:pt x="219375" y="1832"/>
                </a:lnTo>
                <a:lnTo>
                  <a:pt x="219492" y="0"/>
                </a:lnTo>
                <a:lnTo>
                  <a:pt x="313052" y="0"/>
                </a:lnTo>
                <a:lnTo>
                  <a:pt x="313052" y="167924"/>
                </a:lnTo>
                <a:close/>
              </a:path>
              <a:path w="648334" h="560704">
                <a:moveTo>
                  <a:pt x="472069" y="167924"/>
                </a:moveTo>
                <a:lnTo>
                  <a:pt x="334691" y="167924"/>
                </a:lnTo>
                <a:lnTo>
                  <a:pt x="334691" y="0"/>
                </a:lnTo>
                <a:lnTo>
                  <a:pt x="428252" y="0"/>
                </a:lnTo>
                <a:lnTo>
                  <a:pt x="428368" y="1832"/>
                </a:lnTo>
                <a:lnTo>
                  <a:pt x="472069" y="167924"/>
                </a:lnTo>
                <a:close/>
              </a:path>
              <a:path w="648334" h="560704">
                <a:moveTo>
                  <a:pt x="642820" y="167924"/>
                </a:moveTo>
                <a:lnTo>
                  <a:pt x="494445" y="167924"/>
                </a:lnTo>
                <a:lnTo>
                  <a:pt x="450261" y="0"/>
                </a:lnTo>
                <a:lnTo>
                  <a:pt x="552274" y="0"/>
                </a:lnTo>
                <a:lnTo>
                  <a:pt x="556652" y="2626"/>
                </a:lnTo>
                <a:lnTo>
                  <a:pt x="559028" y="7254"/>
                </a:lnTo>
                <a:lnTo>
                  <a:pt x="642820" y="1679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853628" y="3478559"/>
            <a:ext cx="5505449" cy="96202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930035" y="3478559"/>
            <a:ext cx="5505449" cy="96202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678556" y="8455049"/>
            <a:ext cx="5505449" cy="96202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754963" y="8455049"/>
            <a:ext cx="5505449" cy="962024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8831857" y="6932128"/>
            <a:ext cx="624840" cy="624840"/>
            <a:chOff x="8831857" y="6932128"/>
            <a:chExt cx="624840" cy="624840"/>
          </a:xfrm>
        </p:grpSpPr>
        <p:sp>
          <p:nvSpPr>
            <p:cNvPr id="25" name="object 25"/>
            <p:cNvSpPr/>
            <p:nvPr/>
          </p:nvSpPr>
          <p:spPr>
            <a:xfrm>
              <a:off x="8831847" y="7091006"/>
              <a:ext cx="465455" cy="465455"/>
            </a:xfrm>
            <a:custGeom>
              <a:avLst/>
              <a:gdLst/>
              <a:ahLst/>
              <a:cxnLst/>
              <a:rect l="l" t="t" r="r" b="b"/>
              <a:pathLst>
                <a:path w="465454" h="465454">
                  <a:moveTo>
                    <a:pt x="137680" y="202450"/>
                  </a:moveTo>
                  <a:lnTo>
                    <a:pt x="89649" y="186918"/>
                  </a:lnTo>
                  <a:lnTo>
                    <a:pt x="0" y="222656"/>
                  </a:lnTo>
                  <a:lnTo>
                    <a:pt x="75844" y="264299"/>
                  </a:lnTo>
                  <a:lnTo>
                    <a:pt x="137680" y="202450"/>
                  </a:lnTo>
                  <a:close/>
                </a:path>
                <a:path w="465454" h="465454">
                  <a:moveTo>
                    <a:pt x="278523" y="375793"/>
                  </a:moveTo>
                  <a:lnTo>
                    <a:pt x="263004" y="327761"/>
                  </a:lnTo>
                  <a:lnTo>
                    <a:pt x="201168" y="389597"/>
                  </a:lnTo>
                  <a:lnTo>
                    <a:pt x="242785" y="465442"/>
                  </a:lnTo>
                  <a:lnTo>
                    <a:pt x="278523" y="375793"/>
                  </a:lnTo>
                  <a:close/>
                </a:path>
                <a:path w="465454" h="465454">
                  <a:moveTo>
                    <a:pt x="465455" y="92608"/>
                  </a:moveTo>
                  <a:lnTo>
                    <a:pt x="457136" y="84289"/>
                  </a:lnTo>
                  <a:lnTo>
                    <a:pt x="381165" y="8318"/>
                  </a:lnTo>
                  <a:lnTo>
                    <a:pt x="381165" y="99047"/>
                  </a:lnTo>
                  <a:lnTo>
                    <a:pt x="380034" y="101777"/>
                  </a:lnTo>
                  <a:lnTo>
                    <a:pt x="159308" y="322465"/>
                  </a:lnTo>
                  <a:lnTo>
                    <a:pt x="157022" y="324535"/>
                  </a:lnTo>
                  <a:lnTo>
                    <a:pt x="154749" y="325374"/>
                  </a:lnTo>
                  <a:lnTo>
                    <a:pt x="148183" y="325374"/>
                  </a:lnTo>
                  <a:lnTo>
                    <a:pt x="145554" y="324256"/>
                  </a:lnTo>
                  <a:lnTo>
                    <a:pt x="141198" y="319900"/>
                  </a:lnTo>
                  <a:lnTo>
                    <a:pt x="140068" y="317271"/>
                  </a:lnTo>
                  <a:lnTo>
                    <a:pt x="139992" y="314185"/>
                  </a:lnTo>
                  <a:lnTo>
                    <a:pt x="139915" y="311111"/>
                  </a:lnTo>
                  <a:lnTo>
                    <a:pt x="140919" y="308432"/>
                  </a:lnTo>
                  <a:lnTo>
                    <a:pt x="142989" y="306146"/>
                  </a:lnTo>
                  <a:lnTo>
                    <a:pt x="363689" y="85420"/>
                  </a:lnTo>
                  <a:lnTo>
                    <a:pt x="366407" y="84289"/>
                  </a:lnTo>
                  <a:lnTo>
                    <a:pt x="372783" y="84289"/>
                  </a:lnTo>
                  <a:lnTo>
                    <a:pt x="375513" y="85420"/>
                  </a:lnTo>
                  <a:lnTo>
                    <a:pt x="380034" y="89941"/>
                  </a:lnTo>
                  <a:lnTo>
                    <a:pt x="381139" y="92608"/>
                  </a:lnTo>
                  <a:lnTo>
                    <a:pt x="381165" y="99047"/>
                  </a:lnTo>
                  <a:lnTo>
                    <a:pt x="381165" y="8318"/>
                  </a:lnTo>
                  <a:lnTo>
                    <a:pt x="372846" y="0"/>
                  </a:lnTo>
                  <a:lnTo>
                    <a:pt x="78574" y="294259"/>
                  </a:lnTo>
                  <a:lnTo>
                    <a:pt x="171196" y="386880"/>
                  </a:lnTo>
                  <a:lnTo>
                    <a:pt x="232689" y="325374"/>
                  </a:lnTo>
                  <a:lnTo>
                    <a:pt x="465455" y="926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221031" y="6932128"/>
              <a:ext cx="235145" cy="235157"/>
            </a:xfrm>
            <a:prstGeom prst="rect">
              <a:avLst/>
            </a:prstGeom>
          </p:spPr>
        </p:pic>
      </p:grpSp>
      <p:sp>
        <p:nvSpPr>
          <p:cNvPr id="27" name="object 27" descr="$PPTXTitle"/>
          <p:cNvSpPr txBox="1">
            <a:spLocks noGrp="1"/>
          </p:cNvSpPr>
          <p:nvPr>
            <p:ph type="title"/>
          </p:nvPr>
        </p:nvSpPr>
        <p:spPr>
          <a:xfrm>
            <a:off x="6475674" y="1257805"/>
            <a:ext cx="7581265" cy="1903730"/>
          </a:xfrm>
          <a:prstGeom prst="rect">
            <a:avLst/>
          </a:prstGeom>
        </p:spPr>
        <p:txBody>
          <a:bodyPr vert="horz" wrap="square" lIns="0" tIns="177800" rIns="0" bIns="0" rtlCol="0">
            <a:spAutoFit/>
          </a:bodyPr>
          <a:lstStyle/>
          <a:p>
            <a:pPr marL="12700" marR="5080">
              <a:lnSpc>
                <a:spcPts val="6750"/>
              </a:lnSpc>
              <a:spcBef>
                <a:spcPts val="1400"/>
              </a:spcBef>
            </a:pPr>
            <a:r>
              <a:rPr sz="6700" spc="450" dirty="0">
                <a:solidFill>
                  <a:srgbClr val="FFFFFF"/>
                </a:solidFill>
              </a:rPr>
              <a:t>Transforming </a:t>
            </a:r>
            <a:r>
              <a:rPr sz="6700" spc="375" dirty="0">
                <a:solidFill>
                  <a:srgbClr val="FFFFFF"/>
                </a:solidFill>
              </a:rPr>
              <a:t>Industries</a:t>
            </a:r>
            <a:r>
              <a:rPr sz="6700" spc="-595" dirty="0">
                <a:solidFill>
                  <a:srgbClr val="FFFFFF"/>
                </a:solidFill>
              </a:rPr>
              <a:t> </a:t>
            </a:r>
            <a:r>
              <a:rPr sz="6700" spc="260" dirty="0">
                <a:solidFill>
                  <a:srgbClr val="FFFFFF"/>
                </a:solidFill>
              </a:rPr>
              <a:t>with</a:t>
            </a:r>
            <a:r>
              <a:rPr sz="6700" spc="-590" dirty="0">
                <a:solidFill>
                  <a:srgbClr val="FFFFFF"/>
                </a:solidFill>
              </a:rPr>
              <a:t> </a:t>
            </a:r>
            <a:r>
              <a:rPr sz="6700" spc="365" dirty="0">
                <a:solidFill>
                  <a:srgbClr val="FFFFFF"/>
                </a:solidFill>
              </a:rPr>
              <a:t>AI</a:t>
            </a:r>
            <a:endParaRPr sz="6700"/>
          </a:p>
        </p:txBody>
      </p:sp>
      <p:sp>
        <p:nvSpPr>
          <p:cNvPr id="28" name="object 28"/>
          <p:cNvSpPr txBox="1"/>
          <p:nvPr/>
        </p:nvSpPr>
        <p:spPr>
          <a:xfrm>
            <a:off x="10745338" y="4379190"/>
            <a:ext cx="3930015" cy="1360805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509"/>
              </a:spcBef>
            </a:pPr>
            <a:r>
              <a:rPr sz="2500" b="1" spc="135" dirty="0">
                <a:solidFill>
                  <a:srgbClr val="FFFFFF"/>
                </a:solidFill>
                <a:latin typeface="Trebuchet MS"/>
                <a:cs typeface="Trebuchet MS"/>
              </a:rPr>
              <a:t>Finance</a:t>
            </a:r>
            <a:r>
              <a:rPr sz="2500" b="1" spc="-2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b="1" spc="225" dirty="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sz="2500" b="1" spc="-2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b="1" spc="185" dirty="0">
                <a:solidFill>
                  <a:srgbClr val="FFFFFF"/>
                </a:solidFill>
                <a:latin typeface="Trebuchet MS"/>
                <a:cs typeface="Trebuchet MS"/>
              </a:rPr>
              <a:t>Businesses </a:t>
            </a:r>
            <a:r>
              <a:rPr sz="2100" spc="245" dirty="0">
                <a:solidFill>
                  <a:srgbClr val="FFFFFF"/>
                </a:solidFill>
                <a:latin typeface="Calibri"/>
                <a:cs typeface="Calibri"/>
              </a:rPr>
              <a:t>Co-</a:t>
            </a:r>
            <a:r>
              <a:rPr sz="2100" spc="165" dirty="0">
                <a:solidFill>
                  <a:srgbClr val="FFFFFF"/>
                </a:solidFill>
                <a:latin typeface="Calibri"/>
                <a:cs typeface="Calibri"/>
              </a:rPr>
              <a:t>pilots</a:t>
            </a:r>
            <a:r>
              <a:rPr sz="21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21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265" dirty="0">
                <a:solidFill>
                  <a:srgbClr val="FFFFFF"/>
                </a:solidFill>
                <a:latin typeface="Calibri"/>
                <a:cs typeface="Calibri"/>
              </a:rPr>
              <a:t>Fraud</a:t>
            </a:r>
            <a:r>
              <a:rPr sz="21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70" dirty="0">
                <a:solidFill>
                  <a:srgbClr val="FFFFFF"/>
                </a:solidFill>
                <a:latin typeface="Calibri"/>
                <a:cs typeface="Calibri"/>
              </a:rPr>
              <a:t>detection, </a:t>
            </a:r>
            <a:r>
              <a:rPr sz="2100" spc="215" dirty="0">
                <a:solidFill>
                  <a:srgbClr val="FFFFFF"/>
                </a:solidFill>
                <a:latin typeface="Calibri"/>
                <a:cs typeface="Calibri"/>
              </a:rPr>
              <a:t>Consulting,</a:t>
            </a:r>
            <a:r>
              <a:rPr sz="21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28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1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55" dirty="0">
                <a:solidFill>
                  <a:srgbClr val="FFFFFF"/>
                </a:solidFill>
                <a:latin typeface="Calibri"/>
                <a:cs typeface="Calibri"/>
              </a:rPr>
              <a:t>assistants.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605406" y="4379190"/>
            <a:ext cx="4345940" cy="1360805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sz="2500" b="1" spc="130" dirty="0">
                <a:solidFill>
                  <a:srgbClr val="FFFFFF"/>
                </a:solidFill>
                <a:latin typeface="Trebuchet MS"/>
                <a:cs typeface="Trebuchet MS"/>
              </a:rPr>
              <a:t>Healthcare</a:t>
            </a:r>
            <a:endParaRPr sz="2500">
              <a:latin typeface="Trebuchet MS"/>
              <a:cs typeface="Trebuchet MS"/>
            </a:endParaRPr>
          </a:p>
          <a:p>
            <a:pPr marL="12700" marR="5080">
              <a:lnSpc>
                <a:spcPct val="116100"/>
              </a:lnSpc>
              <a:spcBef>
                <a:spcPts val="535"/>
              </a:spcBef>
            </a:pPr>
            <a:r>
              <a:rPr sz="2100" spc="210" dirty="0">
                <a:solidFill>
                  <a:srgbClr val="FFFFFF"/>
                </a:solidFill>
                <a:latin typeface="Calibri"/>
                <a:cs typeface="Calibri"/>
              </a:rPr>
              <a:t>Diagnostics,</a:t>
            </a:r>
            <a:r>
              <a:rPr sz="21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290" dirty="0">
                <a:solidFill>
                  <a:srgbClr val="FFFFFF"/>
                </a:solidFill>
                <a:latin typeface="Calibri"/>
                <a:cs typeface="Calibri"/>
              </a:rPr>
              <a:t>drug</a:t>
            </a:r>
            <a:r>
              <a:rPr sz="21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65" dirty="0">
                <a:solidFill>
                  <a:srgbClr val="FFFFFF"/>
                </a:solidFill>
                <a:latin typeface="Calibri"/>
                <a:cs typeface="Calibri"/>
              </a:rPr>
              <a:t>discovery,</a:t>
            </a:r>
            <a:r>
              <a:rPr sz="21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260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2100" spc="204" dirty="0">
                <a:solidFill>
                  <a:srgbClr val="FFFFFF"/>
                </a:solidFill>
                <a:latin typeface="Calibri"/>
                <a:cs typeface="Calibri"/>
              </a:rPr>
              <a:t>personalized</a:t>
            </a:r>
            <a:r>
              <a:rPr sz="21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250" dirty="0">
                <a:solidFill>
                  <a:srgbClr val="FFFFFF"/>
                </a:solidFill>
                <a:latin typeface="Calibri"/>
                <a:cs typeface="Calibri"/>
              </a:rPr>
              <a:t>medical</a:t>
            </a:r>
            <a:r>
              <a:rPr sz="21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Calibri"/>
                <a:cs typeface="Calibri"/>
              </a:rPr>
              <a:t>solutions.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745338" y="6895389"/>
            <a:ext cx="4392295" cy="1360805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sz="2500" b="1" spc="75" dirty="0">
                <a:solidFill>
                  <a:srgbClr val="FFFFFF"/>
                </a:solidFill>
                <a:latin typeface="Trebuchet MS"/>
                <a:cs typeface="Trebuchet MS"/>
              </a:rPr>
              <a:t>Retail</a:t>
            </a:r>
            <a:endParaRPr sz="2500">
              <a:latin typeface="Trebuchet MS"/>
              <a:cs typeface="Trebuchet MS"/>
            </a:endParaRPr>
          </a:p>
          <a:p>
            <a:pPr marL="12700" marR="5080">
              <a:lnSpc>
                <a:spcPct val="116100"/>
              </a:lnSpc>
              <a:spcBef>
                <a:spcPts val="535"/>
              </a:spcBef>
            </a:pPr>
            <a:r>
              <a:rPr sz="2100" spc="204" dirty="0">
                <a:solidFill>
                  <a:srgbClr val="FFFFFF"/>
                </a:solidFill>
                <a:latin typeface="Calibri"/>
                <a:cs typeface="Calibri"/>
              </a:rPr>
              <a:t>Chatbots,</a:t>
            </a:r>
            <a:r>
              <a:rPr sz="21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65" dirty="0">
                <a:solidFill>
                  <a:srgbClr val="FFFFFF"/>
                </a:solidFill>
                <a:latin typeface="Calibri"/>
                <a:cs typeface="Calibri"/>
              </a:rPr>
              <a:t>tailored</a:t>
            </a:r>
            <a:r>
              <a:rPr sz="2100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229" dirty="0">
                <a:solidFill>
                  <a:srgbClr val="FFFFFF"/>
                </a:solidFill>
                <a:latin typeface="Calibri"/>
                <a:cs typeface="Calibri"/>
              </a:rPr>
              <a:t>shopping,</a:t>
            </a:r>
            <a:r>
              <a:rPr sz="2100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260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2100" spc="229" dirty="0">
                <a:solidFill>
                  <a:srgbClr val="FFFFFF"/>
                </a:solidFill>
                <a:latin typeface="Calibri"/>
                <a:cs typeface="Calibri"/>
              </a:rPr>
              <a:t>supply</a:t>
            </a:r>
            <a:r>
              <a:rPr sz="21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245" dirty="0">
                <a:solidFill>
                  <a:srgbClr val="FFFFFF"/>
                </a:solidFill>
                <a:latin typeface="Calibri"/>
                <a:cs typeface="Calibri"/>
              </a:rPr>
              <a:t>chain</a:t>
            </a:r>
            <a:r>
              <a:rPr sz="21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Calibri"/>
                <a:cs typeface="Calibri"/>
              </a:rPr>
              <a:t>efficiency.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605406" y="6895389"/>
            <a:ext cx="5655945" cy="1732280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sz="2500" b="1" spc="125" dirty="0">
                <a:solidFill>
                  <a:srgbClr val="FFFFFF"/>
                </a:solidFill>
                <a:latin typeface="Trebuchet MS"/>
                <a:cs typeface="Trebuchet MS"/>
              </a:rPr>
              <a:t>Security</a:t>
            </a:r>
            <a:r>
              <a:rPr sz="2500" b="1" spc="-2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b="1" spc="225" dirty="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sz="2500" b="1" spc="-2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b="1" spc="110" dirty="0">
                <a:solidFill>
                  <a:srgbClr val="FFFFFF"/>
                </a:solidFill>
                <a:latin typeface="Trebuchet MS"/>
                <a:cs typeface="Trebuchet MS"/>
              </a:rPr>
              <a:t>Defence</a:t>
            </a:r>
            <a:endParaRPr sz="2500">
              <a:latin typeface="Trebuchet MS"/>
              <a:cs typeface="Trebuchet MS"/>
            </a:endParaRPr>
          </a:p>
          <a:p>
            <a:pPr marL="12700" marR="5080">
              <a:lnSpc>
                <a:spcPct val="116100"/>
              </a:lnSpc>
              <a:spcBef>
                <a:spcPts val="535"/>
              </a:spcBef>
            </a:pPr>
            <a:r>
              <a:rPr sz="2100" spc="235" dirty="0">
                <a:solidFill>
                  <a:srgbClr val="FFFFFF"/>
                </a:solidFill>
                <a:latin typeface="Calibri"/>
                <a:cs typeface="Calibri"/>
              </a:rPr>
              <a:t>Supersonic</a:t>
            </a:r>
            <a:r>
              <a:rPr sz="21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75" dirty="0">
                <a:solidFill>
                  <a:srgbClr val="FFFFFF"/>
                </a:solidFill>
                <a:latin typeface="Calibri"/>
                <a:cs typeface="Calibri"/>
              </a:rPr>
              <a:t>missels,</a:t>
            </a:r>
            <a:r>
              <a:rPr sz="21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80" dirty="0">
                <a:solidFill>
                  <a:srgbClr val="FFFFFF"/>
                </a:solidFill>
                <a:latin typeface="Calibri"/>
                <a:cs typeface="Calibri"/>
              </a:rPr>
              <a:t>drones,</a:t>
            </a:r>
            <a:r>
              <a:rPr sz="21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60" dirty="0">
                <a:solidFill>
                  <a:srgbClr val="FFFFFF"/>
                </a:solidFill>
                <a:latin typeface="Calibri"/>
                <a:cs typeface="Calibri"/>
              </a:rPr>
              <a:t>laser</a:t>
            </a:r>
            <a:r>
              <a:rPr sz="21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250" dirty="0">
                <a:solidFill>
                  <a:srgbClr val="FFFFFF"/>
                </a:solidFill>
                <a:latin typeface="Calibri"/>
                <a:cs typeface="Calibri"/>
              </a:rPr>
              <a:t>weapons </a:t>
            </a:r>
            <a:r>
              <a:rPr sz="2100" spc="28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1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90" dirty="0">
                <a:solidFill>
                  <a:srgbClr val="FFFFFF"/>
                </a:solidFill>
                <a:latin typeface="Calibri"/>
                <a:cs typeface="Calibri"/>
              </a:rPr>
              <a:t>interceptors</a:t>
            </a:r>
            <a:r>
              <a:rPr sz="21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80" dirty="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sz="21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285" dirty="0">
                <a:solidFill>
                  <a:srgbClr val="FFFFFF"/>
                </a:solidFill>
                <a:latin typeface="Calibri"/>
                <a:cs typeface="Calibri"/>
              </a:rPr>
              <a:t>now</a:t>
            </a:r>
            <a:r>
              <a:rPr sz="21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80" dirty="0">
                <a:solidFill>
                  <a:srgbClr val="FFFFFF"/>
                </a:solidFill>
                <a:latin typeface="Calibri"/>
                <a:cs typeface="Calibri"/>
              </a:rPr>
              <a:t>built</a:t>
            </a:r>
            <a:r>
              <a:rPr sz="21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220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21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Calibri"/>
                <a:cs typeface="Calibri"/>
              </a:rPr>
              <a:t>100% </a:t>
            </a:r>
            <a:r>
              <a:rPr sz="2100" spc="195" dirty="0">
                <a:solidFill>
                  <a:srgbClr val="FFFFFF"/>
                </a:solidFill>
                <a:latin typeface="Calibri"/>
                <a:cs typeface="Calibri"/>
              </a:rPr>
              <a:t>precision</a:t>
            </a:r>
            <a:r>
              <a:rPr sz="21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28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1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95" dirty="0">
                <a:solidFill>
                  <a:srgbClr val="FFFFFF"/>
                </a:solidFill>
                <a:latin typeface="Calibri"/>
                <a:cs typeface="Calibri"/>
              </a:rPr>
              <a:t>accuracy.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8700" y="0"/>
            <a:ext cx="16391255" cy="10287000"/>
            <a:chOff x="1028700" y="0"/>
            <a:chExt cx="1639125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700" y="0"/>
              <a:ext cx="160400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67234" y="2770072"/>
              <a:ext cx="5165090" cy="5156200"/>
            </a:xfrm>
            <a:custGeom>
              <a:avLst/>
              <a:gdLst/>
              <a:ahLst/>
              <a:cxnLst/>
              <a:rect l="l" t="t" r="r" b="b"/>
              <a:pathLst>
                <a:path w="5165090" h="5156200">
                  <a:moveTo>
                    <a:pt x="2822678" y="12699"/>
                  </a:moveTo>
                  <a:lnTo>
                    <a:pt x="2342031" y="12699"/>
                  </a:lnTo>
                  <a:lnTo>
                    <a:pt x="2389630" y="0"/>
                  </a:lnTo>
                  <a:lnTo>
                    <a:pt x="2775079" y="0"/>
                  </a:lnTo>
                  <a:lnTo>
                    <a:pt x="2822678" y="12699"/>
                  </a:lnTo>
                  <a:close/>
                </a:path>
                <a:path w="5165090" h="5156200">
                  <a:moveTo>
                    <a:pt x="2917125" y="25399"/>
                  </a:moveTo>
                  <a:lnTo>
                    <a:pt x="2247584" y="25399"/>
                  </a:lnTo>
                  <a:lnTo>
                    <a:pt x="2294680" y="12699"/>
                  </a:lnTo>
                  <a:lnTo>
                    <a:pt x="2870029" y="12699"/>
                  </a:lnTo>
                  <a:lnTo>
                    <a:pt x="2917125" y="25399"/>
                  </a:lnTo>
                  <a:close/>
                </a:path>
                <a:path w="5165090" h="5156200">
                  <a:moveTo>
                    <a:pt x="3010516" y="38099"/>
                  </a:moveTo>
                  <a:lnTo>
                    <a:pt x="2154193" y="38099"/>
                  </a:lnTo>
                  <a:lnTo>
                    <a:pt x="2200753" y="25399"/>
                  </a:lnTo>
                  <a:lnTo>
                    <a:pt x="2963956" y="25399"/>
                  </a:lnTo>
                  <a:lnTo>
                    <a:pt x="3010516" y="38099"/>
                  </a:lnTo>
                  <a:close/>
                </a:path>
                <a:path w="5165090" h="5156200">
                  <a:moveTo>
                    <a:pt x="3193882" y="76199"/>
                  </a:moveTo>
                  <a:lnTo>
                    <a:pt x="1970827" y="76199"/>
                  </a:lnTo>
                  <a:lnTo>
                    <a:pt x="2107913" y="38099"/>
                  </a:lnTo>
                  <a:lnTo>
                    <a:pt x="3056796" y="38099"/>
                  </a:lnTo>
                  <a:lnTo>
                    <a:pt x="3193882" y="76199"/>
                  </a:lnTo>
                  <a:close/>
                </a:path>
                <a:path w="5165090" h="5156200">
                  <a:moveTo>
                    <a:pt x="3148487" y="5105399"/>
                  </a:moveTo>
                  <a:lnTo>
                    <a:pt x="2016222" y="5105399"/>
                  </a:lnTo>
                  <a:lnTo>
                    <a:pt x="1748667" y="5029199"/>
                  </a:lnTo>
                  <a:lnTo>
                    <a:pt x="1705252" y="5003799"/>
                  </a:lnTo>
                  <a:lnTo>
                    <a:pt x="1577186" y="4965699"/>
                  </a:lnTo>
                  <a:lnTo>
                    <a:pt x="1535248" y="4940299"/>
                  </a:lnTo>
                  <a:lnTo>
                    <a:pt x="1493699" y="4927599"/>
                  </a:lnTo>
                  <a:lnTo>
                    <a:pt x="1411798" y="4876799"/>
                  </a:lnTo>
                  <a:lnTo>
                    <a:pt x="1371462" y="4864099"/>
                  </a:lnTo>
                  <a:lnTo>
                    <a:pt x="1292057" y="4813299"/>
                  </a:lnTo>
                  <a:lnTo>
                    <a:pt x="1253004" y="4800599"/>
                  </a:lnTo>
                  <a:lnTo>
                    <a:pt x="1176235" y="4749799"/>
                  </a:lnTo>
                  <a:lnTo>
                    <a:pt x="1101302" y="4698999"/>
                  </a:lnTo>
                  <a:lnTo>
                    <a:pt x="1028267" y="4648199"/>
                  </a:lnTo>
                  <a:lnTo>
                    <a:pt x="992481" y="4610099"/>
                  </a:lnTo>
                  <a:lnTo>
                    <a:pt x="957192" y="4584699"/>
                  </a:lnTo>
                  <a:lnTo>
                    <a:pt x="922409" y="4559299"/>
                  </a:lnTo>
                  <a:lnTo>
                    <a:pt x="888140" y="4533899"/>
                  </a:lnTo>
                  <a:lnTo>
                    <a:pt x="854392" y="4495799"/>
                  </a:lnTo>
                  <a:lnTo>
                    <a:pt x="821173" y="4470399"/>
                  </a:lnTo>
                  <a:lnTo>
                    <a:pt x="788491" y="4432299"/>
                  </a:lnTo>
                  <a:lnTo>
                    <a:pt x="756354" y="4406899"/>
                  </a:lnTo>
                  <a:lnTo>
                    <a:pt x="724769" y="4368799"/>
                  </a:lnTo>
                  <a:lnTo>
                    <a:pt x="693745" y="4343399"/>
                  </a:lnTo>
                  <a:lnTo>
                    <a:pt x="663288" y="4305299"/>
                  </a:lnTo>
                  <a:lnTo>
                    <a:pt x="633408" y="4279899"/>
                  </a:lnTo>
                  <a:lnTo>
                    <a:pt x="604111" y="4241799"/>
                  </a:lnTo>
                  <a:lnTo>
                    <a:pt x="575406" y="4203699"/>
                  </a:lnTo>
                  <a:lnTo>
                    <a:pt x="547300" y="4165599"/>
                  </a:lnTo>
                  <a:lnTo>
                    <a:pt x="519801" y="4140199"/>
                  </a:lnTo>
                  <a:lnTo>
                    <a:pt x="492917" y="4102099"/>
                  </a:lnTo>
                  <a:lnTo>
                    <a:pt x="466656" y="4063999"/>
                  </a:lnTo>
                  <a:lnTo>
                    <a:pt x="441025" y="4025899"/>
                  </a:lnTo>
                  <a:lnTo>
                    <a:pt x="416033" y="3987799"/>
                  </a:lnTo>
                  <a:lnTo>
                    <a:pt x="391687" y="3949699"/>
                  </a:lnTo>
                  <a:lnTo>
                    <a:pt x="367994" y="3911599"/>
                  </a:lnTo>
                  <a:lnTo>
                    <a:pt x="344964" y="3873499"/>
                  </a:lnTo>
                  <a:lnTo>
                    <a:pt x="322603" y="3835399"/>
                  </a:lnTo>
                  <a:lnTo>
                    <a:pt x="300919" y="3797299"/>
                  </a:lnTo>
                  <a:lnTo>
                    <a:pt x="279921" y="3746499"/>
                  </a:lnTo>
                  <a:lnTo>
                    <a:pt x="259615" y="3708399"/>
                  </a:lnTo>
                  <a:lnTo>
                    <a:pt x="240010" y="3670299"/>
                  </a:lnTo>
                  <a:lnTo>
                    <a:pt x="221114" y="3632199"/>
                  </a:lnTo>
                  <a:lnTo>
                    <a:pt x="202934" y="3581399"/>
                  </a:lnTo>
                  <a:lnTo>
                    <a:pt x="185478" y="3543299"/>
                  </a:lnTo>
                  <a:lnTo>
                    <a:pt x="168754" y="3505199"/>
                  </a:lnTo>
                  <a:lnTo>
                    <a:pt x="152770" y="3454399"/>
                  </a:lnTo>
                  <a:lnTo>
                    <a:pt x="137533" y="3416299"/>
                  </a:lnTo>
                  <a:lnTo>
                    <a:pt x="123052" y="3365499"/>
                  </a:lnTo>
                  <a:lnTo>
                    <a:pt x="109334" y="3327399"/>
                  </a:lnTo>
                  <a:lnTo>
                    <a:pt x="96387" y="3276599"/>
                  </a:lnTo>
                  <a:lnTo>
                    <a:pt x="84218" y="3238499"/>
                  </a:lnTo>
                  <a:lnTo>
                    <a:pt x="72837" y="3187699"/>
                  </a:lnTo>
                  <a:lnTo>
                    <a:pt x="62249" y="3149599"/>
                  </a:lnTo>
                  <a:lnTo>
                    <a:pt x="52464" y="3098799"/>
                  </a:lnTo>
                  <a:lnTo>
                    <a:pt x="43488" y="3060699"/>
                  </a:lnTo>
                  <a:lnTo>
                    <a:pt x="35331" y="3009899"/>
                  </a:lnTo>
                  <a:lnTo>
                    <a:pt x="27999" y="2959099"/>
                  </a:lnTo>
                  <a:lnTo>
                    <a:pt x="21500" y="2920999"/>
                  </a:lnTo>
                  <a:lnTo>
                    <a:pt x="15843" y="2870199"/>
                  </a:lnTo>
                  <a:lnTo>
                    <a:pt x="11034" y="2819399"/>
                  </a:lnTo>
                  <a:lnTo>
                    <a:pt x="7083" y="2768599"/>
                  </a:lnTo>
                  <a:lnTo>
                    <a:pt x="3995" y="2730499"/>
                  </a:lnTo>
                  <a:lnTo>
                    <a:pt x="1781" y="2679699"/>
                  </a:lnTo>
                  <a:lnTo>
                    <a:pt x="446" y="2628899"/>
                  </a:lnTo>
                  <a:lnTo>
                    <a:pt x="0" y="2578099"/>
                  </a:lnTo>
                  <a:lnTo>
                    <a:pt x="446" y="2527299"/>
                  </a:lnTo>
                  <a:lnTo>
                    <a:pt x="1781" y="2489199"/>
                  </a:lnTo>
                  <a:lnTo>
                    <a:pt x="3995" y="2438399"/>
                  </a:lnTo>
                  <a:lnTo>
                    <a:pt x="7083" y="2387599"/>
                  </a:lnTo>
                  <a:lnTo>
                    <a:pt x="11034" y="2336799"/>
                  </a:lnTo>
                  <a:lnTo>
                    <a:pt x="15843" y="2298699"/>
                  </a:lnTo>
                  <a:lnTo>
                    <a:pt x="21500" y="2247899"/>
                  </a:lnTo>
                  <a:lnTo>
                    <a:pt x="27999" y="2197099"/>
                  </a:lnTo>
                  <a:lnTo>
                    <a:pt x="35331" y="2146299"/>
                  </a:lnTo>
                  <a:lnTo>
                    <a:pt x="43488" y="2108199"/>
                  </a:lnTo>
                  <a:lnTo>
                    <a:pt x="52464" y="2057399"/>
                  </a:lnTo>
                  <a:lnTo>
                    <a:pt x="62249" y="2019299"/>
                  </a:lnTo>
                  <a:lnTo>
                    <a:pt x="72837" y="1968499"/>
                  </a:lnTo>
                  <a:lnTo>
                    <a:pt x="84218" y="1917699"/>
                  </a:lnTo>
                  <a:lnTo>
                    <a:pt x="96387" y="1879599"/>
                  </a:lnTo>
                  <a:lnTo>
                    <a:pt x="109334" y="1828799"/>
                  </a:lnTo>
                  <a:lnTo>
                    <a:pt x="123052" y="1790699"/>
                  </a:lnTo>
                  <a:lnTo>
                    <a:pt x="137533" y="1752599"/>
                  </a:lnTo>
                  <a:lnTo>
                    <a:pt x="152770" y="1701799"/>
                  </a:lnTo>
                  <a:lnTo>
                    <a:pt x="168754" y="1663699"/>
                  </a:lnTo>
                  <a:lnTo>
                    <a:pt x="185478" y="1612899"/>
                  </a:lnTo>
                  <a:lnTo>
                    <a:pt x="202934" y="1574799"/>
                  </a:lnTo>
                  <a:lnTo>
                    <a:pt x="221114" y="1536699"/>
                  </a:lnTo>
                  <a:lnTo>
                    <a:pt x="240010" y="1485899"/>
                  </a:lnTo>
                  <a:lnTo>
                    <a:pt x="259615" y="1447799"/>
                  </a:lnTo>
                  <a:lnTo>
                    <a:pt x="279921" y="1409699"/>
                  </a:lnTo>
                  <a:lnTo>
                    <a:pt x="300919" y="1371599"/>
                  </a:lnTo>
                  <a:lnTo>
                    <a:pt x="322603" y="1333499"/>
                  </a:lnTo>
                  <a:lnTo>
                    <a:pt x="344964" y="1295399"/>
                  </a:lnTo>
                  <a:lnTo>
                    <a:pt x="367994" y="1244599"/>
                  </a:lnTo>
                  <a:lnTo>
                    <a:pt x="391687" y="1206499"/>
                  </a:lnTo>
                  <a:lnTo>
                    <a:pt x="416033" y="1168399"/>
                  </a:lnTo>
                  <a:lnTo>
                    <a:pt x="441025" y="1130299"/>
                  </a:lnTo>
                  <a:lnTo>
                    <a:pt x="466656" y="1104899"/>
                  </a:lnTo>
                  <a:lnTo>
                    <a:pt x="492917" y="1066799"/>
                  </a:lnTo>
                  <a:lnTo>
                    <a:pt x="519801" y="1028699"/>
                  </a:lnTo>
                  <a:lnTo>
                    <a:pt x="547300" y="990599"/>
                  </a:lnTo>
                  <a:lnTo>
                    <a:pt x="575406" y="952499"/>
                  </a:lnTo>
                  <a:lnTo>
                    <a:pt x="604111" y="914399"/>
                  </a:lnTo>
                  <a:lnTo>
                    <a:pt x="633408" y="888999"/>
                  </a:lnTo>
                  <a:lnTo>
                    <a:pt x="663288" y="850899"/>
                  </a:lnTo>
                  <a:lnTo>
                    <a:pt x="693745" y="812799"/>
                  </a:lnTo>
                  <a:lnTo>
                    <a:pt x="724769" y="787399"/>
                  </a:lnTo>
                  <a:lnTo>
                    <a:pt x="756354" y="749299"/>
                  </a:lnTo>
                  <a:lnTo>
                    <a:pt x="788491" y="723899"/>
                  </a:lnTo>
                  <a:lnTo>
                    <a:pt x="821173" y="685799"/>
                  </a:lnTo>
                  <a:lnTo>
                    <a:pt x="854392" y="660399"/>
                  </a:lnTo>
                  <a:lnTo>
                    <a:pt x="888140" y="634999"/>
                  </a:lnTo>
                  <a:lnTo>
                    <a:pt x="922409" y="596899"/>
                  </a:lnTo>
                  <a:lnTo>
                    <a:pt x="957192" y="571499"/>
                  </a:lnTo>
                  <a:lnTo>
                    <a:pt x="992481" y="546099"/>
                  </a:lnTo>
                  <a:lnTo>
                    <a:pt x="1064544" y="495299"/>
                  </a:lnTo>
                  <a:lnTo>
                    <a:pt x="1138535" y="444499"/>
                  </a:lnTo>
                  <a:lnTo>
                    <a:pt x="1214394" y="393699"/>
                  </a:lnTo>
                  <a:lnTo>
                    <a:pt x="1292057" y="342899"/>
                  </a:lnTo>
                  <a:lnTo>
                    <a:pt x="1331546" y="317499"/>
                  </a:lnTo>
                  <a:lnTo>
                    <a:pt x="1371462" y="304799"/>
                  </a:lnTo>
                  <a:lnTo>
                    <a:pt x="1452547" y="253999"/>
                  </a:lnTo>
                  <a:lnTo>
                    <a:pt x="1493699" y="241299"/>
                  </a:lnTo>
                  <a:lnTo>
                    <a:pt x="1535248" y="215899"/>
                  </a:lnTo>
                  <a:lnTo>
                    <a:pt x="1577186" y="203199"/>
                  </a:lnTo>
                  <a:lnTo>
                    <a:pt x="1619504" y="177799"/>
                  </a:lnTo>
                  <a:lnTo>
                    <a:pt x="1792431" y="126999"/>
                  </a:lnTo>
                  <a:lnTo>
                    <a:pt x="1836536" y="101599"/>
                  </a:lnTo>
                  <a:lnTo>
                    <a:pt x="1925742" y="76199"/>
                  </a:lnTo>
                  <a:lnTo>
                    <a:pt x="3238967" y="76199"/>
                  </a:lnTo>
                  <a:lnTo>
                    <a:pt x="3328173" y="101599"/>
                  </a:lnTo>
                  <a:lnTo>
                    <a:pt x="3372279" y="126999"/>
                  </a:lnTo>
                  <a:lnTo>
                    <a:pt x="3545205" y="177799"/>
                  </a:lnTo>
                  <a:lnTo>
                    <a:pt x="3587524" y="203199"/>
                  </a:lnTo>
                  <a:lnTo>
                    <a:pt x="3629462" y="215899"/>
                  </a:lnTo>
                  <a:lnTo>
                    <a:pt x="3671010" y="241299"/>
                  </a:lnTo>
                  <a:lnTo>
                    <a:pt x="3712163" y="253999"/>
                  </a:lnTo>
                  <a:lnTo>
                    <a:pt x="3793247" y="304799"/>
                  </a:lnTo>
                  <a:lnTo>
                    <a:pt x="3833164" y="317499"/>
                  </a:lnTo>
                  <a:lnTo>
                    <a:pt x="3872652" y="342899"/>
                  </a:lnTo>
                  <a:lnTo>
                    <a:pt x="3950315" y="393699"/>
                  </a:lnTo>
                  <a:lnTo>
                    <a:pt x="4026174" y="444499"/>
                  </a:lnTo>
                  <a:lnTo>
                    <a:pt x="4100166" y="495299"/>
                  </a:lnTo>
                  <a:lnTo>
                    <a:pt x="4172229" y="546099"/>
                  </a:lnTo>
                  <a:lnTo>
                    <a:pt x="4207517" y="571499"/>
                  </a:lnTo>
                  <a:lnTo>
                    <a:pt x="4242300" y="596899"/>
                  </a:lnTo>
                  <a:lnTo>
                    <a:pt x="4276569" y="634999"/>
                  </a:lnTo>
                  <a:lnTo>
                    <a:pt x="4310317" y="660399"/>
                  </a:lnTo>
                  <a:lnTo>
                    <a:pt x="4343536" y="685799"/>
                  </a:lnTo>
                  <a:lnTo>
                    <a:pt x="4376218" y="723899"/>
                  </a:lnTo>
                  <a:lnTo>
                    <a:pt x="4408356" y="749299"/>
                  </a:lnTo>
                  <a:lnTo>
                    <a:pt x="4439940" y="787399"/>
                  </a:lnTo>
                  <a:lnTo>
                    <a:pt x="4470965" y="812799"/>
                  </a:lnTo>
                  <a:lnTo>
                    <a:pt x="4501421" y="850899"/>
                  </a:lnTo>
                  <a:lnTo>
                    <a:pt x="4531302" y="888999"/>
                  </a:lnTo>
                  <a:lnTo>
                    <a:pt x="4560598" y="914399"/>
                  </a:lnTo>
                  <a:lnTo>
                    <a:pt x="4589304" y="952499"/>
                  </a:lnTo>
                  <a:lnTo>
                    <a:pt x="4617410" y="990599"/>
                  </a:lnTo>
                  <a:lnTo>
                    <a:pt x="4644908" y="1028699"/>
                  </a:lnTo>
                  <a:lnTo>
                    <a:pt x="4671792" y="1066799"/>
                  </a:lnTo>
                  <a:lnTo>
                    <a:pt x="4698054" y="1104899"/>
                  </a:lnTo>
                  <a:lnTo>
                    <a:pt x="4723684" y="1130299"/>
                  </a:lnTo>
                  <a:lnTo>
                    <a:pt x="4748677" y="1168399"/>
                  </a:lnTo>
                  <a:lnTo>
                    <a:pt x="4773023" y="1206499"/>
                  </a:lnTo>
                  <a:lnTo>
                    <a:pt x="4796715" y="1244599"/>
                  </a:lnTo>
                  <a:lnTo>
                    <a:pt x="4819746" y="1295399"/>
                  </a:lnTo>
                  <a:lnTo>
                    <a:pt x="4842107" y="1333499"/>
                  </a:lnTo>
                  <a:lnTo>
                    <a:pt x="4863790" y="1371599"/>
                  </a:lnTo>
                  <a:lnTo>
                    <a:pt x="4884789" y="1409699"/>
                  </a:lnTo>
                  <a:lnTo>
                    <a:pt x="4905094" y="1447799"/>
                  </a:lnTo>
                  <a:lnTo>
                    <a:pt x="4924699" y="1485899"/>
                  </a:lnTo>
                  <a:lnTo>
                    <a:pt x="4943596" y="1536699"/>
                  </a:lnTo>
                  <a:lnTo>
                    <a:pt x="4961776" y="1574799"/>
                  </a:lnTo>
                  <a:lnTo>
                    <a:pt x="4979231" y="1612899"/>
                  </a:lnTo>
                  <a:lnTo>
                    <a:pt x="4995955" y="1663699"/>
                  </a:lnTo>
                  <a:lnTo>
                    <a:pt x="5011939" y="1701799"/>
                  </a:lnTo>
                  <a:lnTo>
                    <a:pt x="5027176" y="1752599"/>
                  </a:lnTo>
                  <a:lnTo>
                    <a:pt x="5041657" y="1790699"/>
                  </a:lnTo>
                  <a:lnTo>
                    <a:pt x="5055375" y="1828799"/>
                  </a:lnTo>
                  <a:lnTo>
                    <a:pt x="5068323" y="1879599"/>
                  </a:lnTo>
                  <a:lnTo>
                    <a:pt x="5080491" y="1917699"/>
                  </a:lnTo>
                  <a:lnTo>
                    <a:pt x="5091873" y="1968499"/>
                  </a:lnTo>
                  <a:lnTo>
                    <a:pt x="5102460" y="2019299"/>
                  </a:lnTo>
                  <a:lnTo>
                    <a:pt x="5112246" y="2057399"/>
                  </a:lnTo>
                  <a:lnTo>
                    <a:pt x="5121221" y="2108199"/>
                  </a:lnTo>
                  <a:lnTo>
                    <a:pt x="5129378" y="2146299"/>
                  </a:lnTo>
                  <a:lnTo>
                    <a:pt x="5136710" y="2197099"/>
                  </a:lnTo>
                  <a:lnTo>
                    <a:pt x="5143209" y="2247899"/>
                  </a:lnTo>
                  <a:lnTo>
                    <a:pt x="5148867" y="2298699"/>
                  </a:lnTo>
                  <a:lnTo>
                    <a:pt x="5153675" y="2336799"/>
                  </a:lnTo>
                  <a:lnTo>
                    <a:pt x="5157627" y="2387599"/>
                  </a:lnTo>
                  <a:lnTo>
                    <a:pt x="5160714" y="2438399"/>
                  </a:lnTo>
                  <a:lnTo>
                    <a:pt x="5162929" y="2489199"/>
                  </a:lnTo>
                  <a:lnTo>
                    <a:pt x="5164263" y="2527299"/>
                  </a:lnTo>
                  <a:lnTo>
                    <a:pt x="5164710" y="2578099"/>
                  </a:lnTo>
                  <a:lnTo>
                    <a:pt x="5164263" y="2628899"/>
                  </a:lnTo>
                  <a:lnTo>
                    <a:pt x="5162929" y="2679699"/>
                  </a:lnTo>
                  <a:lnTo>
                    <a:pt x="5160714" y="2730499"/>
                  </a:lnTo>
                  <a:lnTo>
                    <a:pt x="5157627" y="2768599"/>
                  </a:lnTo>
                  <a:lnTo>
                    <a:pt x="5153675" y="2819399"/>
                  </a:lnTo>
                  <a:lnTo>
                    <a:pt x="5148867" y="2870199"/>
                  </a:lnTo>
                  <a:lnTo>
                    <a:pt x="5143209" y="2920999"/>
                  </a:lnTo>
                  <a:lnTo>
                    <a:pt x="5136710" y="2959099"/>
                  </a:lnTo>
                  <a:lnTo>
                    <a:pt x="5129378" y="3009899"/>
                  </a:lnTo>
                  <a:lnTo>
                    <a:pt x="5121221" y="3060699"/>
                  </a:lnTo>
                  <a:lnTo>
                    <a:pt x="5112246" y="3098799"/>
                  </a:lnTo>
                  <a:lnTo>
                    <a:pt x="5102460" y="3149599"/>
                  </a:lnTo>
                  <a:lnTo>
                    <a:pt x="5091873" y="3187699"/>
                  </a:lnTo>
                  <a:lnTo>
                    <a:pt x="5080491" y="3238499"/>
                  </a:lnTo>
                  <a:lnTo>
                    <a:pt x="5068323" y="3276599"/>
                  </a:lnTo>
                  <a:lnTo>
                    <a:pt x="5055375" y="3327399"/>
                  </a:lnTo>
                  <a:lnTo>
                    <a:pt x="5041657" y="3365499"/>
                  </a:lnTo>
                  <a:lnTo>
                    <a:pt x="5027176" y="3416299"/>
                  </a:lnTo>
                  <a:lnTo>
                    <a:pt x="5011939" y="3454399"/>
                  </a:lnTo>
                  <a:lnTo>
                    <a:pt x="4995955" y="3505199"/>
                  </a:lnTo>
                  <a:lnTo>
                    <a:pt x="4979231" y="3543299"/>
                  </a:lnTo>
                  <a:lnTo>
                    <a:pt x="4961776" y="3581399"/>
                  </a:lnTo>
                  <a:lnTo>
                    <a:pt x="4943596" y="3632199"/>
                  </a:lnTo>
                  <a:lnTo>
                    <a:pt x="4924699" y="3670299"/>
                  </a:lnTo>
                  <a:lnTo>
                    <a:pt x="4905094" y="3708399"/>
                  </a:lnTo>
                  <a:lnTo>
                    <a:pt x="4884789" y="3746499"/>
                  </a:lnTo>
                  <a:lnTo>
                    <a:pt x="4863790" y="3797299"/>
                  </a:lnTo>
                  <a:lnTo>
                    <a:pt x="4842107" y="3835399"/>
                  </a:lnTo>
                  <a:lnTo>
                    <a:pt x="4819746" y="3873499"/>
                  </a:lnTo>
                  <a:lnTo>
                    <a:pt x="4796715" y="3911599"/>
                  </a:lnTo>
                  <a:lnTo>
                    <a:pt x="4773023" y="3949699"/>
                  </a:lnTo>
                  <a:lnTo>
                    <a:pt x="4748677" y="3987799"/>
                  </a:lnTo>
                  <a:lnTo>
                    <a:pt x="4723684" y="4025899"/>
                  </a:lnTo>
                  <a:lnTo>
                    <a:pt x="4698054" y="4063999"/>
                  </a:lnTo>
                  <a:lnTo>
                    <a:pt x="4671792" y="4102099"/>
                  </a:lnTo>
                  <a:lnTo>
                    <a:pt x="4644908" y="4140199"/>
                  </a:lnTo>
                  <a:lnTo>
                    <a:pt x="4617410" y="4165599"/>
                  </a:lnTo>
                  <a:lnTo>
                    <a:pt x="4589304" y="4203699"/>
                  </a:lnTo>
                  <a:lnTo>
                    <a:pt x="4560598" y="4241799"/>
                  </a:lnTo>
                  <a:lnTo>
                    <a:pt x="4531302" y="4279899"/>
                  </a:lnTo>
                  <a:lnTo>
                    <a:pt x="4501421" y="4305299"/>
                  </a:lnTo>
                  <a:lnTo>
                    <a:pt x="4470965" y="4343399"/>
                  </a:lnTo>
                  <a:lnTo>
                    <a:pt x="4439940" y="4368799"/>
                  </a:lnTo>
                  <a:lnTo>
                    <a:pt x="4408356" y="4406899"/>
                  </a:lnTo>
                  <a:lnTo>
                    <a:pt x="4376218" y="4432299"/>
                  </a:lnTo>
                  <a:lnTo>
                    <a:pt x="4343536" y="4470399"/>
                  </a:lnTo>
                  <a:lnTo>
                    <a:pt x="4310317" y="4495799"/>
                  </a:lnTo>
                  <a:lnTo>
                    <a:pt x="4276569" y="4533899"/>
                  </a:lnTo>
                  <a:lnTo>
                    <a:pt x="4242300" y="4559299"/>
                  </a:lnTo>
                  <a:lnTo>
                    <a:pt x="4207517" y="4584699"/>
                  </a:lnTo>
                  <a:lnTo>
                    <a:pt x="4172229" y="4610099"/>
                  </a:lnTo>
                  <a:lnTo>
                    <a:pt x="4136443" y="4648199"/>
                  </a:lnTo>
                  <a:lnTo>
                    <a:pt x="4063407" y="4698999"/>
                  </a:lnTo>
                  <a:lnTo>
                    <a:pt x="3988474" y="4749799"/>
                  </a:lnTo>
                  <a:lnTo>
                    <a:pt x="3911705" y="4800599"/>
                  </a:lnTo>
                  <a:lnTo>
                    <a:pt x="3872652" y="4813299"/>
                  </a:lnTo>
                  <a:lnTo>
                    <a:pt x="3793247" y="4864099"/>
                  </a:lnTo>
                  <a:lnTo>
                    <a:pt x="3752911" y="4876799"/>
                  </a:lnTo>
                  <a:lnTo>
                    <a:pt x="3671010" y="4927599"/>
                  </a:lnTo>
                  <a:lnTo>
                    <a:pt x="3629462" y="4940299"/>
                  </a:lnTo>
                  <a:lnTo>
                    <a:pt x="3587524" y="4965699"/>
                  </a:lnTo>
                  <a:lnTo>
                    <a:pt x="3459457" y="5003799"/>
                  </a:lnTo>
                  <a:lnTo>
                    <a:pt x="3416043" y="5029199"/>
                  </a:lnTo>
                  <a:lnTo>
                    <a:pt x="3148487" y="5105399"/>
                  </a:lnTo>
                  <a:close/>
                </a:path>
                <a:path w="5165090" h="5156200">
                  <a:moveTo>
                    <a:pt x="3010516" y="5130799"/>
                  </a:moveTo>
                  <a:lnTo>
                    <a:pt x="2154193" y="5130799"/>
                  </a:lnTo>
                  <a:lnTo>
                    <a:pt x="2061920" y="5105399"/>
                  </a:lnTo>
                  <a:lnTo>
                    <a:pt x="3102789" y="5105399"/>
                  </a:lnTo>
                  <a:lnTo>
                    <a:pt x="3010516" y="5130799"/>
                  </a:lnTo>
                  <a:close/>
                </a:path>
                <a:path w="5165090" h="5156200">
                  <a:moveTo>
                    <a:pt x="2917125" y="5143499"/>
                  </a:moveTo>
                  <a:lnTo>
                    <a:pt x="2247584" y="5143499"/>
                  </a:lnTo>
                  <a:lnTo>
                    <a:pt x="2200753" y="5130799"/>
                  </a:lnTo>
                  <a:lnTo>
                    <a:pt x="2963956" y="5130799"/>
                  </a:lnTo>
                  <a:lnTo>
                    <a:pt x="2917125" y="5143499"/>
                  </a:lnTo>
                  <a:close/>
                </a:path>
                <a:path w="5165090" h="5156200">
                  <a:moveTo>
                    <a:pt x="2822678" y="5156199"/>
                  </a:moveTo>
                  <a:lnTo>
                    <a:pt x="2342031" y="5156199"/>
                  </a:lnTo>
                  <a:lnTo>
                    <a:pt x="2294680" y="5143499"/>
                  </a:lnTo>
                  <a:lnTo>
                    <a:pt x="2870029" y="5143499"/>
                  </a:lnTo>
                  <a:lnTo>
                    <a:pt x="2822678" y="51561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74354" y="4408556"/>
              <a:ext cx="1476374" cy="16763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8700" y="1028700"/>
              <a:ext cx="686872" cy="6868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45641" y="1104366"/>
              <a:ext cx="1611309" cy="2427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45641" y="1346939"/>
              <a:ext cx="759174" cy="27371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241654" y="6284676"/>
              <a:ext cx="3732529" cy="7620"/>
            </a:xfrm>
            <a:custGeom>
              <a:avLst/>
              <a:gdLst/>
              <a:ahLst/>
              <a:cxnLst/>
              <a:rect l="l" t="t" r="r" b="b"/>
              <a:pathLst>
                <a:path w="3732529" h="7620">
                  <a:moveTo>
                    <a:pt x="0" y="7024"/>
                  </a:moveTo>
                  <a:lnTo>
                    <a:pt x="3732245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64221" y="4431559"/>
              <a:ext cx="2705099" cy="167639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6727355" y="8855588"/>
              <a:ext cx="689610" cy="685165"/>
            </a:xfrm>
            <a:custGeom>
              <a:avLst/>
              <a:gdLst/>
              <a:ahLst/>
              <a:cxnLst/>
              <a:rect l="l" t="t" r="r" b="b"/>
              <a:pathLst>
                <a:path w="689609" h="685165">
                  <a:moveTo>
                    <a:pt x="381836" y="685100"/>
                  </a:moveTo>
                  <a:lnTo>
                    <a:pt x="307229" y="685100"/>
                  </a:lnTo>
                  <a:lnTo>
                    <a:pt x="284775" y="681944"/>
                  </a:lnTo>
                  <a:lnTo>
                    <a:pt x="240933" y="671255"/>
                  </a:lnTo>
                  <a:lnTo>
                    <a:pt x="178185" y="644333"/>
                  </a:lnTo>
                  <a:lnTo>
                    <a:pt x="140034" y="619841"/>
                  </a:lnTo>
                  <a:lnTo>
                    <a:pt x="105535" y="590686"/>
                  </a:lnTo>
                  <a:lnTo>
                    <a:pt x="75131" y="557310"/>
                  </a:lnTo>
                  <a:lnTo>
                    <a:pt x="49263" y="520154"/>
                  </a:lnTo>
                  <a:lnTo>
                    <a:pt x="28373" y="479658"/>
                  </a:lnTo>
                  <a:lnTo>
                    <a:pt x="12905" y="436265"/>
                  </a:lnTo>
                  <a:lnTo>
                    <a:pt x="3300" y="390415"/>
                  </a:lnTo>
                  <a:lnTo>
                    <a:pt x="0" y="342550"/>
                  </a:lnTo>
                  <a:lnTo>
                    <a:pt x="3300" y="294684"/>
                  </a:lnTo>
                  <a:lnTo>
                    <a:pt x="12905" y="248834"/>
                  </a:lnTo>
                  <a:lnTo>
                    <a:pt x="28373" y="205441"/>
                  </a:lnTo>
                  <a:lnTo>
                    <a:pt x="49263" y="164946"/>
                  </a:lnTo>
                  <a:lnTo>
                    <a:pt x="75131" y="127789"/>
                  </a:lnTo>
                  <a:lnTo>
                    <a:pt x="105535" y="94413"/>
                  </a:lnTo>
                  <a:lnTo>
                    <a:pt x="140034" y="65259"/>
                  </a:lnTo>
                  <a:lnTo>
                    <a:pt x="178185" y="40766"/>
                  </a:lnTo>
                  <a:lnTo>
                    <a:pt x="219546" y="21378"/>
                  </a:lnTo>
                  <a:lnTo>
                    <a:pt x="262676" y="7770"/>
                  </a:lnTo>
                  <a:lnTo>
                    <a:pt x="307229" y="0"/>
                  </a:lnTo>
                  <a:lnTo>
                    <a:pt x="381836" y="0"/>
                  </a:lnTo>
                  <a:lnTo>
                    <a:pt x="426389" y="7770"/>
                  </a:lnTo>
                  <a:lnTo>
                    <a:pt x="469519" y="21378"/>
                  </a:lnTo>
                  <a:lnTo>
                    <a:pt x="510896" y="40766"/>
                  </a:lnTo>
                  <a:lnTo>
                    <a:pt x="549056" y="65259"/>
                  </a:lnTo>
                  <a:lnTo>
                    <a:pt x="583558" y="94413"/>
                  </a:lnTo>
                  <a:lnTo>
                    <a:pt x="613960" y="127789"/>
                  </a:lnTo>
                  <a:lnTo>
                    <a:pt x="639823" y="164946"/>
                  </a:lnTo>
                  <a:lnTo>
                    <a:pt x="660706" y="205441"/>
                  </a:lnTo>
                  <a:lnTo>
                    <a:pt x="676168" y="248834"/>
                  </a:lnTo>
                  <a:lnTo>
                    <a:pt x="685768" y="294684"/>
                  </a:lnTo>
                  <a:lnTo>
                    <a:pt x="689066" y="342550"/>
                  </a:lnTo>
                  <a:lnTo>
                    <a:pt x="685768" y="390415"/>
                  </a:lnTo>
                  <a:lnTo>
                    <a:pt x="676168" y="436265"/>
                  </a:lnTo>
                  <a:lnTo>
                    <a:pt x="660706" y="479658"/>
                  </a:lnTo>
                  <a:lnTo>
                    <a:pt x="639823" y="520154"/>
                  </a:lnTo>
                  <a:lnTo>
                    <a:pt x="613960" y="557310"/>
                  </a:lnTo>
                  <a:lnTo>
                    <a:pt x="583558" y="590686"/>
                  </a:lnTo>
                  <a:lnTo>
                    <a:pt x="549056" y="619841"/>
                  </a:lnTo>
                  <a:lnTo>
                    <a:pt x="510896" y="644333"/>
                  </a:lnTo>
                  <a:lnTo>
                    <a:pt x="469519" y="663721"/>
                  </a:lnTo>
                  <a:lnTo>
                    <a:pt x="426389" y="677329"/>
                  </a:lnTo>
                  <a:lnTo>
                    <a:pt x="381836" y="685100"/>
                  </a:lnTo>
                  <a:close/>
                </a:path>
              </a:pathLst>
            </a:custGeom>
            <a:solidFill>
              <a:srgbClr val="0093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946903" y="8853600"/>
              <a:ext cx="250190" cy="689610"/>
            </a:xfrm>
            <a:custGeom>
              <a:avLst/>
              <a:gdLst/>
              <a:ahLst/>
              <a:cxnLst/>
              <a:rect l="l" t="t" r="r" b="b"/>
              <a:pathLst>
                <a:path w="250190" h="689609">
                  <a:moveTo>
                    <a:pt x="124986" y="689077"/>
                  </a:moveTo>
                  <a:lnTo>
                    <a:pt x="65228" y="683933"/>
                  </a:lnTo>
                  <a:lnTo>
                    <a:pt x="21386" y="673243"/>
                  </a:lnTo>
                  <a:lnTo>
                    <a:pt x="0" y="665710"/>
                  </a:lnTo>
                  <a:lnTo>
                    <a:pt x="0" y="23366"/>
                  </a:lnTo>
                  <a:lnTo>
                    <a:pt x="43129" y="9759"/>
                  </a:lnTo>
                  <a:lnTo>
                    <a:pt x="87682" y="1988"/>
                  </a:lnTo>
                  <a:lnTo>
                    <a:pt x="124986" y="0"/>
                  </a:lnTo>
                  <a:lnTo>
                    <a:pt x="143638" y="497"/>
                  </a:lnTo>
                  <a:lnTo>
                    <a:pt x="184744" y="5144"/>
                  </a:lnTo>
                  <a:lnTo>
                    <a:pt x="228585" y="15833"/>
                  </a:lnTo>
                  <a:lnTo>
                    <a:pt x="249972" y="23366"/>
                  </a:lnTo>
                  <a:lnTo>
                    <a:pt x="249972" y="665710"/>
                  </a:lnTo>
                  <a:lnTo>
                    <a:pt x="206842" y="679318"/>
                  </a:lnTo>
                  <a:lnTo>
                    <a:pt x="162289" y="687088"/>
                  </a:lnTo>
                  <a:lnTo>
                    <a:pt x="124986" y="6890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724326" y="8850502"/>
              <a:ext cx="695325" cy="694690"/>
            </a:xfrm>
            <a:custGeom>
              <a:avLst/>
              <a:gdLst/>
              <a:ahLst/>
              <a:cxnLst/>
              <a:rect l="l" t="t" r="r" b="b"/>
              <a:pathLst>
                <a:path w="695325" h="694690">
                  <a:moveTo>
                    <a:pt x="393065" y="692150"/>
                  </a:moveTo>
                  <a:lnTo>
                    <a:pt x="302060" y="692150"/>
                  </a:lnTo>
                  <a:lnTo>
                    <a:pt x="278560" y="688340"/>
                  </a:lnTo>
                  <a:lnTo>
                    <a:pt x="270791" y="685800"/>
                  </a:lnTo>
                  <a:lnTo>
                    <a:pt x="263065" y="684530"/>
                  </a:lnTo>
                  <a:lnTo>
                    <a:pt x="247747" y="679450"/>
                  </a:lnTo>
                  <a:lnTo>
                    <a:pt x="240163" y="678180"/>
                  </a:lnTo>
                  <a:lnTo>
                    <a:pt x="232638" y="675640"/>
                  </a:lnTo>
                  <a:lnTo>
                    <a:pt x="225173" y="671830"/>
                  </a:lnTo>
                  <a:lnTo>
                    <a:pt x="210431" y="666750"/>
                  </a:lnTo>
                  <a:lnTo>
                    <a:pt x="203170" y="662940"/>
                  </a:lnTo>
                  <a:lnTo>
                    <a:pt x="195984" y="660400"/>
                  </a:lnTo>
                  <a:lnTo>
                    <a:pt x="181845" y="652780"/>
                  </a:lnTo>
                  <a:lnTo>
                    <a:pt x="168060" y="645160"/>
                  </a:lnTo>
                  <a:lnTo>
                    <a:pt x="161303" y="640080"/>
                  </a:lnTo>
                  <a:lnTo>
                    <a:pt x="154643" y="636270"/>
                  </a:lnTo>
                  <a:lnTo>
                    <a:pt x="148087" y="631190"/>
                  </a:lnTo>
                  <a:lnTo>
                    <a:pt x="141635" y="627380"/>
                  </a:lnTo>
                  <a:lnTo>
                    <a:pt x="135287" y="622300"/>
                  </a:lnTo>
                  <a:lnTo>
                    <a:pt x="105283" y="596900"/>
                  </a:lnTo>
                  <a:lnTo>
                    <a:pt x="99651" y="590550"/>
                  </a:lnTo>
                  <a:lnTo>
                    <a:pt x="94148" y="585470"/>
                  </a:lnTo>
                  <a:lnTo>
                    <a:pt x="88775" y="579120"/>
                  </a:lnTo>
                  <a:lnTo>
                    <a:pt x="83537" y="572770"/>
                  </a:lnTo>
                  <a:lnTo>
                    <a:pt x="78440" y="567690"/>
                  </a:lnTo>
                  <a:lnTo>
                    <a:pt x="73483" y="561340"/>
                  </a:lnTo>
                  <a:lnTo>
                    <a:pt x="68667" y="554990"/>
                  </a:lnTo>
                  <a:lnTo>
                    <a:pt x="63996" y="548640"/>
                  </a:lnTo>
                  <a:lnTo>
                    <a:pt x="59476" y="541020"/>
                  </a:lnTo>
                  <a:lnTo>
                    <a:pt x="55106" y="534670"/>
                  </a:lnTo>
                  <a:lnTo>
                    <a:pt x="50887" y="528320"/>
                  </a:lnTo>
                  <a:lnTo>
                    <a:pt x="46822" y="521970"/>
                  </a:lnTo>
                  <a:lnTo>
                    <a:pt x="42917" y="514350"/>
                  </a:lnTo>
                  <a:lnTo>
                    <a:pt x="39171" y="508000"/>
                  </a:lnTo>
                  <a:lnTo>
                    <a:pt x="35584" y="500380"/>
                  </a:lnTo>
                  <a:lnTo>
                    <a:pt x="32159" y="492760"/>
                  </a:lnTo>
                  <a:lnTo>
                    <a:pt x="28901" y="486410"/>
                  </a:lnTo>
                  <a:lnTo>
                    <a:pt x="15135" y="448310"/>
                  </a:lnTo>
                  <a:lnTo>
                    <a:pt x="5701" y="410210"/>
                  </a:lnTo>
                  <a:lnTo>
                    <a:pt x="725" y="370840"/>
                  </a:lnTo>
                  <a:lnTo>
                    <a:pt x="0" y="354330"/>
                  </a:lnTo>
                  <a:lnTo>
                    <a:pt x="0" y="339090"/>
                  </a:lnTo>
                  <a:lnTo>
                    <a:pt x="3171" y="299720"/>
                  </a:lnTo>
                  <a:lnTo>
                    <a:pt x="10832" y="260350"/>
                  </a:lnTo>
                  <a:lnTo>
                    <a:pt x="22885" y="222250"/>
                  </a:lnTo>
                  <a:lnTo>
                    <a:pt x="25810" y="215900"/>
                  </a:lnTo>
                  <a:lnTo>
                    <a:pt x="28901" y="208280"/>
                  </a:lnTo>
                  <a:lnTo>
                    <a:pt x="32159" y="200660"/>
                  </a:lnTo>
                  <a:lnTo>
                    <a:pt x="35584" y="193040"/>
                  </a:lnTo>
                  <a:lnTo>
                    <a:pt x="39171" y="186690"/>
                  </a:lnTo>
                  <a:lnTo>
                    <a:pt x="42917" y="179070"/>
                  </a:lnTo>
                  <a:lnTo>
                    <a:pt x="46822" y="172720"/>
                  </a:lnTo>
                  <a:lnTo>
                    <a:pt x="50887" y="166370"/>
                  </a:lnTo>
                  <a:lnTo>
                    <a:pt x="55106" y="158750"/>
                  </a:lnTo>
                  <a:lnTo>
                    <a:pt x="78440" y="127000"/>
                  </a:lnTo>
                  <a:lnTo>
                    <a:pt x="94148" y="109220"/>
                  </a:lnTo>
                  <a:lnTo>
                    <a:pt x="99651" y="102870"/>
                  </a:lnTo>
                  <a:lnTo>
                    <a:pt x="105283" y="97790"/>
                  </a:lnTo>
                  <a:lnTo>
                    <a:pt x="111044" y="92710"/>
                  </a:lnTo>
                  <a:lnTo>
                    <a:pt x="116929" y="86360"/>
                  </a:lnTo>
                  <a:lnTo>
                    <a:pt x="122931" y="81280"/>
                  </a:lnTo>
                  <a:lnTo>
                    <a:pt x="129050" y="76200"/>
                  </a:lnTo>
                  <a:lnTo>
                    <a:pt x="135287" y="71120"/>
                  </a:lnTo>
                  <a:lnTo>
                    <a:pt x="141635" y="67310"/>
                  </a:lnTo>
                  <a:lnTo>
                    <a:pt x="148087" y="62230"/>
                  </a:lnTo>
                  <a:lnTo>
                    <a:pt x="181845" y="41910"/>
                  </a:lnTo>
                  <a:lnTo>
                    <a:pt x="210431" y="27940"/>
                  </a:lnTo>
                  <a:lnTo>
                    <a:pt x="217768" y="24130"/>
                  </a:lnTo>
                  <a:lnTo>
                    <a:pt x="255384" y="11430"/>
                  </a:lnTo>
                  <a:lnTo>
                    <a:pt x="263065" y="10160"/>
                  </a:lnTo>
                  <a:lnTo>
                    <a:pt x="270791" y="7620"/>
                  </a:lnTo>
                  <a:lnTo>
                    <a:pt x="309949" y="1270"/>
                  </a:lnTo>
                  <a:lnTo>
                    <a:pt x="328755" y="0"/>
                  </a:lnTo>
                  <a:lnTo>
                    <a:pt x="366369" y="0"/>
                  </a:lnTo>
                  <a:lnTo>
                    <a:pt x="385176" y="1270"/>
                  </a:lnTo>
                  <a:lnTo>
                    <a:pt x="408671" y="5080"/>
                  </a:lnTo>
                  <a:lnTo>
                    <a:pt x="338309" y="5080"/>
                  </a:lnTo>
                  <a:lnTo>
                    <a:pt x="329070" y="6350"/>
                  </a:lnTo>
                  <a:lnTo>
                    <a:pt x="319844" y="6350"/>
                  </a:lnTo>
                  <a:lnTo>
                    <a:pt x="310630" y="7620"/>
                  </a:lnTo>
                  <a:lnTo>
                    <a:pt x="288370" y="10160"/>
                  </a:lnTo>
                  <a:lnTo>
                    <a:pt x="244900" y="21590"/>
                  </a:lnTo>
                  <a:lnTo>
                    <a:pt x="181419" y="48260"/>
                  </a:lnTo>
                  <a:lnTo>
                    <a:pt x="142930" y="73660"/>
                  </a:lnTo>
                  <a:lnTo>
                    <a:pt x="108542" y="102870"/>
                  </a:lnTo>
                  <a:lnTo>
                    <a:pt x="78572" y="135890"/>
                  </a:lnTo>
                  <a:lnTo>
                    <a:pt x="53340" y="172720"/>
                  </a:lnTo>
                  <a:lnTo>
                    <a:pt x="33161" y="213360"/>
                  </a:lnTo>
                  <a:lnTo>
                    <a:pt x="18354" y="255270"/>
                  </a:lnTo>
                  <a:lnTo>
                    <a:pt x="9237" y="300990"/>
                  </a:lnTo>
                  <a:lnTo>
                    <a:pt x="6127" y="346710"/>
                  </a:lnTo>
                  <a:lnTo>
                    <a:pt x="9237" y="393700"/>
                  </a:lnTo>
                  <a:lnTo>
                    <a:pt x="18354" y="438150"/>
                  </a:lnTo>
                  <a:lnTo>
                    <a:pt x="33161" y="481330"/>
                  </a:lnTo>
                  <a:lnTo>
                    <a:pt x="53340" y="520700"/>
                  </a:lnTo>
                  <a:lnTo>
                    <a:pt x="78572" y="557530"/>
                  </a:lnTo>
                  <a:lnTo>
                    <a:pt x="108542" y="591820"/>
                  </a:lnTo>
                  <a:lnTo>
                    <a:pt x="142930" y="621030"/>
                  </a:lnTo>
                  <a:lnTo>
                    <a:pt x="181419" y="645160"/>
                  </a:lnTo>
                  <a:lnTo>
                    <a:pt x="223691" y="665480"/>
                  </a:lnTo>
                  <a:lnTo>
                    <a:pt x="288370" y="683260"/>
                  </a:lnTo>
                  <a:lnTo>
                    <a:pt x="329096" y="688340"/>
                  </a:lnTo>
                  <a:lnTo>
                    <a:pt x="416565" y="688340"/>
                  </a:lnTo>
                  <a:lnTo>
                    <a:pt x="393065" y="692150"/>
                  </a:lnTo>
                  <a:close/>
                </a:path>
                <a:path w="695325" h="694690">
                  <a:moveTo>
                    <a:pt x="416565" y="688340"/>
                  </a:moveTo>
                  <a:lnTo>
                    <a:pt x="366028" y="688340"/>
                  </a:lnTo>
                  <a:lnTo>
                    <a:pt x="384494" y="687070"/>
                  </a:lnTo>
                  <a:lnTo>
                    <a:pt x="406755" y="683260"/>
                  </a:lnTo>
                  <a:lnTo>
                    <a:pt x="450224" y="673100"/>
                  </a:lnTo>
                  <a:lnTo>
                    <a:pt x="513705" y="645160"/>
                  </a:lnTo>
                  <a:lnTo>
                    <a:pt x="552195" y="621030"/>
                  </a:lnTo>
                  <a:lnTo>
                    <a:pt x="586583" y="591820"/>
                  </a:lnTo>
                  <a:lnTo>
                    <a:pt x="616552" y="557530"/>
                  </a:lnTo>
                  <a:lnTo>
                    <a:pt x="641785" y="520700"/>
                  </a:lnTo>
                  <a:lnTo>
                    <a:pt x="661964" y="481330"/>
                  </a:lnTo>
                  <a:lnTo>
                    <a:pt x="676770" y="438150"/>
                  </a:lnTo>
                  <a:lnTo>
                    <a:pt x="685887" y="393700"/>
                  </a:lnTo>
                  <a:lnTo>
                    <a:pt x="688997" y="346710"/>
                  </a:lnTo>
                  <a:lnTo>
                    <a:pt x="685887" y="300990"/>
                  </a:lnTo>
                  <a:lnTo>
                    <a:pt x="676770" y="255270"/>
                  </a:lnTo>
                  <a:lnTo>
                    <a:pt x="661964" y="213360"/>
                  </a:lnTo>
                  <a:lnTo>
                    <a:pt x="641785" y="172720"/>
                  </a:lnTo>
                  <a:lnTo>
                    <a:pt x="616552" y="135890"/>
                  </a:lnTo>
                  <a:lnTo>
                    <a:pt x="586583" y="102870"/>
                  </a:lnTo>
                  <a:lnTo>
                    <a:pt x="552195" y="73660"/>
                  </a:lnTo>
                  <a:lnTo>
                    <a:pt x="513705" y="48260"/>
                  </a:lnTo>
                  <a:lnTo>
                    <a:pt x="471433" y="29210"/>
                  </a:lnTo>
                  <a:lnTo>
                    <a:pt x="428665" y="15240"/>
                  </a:lnTo>
                  <a:lnTo>
                    <a:pt x="384494" y="7620"/>
                  </a:lnTo>
                  <a:lnTo>
                    <a:pt x="375281" y="6350"/>
                  </a:lnTo>
                  <a:lnTo>
                    <a:pt x="366055" y="6350"/>
                  </a:lnTo>
                  <a:lnTo>
                    <a:pt x="356815" y="5080"/>
                  </a:lnTo>
                  <a:lnTo>
                    <a:pt x="408671" y="5080"/>
                  </a:lnTo>
                  <a:lnTo>
                    <a:pt x="424334" y="7620"/>
                  </a:lnTo>
                  <a:lnTo>
                    <a:pt x="432059" y="10160"/>
                  </a:lnTo>
                  <a:lnTo>
                    <a:pt x="439740" y="11430"/>
                  </a:lnTo>
                  <a:lnTo>
                    <a:pt x="477356" y="24130"/>
                  </a:lnTo>
                  <a:lnTo>
                    <a:pt x="484693" y="27940"/>
                  </a:lnTo>
                  <a:lnTo>
                    <a:pt x="491955" y="30480"/>
                  </a:lnTo>
                  <a:lnTo>
                    <a:pt x="527064" y="49530"/>
                  </a:lnTo>
                  <a:lnTo>
                    <a:pt x="553490" y="67310"/>
                  </a:lnTo>
                  <a:lnTo>
                    <a:pt x="559837" y="71120"/>
                  </a:lnTo>
                  <a:lnTo>
                    <a:pt x="566074" y="76200"/>
                  </a:lnTo>
                  <a:lnTo>
                    <a:pt x="572193" y="81280"/>
                  </a:lnTo>
                  <a:lnTo>
                    <a:pt x="578196" y="86360"/>
                  </a:lnTo>
                  <a:lnTo>
                    <a:pt x="584080" y="92710"/>
                  </a:lnTo>
                  <a:lnTo>
                    <a:pt x="589842" y="97790"/>
                  </a:lnTo>
                  <a:lnTo>
                    <a:pt x="595474" y="102870"/>
                  </a:lnTo>
                  <a:lnTo>
                    <a:pt x="600976" y="109220"/>
                  </a:lnTo>
                  <a:lnTo>
                    <a:pt x="606349" y="114300"/>
                  </a:lnTo>
                  <a:lnTo>
                    <a:pt x="631128" y="146050"/>
                  </a:lnTo>
                  <a:lnTo>
                    <a:pt x="644237" y="166370"/>
                  </a:lnTo>
                  <a:lnTo>
                    <a:pt x="648302" y="172720"/>
                  </a:lnTo>
                  <a:lnTo>
                    <a:pt x="652207" y="179070"/>
                  </a:lnTo>
                  <a:lnTo>
                    <a:pt x="655954" y="186690"/>
                  </a:lnTo>
                  <a:lnTo>
                    <a:pt x="659541" y="193040"/>
                  </a:lnTo>
                  <a:lnTo>
                    <a:pt x="662965" y="200660"/>
                  </a:lnTo>
                  <a:lnTo>
                    <a:pt x="666223" y="208280"/>
                  </a:lnTo>
                  <a:lnTo>
                    <a:pt x="669315" y="215900"/>
                  </a:lnTo>
                  <a:lnTo>
                    <a:pt x="672240" y="222250"/>
                  </a:lnTo>
                  <a:lnTo>
                    <a:pt x="684293" y="260350"/>
                  </a:lnTo>
                  <a:lnTo>
                    <a:pt x="691954" y="299720"/>
                  </a:lnTo>
                  <a:lnTo>
                    <a:pt x="695125" y="339090"/>
                  </a:lnTo>
                  <a:lnTo>
                    <a:pt x="695125" y="354330"/>
                  </a:lnTo>
                  <a:lnTo>
                    <a:pt x="691954" y="394970"/>
                  </a:lnTo>
                  <a:lnTo>
                    <a:pt x="684293" y="433070"/>
                  </a:lnTo>
                  <a:lnTo>
                    <a:pt x="672240" y="471170"/>
                  </a:lnTo>
                  <a:lnTo>
                    <a:pt x="662965" y="492760"/>
                  </a:lnTo>
                  <a:lnTo>
                    <a:pt x="659541" y="500380"/>
                  </a:lnTo>
                  <a:lnTo>
                    <a:pt x="655954" y="508000"/>
                  </a:lnTo>
                  <a:lnTo>
                    <a:pt x="652207" y="514350"/>
                  </a:lnTo>
                  <a:lnTo>
                    <a:pt x="648302" y="521970"/>
                  </a:lnTo>
                  <a:lnTo>
                    <a:pt x="644237" y="528320"/>
                  </a:lnTo>
                  <a:lnTo>
                    <a:pt x="640018" y="534670"/>
                  </a:lnTo>
                  <a:lnTo>
                    <a:pt x="635648" y="541020"/>
                  </a:lnTo>
                  <a:lnTo>
                    <a:pt x="631128" y="548640"/>
                  </a:lnTo>
                  <a:lnTo>
                    <a:pt x="626457" y="554990"/>
                  </a:lnTo>
                  <a:lnTo>
                    <a:pt x="621641" y="561340"/>
                  </a:lnTo>
                  <a:lnTo>
                    <a:pt x="616684" y="567690"/>
                  </a:lnTo>
                  <a:lnTo>
                    <a:pt x="611587" y="572770"/>
                  </a:lnTo>
                  <a:lnTo>
                    <a:pt x="606349" y="579120"/>
                  </a:lnTo>
                  <a:lnTo>
                    <a:pt x="600976" y="585470"/>
                  </a:lnTo>
                  <a:lnTo>
                    <a:pt x="595474" y="590550"/>
                  </a:lnTo>
                  <a:lnTo>
                    <a:pt x="589842" y="596900"/>
                  </a:lnTo>
                  <a:lnTo>
                    <a:pt x="559837" y="622300"/>
                  </a:lnTo>
                  <a:lnTo>
                    <a:pt x="547038" y="631190"/>
                  </a:lnTo>
                  <a:lnTo>
                    <a:pt x="540482" y="636270"/>
                  </a:lnTo>
                  <a:lnTo>
                    <a:pt x="533822" y="640080"/>
                  </a:lnTo>
                  <a:lnTo>
                    <a:pt x="527065" y="645160"/>
                  </a:lnTo>
                  <a:lnTo>
                    <a:pt x="513279" y="652780"/>
                  </a:lnTo>
                  <a:lnTo>
                    <a:pt x="499141" y="660400"/>
                  </a:lnTo>
                  <a:lnTo>
                    <a:pt x="491955" y="662940"/>
                  </a:lnTo>
                  <a:lnTo>
                    <a:pt x="484693" y="666750"/>
                  </a:lnTo>
                  <a:lnTo>
                    <a:pt x="469951" y="671830"/>
                  </a:lnTo>
                  <a:lnTo>
                    <a:pt x="462487" y="675640"/>
                  </a:lnTo>
                  <a:lnTo>
                    <a:pt x="454962" y="678180"/>
                  </a:lnTo>
                  <a:lnTo>
                    <a:pt x="447377" y="679450"/>
                  </a:lnTo>
                  <a:lnTo>
                    <a:pt x="432059" y="684530"/>
                  </a:lnTo>
                  <a:lnTo>
                    <a:pt x="424334" y="685800"/>
                  </a:lnTo>
                  <a:lnTo>
                    <a:pt x="416565" y="688340"/>
                  </a:lnTo>
                  <a:close/>
                </a:path>
                <a:path w="695325" h="694690">
                  <a:moveTo>
                    <a:pt x="366395" y="694690"/>
                  </a:moveTo>
                  <a:lnTo>
                    <a:pt x="328730" y="694690"/>
                  </a:lnTo>
                  <a:lnTo>
                    <a:pt x="309949" y="692150"/>
                  </a:lnTo>
                  <a:lnTo>
                    <a:pt x="385176" y="692150"/>
                  </a:lnTo>
                  <a:lnTo>
                    <a:pt x="366395" y="69469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863942" y="6616081"/>
            <a:ext cx="256032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dirty="0">
                <a:solidFill>
                  <a:srgbClr val="FFFFFF"/>
                </a:solidFill>
                <a:latin typeface="Tahoma"/>
                <a:cs typeface="Tahoma"/>
              </a:rPr>
              <a:t>Ai</a:t>
            </a:r>
            <a:r>
              <a:rPr sz="2450" b="1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50" b="1" spc="-45" dirty="0">
                <a:solidFill>
                  <a:srgbClr val="FFFFFF"/>
                </a:solidFill>
                <a:latin typeface="Tahoma"/>
                <a:cs typeface="Tahoma"/>
              </a:rPr>
              <a:t>Infrastructure</a:t>
            </a:r>
            <a:endParaRPr sz="245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917129" y="8782379"/>
            <a:ext cx="1662430" cy="882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30480" algn="r">
              <a:lnSpc>
                <a:spcPct val="117200"/>
              </a:lnSpc>
              <a:spcBef>
                <a:spcPts val="90"/>
              </a:spcBef>
            </a:pPr>
            <a:r>
              <a:rPr sz="1600" b="1" spc="-20" dirty="0">
                <a:solidFill>
                  <a:srgbClr val="FFFFFF"/>
                </a:solidFill>
                <a:latin typeface="Tahoma"/>
                <a:cs typeface="Tahoma"/>
              </a:rPr>
              <a:t>Built</a:t>
            </a:r>
            <a:r>
              <a:rPr sz="1600" b="1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35" dirty="0">
                <a:solidFill>
                  <a:srgbClr val="FFFFFF"/>
                </a:solidFill>
                <a:latin typeface="Tahoma"/>
                <a:cs typeface="Tahoma"/>
              </a:rPr>
              <a:t>in</a:t>
            </a:r>
            <a:r>
              <a:rPr sz="1600" b="1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Nigeria, </a:t>
            </a: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by</a:t>
            </a:r>
            <a:r>
              <a:rPr sz="1600" b="1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Nigerians</a:t>
            </a:r>
            <a:r>
              <a:rPr sz="1600" b="1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Tahoma"/>
                <a:cs typeface="Tahoma"/>
              </a:rPr>
              <a:t>for</a:t>
            </a:r>
            <a:endParaRPr sz="160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  <a:spcBef>
                <a:spcPts val="330"/>
              </a:spcBef>
            </a:pP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Africa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29850"/>
            <a:chOff x="0" y="0"/>
            <a:chExt cx="18288000" cy="102298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6333" y="0"/>
              <a:ext cx="15535274" cy="37175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49708"/>
              <a:ext cx="18287999" cy="97796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7868" y="1028700"/>
            <a:ext cx="17564100" cy="8472170"/>
            <a:chOff x="507868" y="1028700"/>
            <a:chExt cx="17564100" cy="84721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868" y="1028700"/>
              <a:ext cx="17564099" cy="80962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699" y="7805366"/>
              <a:ext cx="3705224" cy="1695449"/>
            </a:xfrm>
            <a:prstGeom prst="rect">
              <a:avLst/>
            </a:prstGeom>
          </p:spPr>
        </p:pic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4966889" y="7865816"/>
            <a:ext cx="3473450" cy="153606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 marR="5080">
              <a:lnSpc>
                <a:spcPts val="5630"/>
              </a:lnSpc>
              <a:spcBef>
                <a:spcPts val="815"/>
              </a:spcBef>
            </a:pPr>
            <a:r>
              <a:rPr sz="5200" i="1" spc="-470" dirty="0">
                <a:solidFill>
                  <a:srgbClr val="E1B00C"/>
                </a:solidFill>
                <a:latin typeface="Verdana"/>
                <a:cs typeface="Verdana"/>
              </a:rPr>
              <a:t>Integrated </a:t>
            </a:r>
            <a:r>
              <a:rPr sz="5200" i="1" spc="-409" dirty="0">
                <a:solidFill>
                  <a:srgbClr val="E1B00C"/>
                </a:solidFill>
                <a:latin typeface="Verdana"/>
                <a:cs typeface="Verdana"/>
              </a:rPr>
              <a:t>Ai</a:t>
            </a:r>
            <a:r>
              <a:rPr sz="5200" i="1" spc="-375" dirty="0">
                <a:solidFill>
                  <a:srgbClr val="E1B00C"/>
                </a:solidFill>
                <a:latin typeface="Verdana"/>
                <a:cs typeface="Verdana"/>
              </a:rPr>
              <a:t> </a:t>
            </a:r>
            <a:r>
              <a:rPr sz="5200" i="1" spc="-10" dirty="0">
                <a:solidFill>
                  <a:srgbClr val="E1B00C"/>
                </a:solidFill>
                <a:latin typeface="Verdana"/>
                <a:cs typeface="Verdana"/>
              </a:rPr>
              <a:t>Models</a:t>
            </a:r>
            <a:endParaRPr sz="5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6570" y="0"/>
            <a:ext cx="16297274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2379973" y="2643149"/>
            <a:ext cx="4908550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0" spc="70" dirty="0">
                <a:solidFill>
                  <a:srgbClr val="FFFFFF"/>
                </a:solidFill>
                <a:latin typeface="Tahoma"/>
                <a:cs typeface="Tahoma"/>
              </a:rPr>
              <a:t>Technology</a:t>
            </a:r>
            <a:endParaRPr sz="65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184074" y="1556593"/>
            <a:ext cx="17104360" cy="6830695"/>
            <a:chOff x="1184074" y="1556593"/>
            <a:chExt cx="17104360" cy="6830695"/>
          </a:xfrm>
        </p:grpSpPr>
        <p:sp>
          <p:nvSpPr>
            <p:cNvPr id="5" name="object 5"/>
            <p:cNvSpPr/>
            <p:nvPr/>
          </p:nvSpPr>
          <p:spPr>
            <a:xfrm>
              <a:off x="1184074" y="1556593"/>
              <a:ext cx="2417445" cy="3250565"/>
            </a:xfrm>
            <a:custGeom>
              <a:avLst/>
              <a:gdLst/>
              <a:ahLst/>
              <a:cxnLst/>
              <a:rect l="l" t="t" r="r" b="b"/>
              <a:pathLst>
                <a:path w="2417445" h="3250565">
                  <a:moveTo>
                    <a:pt x="50358" y="2134940"/>
                  </a:moveTo>
                  <a:lnTo>
                    <a:pt x="30738" y="2130956"/>
                  </a:lnTo>
                  <a:lnTo>
                    <a:pt x="14746" y="2120174"/>
                  </a:lnTo>
                  <a:lnTo>
                    <a:pt x="3978" y="2104186"/>
                  </a:lnTo>
                  <a:lnTo>
                    <a:pt x="0" y="2084582"/>
                  </a:lnTo>
                  <a:lnTo>
                    <a:pt x="3217" y="2066857"/>
                  </a:lnTo>
                  <a:lnTo>
                    <a:pt x="12007" y="2051926"/>
                  </a:lnTo>
                  <a:lnTo>
                    <a:pt x="25244" y="2040921"/>
                  </a:lnTo>
                  <a:lnTo>
                    <a:pt x="41802" y="2034974"/>
                  </a:lnTo>
                  <a:lnTo>
                    <a:pt x="41802" y="654584"/>
                  </a:lnTo>
                  <a:lnTo>
                    <a:pt x="646028" y="50358"/>
                  </a:lnTo>
                  <a:lnTo>
                    <a:pt x="2317011" y="42102"/>
                  </a:lnTo>
                  <a:lnTo>
                    <a:pt x="2319085" y="33944"/>
                  </a:lnTo>
                  <a:lnTo>
                    <a:pt x="2348485" y="3433"/>
                  </a:lnTo>
                  <a:lnTo>
                    <a:pt x="2366469" y="0"/>
                  </a:lnTo>
                  <a:lnTo>
                    <a:pt x="2374425" y="602"/>
                  </a:lnTo>
                  <a:lnTo>
                    <a:pt x="2411452" y="27327"/>
                  </a:lnTo>
                  <a:lnTo>
                    <a:pt x="2417052" y="50133"/>
                  </a:lnTo>
                  <a:lnTo>
                    <a:pt x="2416121" y="59139"/>
                  </a:lnTo>
                  <a:lnTo>
                    <a:pt x="2317086" y="59139"/>
                  </a:lnTo>
                  <a:lnTo>
                    <a:pt x="653158" y="67394"/>
                  </a:lnTo>
                  <a:lnTo>
                    <a:pt x="58914" y="661638"/>
                  </a:lnTo>
                  <a:lnTo>
                    <a:pt x="58914" y="2034974"/>
                  </a:lnTo>
                  <a:lnTo>
                    <a:pt x="75439" y="2040921"/>
                  </a:lnTo>
                  <a:lnTo>
                    <a:pt x="88680" y="2051926"/>
                  </a:lnTo>
                  <a:lnTo>
                    <a:pt x="97488" y="2066857"/>
                  </a:lnTo>
                  <a:lnTo>
                    <a:pt x="100716" y="2084582"/>
                  </a:lnTo>
                  <a:lnTo>
                    <a:pt x="96742" y="2104186"/>
                  </a:lnTo>
                  <a:lnTo>
                    <a:pt x="85978" y="2120174"/>
                  </a:lnTo>
                  <a:lnTo>
                    <a:pt x="69994" y="2130956"/>
                  </a:lnTo>
                  <a:lnTo>
                    <a:pt x="50358" y="2134940"/>
                  </a:lnTo>
                  <a:close/>
                </a:path>
                <a:path w="2417445" h="3250565">
                  <a:moveTo>
                    <a:pt x="2366919" y="100716"/>
                  </a:moveTo>
                  <a:lnTo>
                    <a:pt x="2329877" y="84658"/>
                  </a:lnTo>
                  <a:lnTo>
                    <a:pt x="2317086" y="59139"/>
                  </a:lnTo>
                  <a:lnTo>
                    <a:pt x="2416121" y="59139"/>
                  </a:lnTo>
                  <a:lnTo>
                    <a:pt x="2393040" y="93223"/>
                  </a:lnTo>
                  <a:lnTo>
                    <a:pt x="2366919" y="100716"/>
                  </a:lnTo>
                  <a:close/>
                </a:path>
                <a:path w="2417445" h="3250565">
                  <a:moveTo>
                    <a:pt x="682877" y="643326"/>
                  </a:moveTo>
                  <a:lnTo>
                    <a:pt x="468460" y="428909"/>
                  </a:lnTo>
                  <a:lnTo>
                    <a:pt x="682877" y="214492"/>
                  </a:lnTo>
                  <a:lnTo>
                    <a:pt x="707118" y="238733"/>
                  </a:lnTo>
                  <a:lnTo>
                    <a:pt x="682952" y="238733"/>
                  </a:lnTo>
                  <a:lnTo>
                    <a:pt x="492776" y="428909"/>
                  </a:lnTo>
                  <a:lnTo>
                    <a:pt x="492626" y="428909"/>
                  </a:lnTo>
                  <a:lnTo>
                    <a:pt x="682952" y="619235"/>
                  </a:lnTo>
                  <a:lnTo>
                    <a:pt x="706968" y="619235"/>
                  </a:lnTo>
                  <a:lnTo>
                    <a:pt x="682877" y="643326"/>
                  </a:lnTo>
                  <a:close/>
                </a:path>
                <a:path w="2417445" h="3250565">
                  <a:moveTo>
                    <a:pt x="706968" y="619235"/>
                  </a:moveTo>
                  <a:lnTo>
                    <a:pt x="682952" y="619235"/>
                  </a:lnTo>
                  <a:lnTo>
                    <a:pt x="873279" y="428909"/>
                  </a:lnTo>
                  <a:lnTo>
                    <a:pt x="873129" y="428909"/>
                  </a:lnTo>
                  <a:lnTo>
                    <a:pt x="682952" y="238733"/>
                  </a:lnTo>
                  <a:lnTo>
                    <a:pt x="707118" y="238733"/>
                  </a:lnTo>
                  <a:lnTo>
                    <a:pt x="897295" y="428909"/>
                  </a:lnTo>
                  <a:lnTo>
                    <a:pt x="706968" y="619235"/>
                  </a:lnTo>
                  <a:close/>
                </a:path>
                <a:path w="2417445" h="3250565">
                  <a:moveTo>
                    <a:pt x="1332358" y="422605"/>
                  </a:moveTo>
                  <a:lnTo>
                    <a:pt x="1083868" y="422605"/>
                  </a:lnTo>
                  <a:lnTo>
                    <a:pt x="1196443" y="310030"/>
                  </a:lnTo>
                  <a:lnTo>
                    <a:pt x="1444933" y="310030"/>
                  </a:lnTo>
                  <a:lnTo>
                    <a:pt x="1332358" y="422605"/>
                  </a:lnTo>
                  <a:close/>
                </a:path>
                <a:path w="2417445" h="3250565">
                  <a:moveTo>
                    <a:pt x="1626778" y="422605"/>
                  </a:moveTo>
                  <a:lnTo>
                    <a:pt x="1378289" y="422605"/>
                  </a:lnTo>
                  <a:lnTo>
                    <a:pt x="1490863" y="310030"/>
                  </a:lnTo>
                  <a:lnTo>
                    <a:pt x="1739353" y="310030"/>
                  </a:lnTo>
                  <a:lnTo>
                    <a:pt x="1626778" y="422605"/>
                  </a:lnTo>
                  <a:close/>
                </a:path>
                <a:path w="2417445" h="3250565">
                  <a:moveTo>
                    <a:pt x="1921199" y="422605"/>
                  </a:moveTo>
                  <a:lnTo>
                    <a:pt x="1672709" y="422605"/>
                  </a:lnTo>
                  <a:lnTo>
                    <a:pt x="1785284" y="310030"/>
                  </a:lnTo>
                  <a:lnTo>
                    <a:pt x="2033773" y="310030"/>
                  </a:lnTo>
                  <a:lnTo>
                    <a:pt x="1921199" y="422605"/>
                  </a:lnTo>
                  <a:close/>
                </a:path>
                <a:path w="2417445" h="3250565">
                  <a:moveTo>
                    <a:pt x="155428" y="3250180"/>
                  </a:moveTo>
                  <a:lnTo>
                    <a:pt x="135807" y="3246195"/>
                  </a:lnTo>
                  <a:lnTo>
                    <a:pt x="119816" y="3235414"/>
                  </a:lnTo>
                  <a:lnTo>
                    <a:pt x="109047" y="3219426"/>
                  </a:lnTo>
                  <a:lnTo>
                    <a:pt x="105069" y="3199822"/>
                  </a:lnTo>
                  <a:lnTo>
                    <a:pt x="108293" y="3182097"/>
                  </a:lnTo>
                  <a:lnTo>
                    <a:pt x="117111" y="3167166"/>
                  </a:lnTo>
                  <a:lnTo>
                    <a:pt x="130402" y="3156160"/>
                  </a:lnTo>
                  <a:lnTo>
                    <a:pt x="146872" y="3150214"/>
                  </a:lnTo>
                  <a:lnTo>
                    <a:pt x="146872" y="791700"/>
                  </a:lnTo>
                  <a:lnTo>
                    <a:pt x="728057" y="791700"/>
                  </a:lnTo>
                  <a:lnTo>
                    <a:pt x="1048145" y="471612"/>
                  </a:lnTo>
                  <a:lnTo>
                    <a:pt x="2175017" y="471612"/>
                  </a:lnTo>
                  <a:lnTo>
                    <a:pt x="2180964" y="455086"/>
                  </a:lnTo>
                  <a:lnTo>
                    <a:pt x="2191969" y="441846"/>
                  </a:lnTo>
                  <a:lnTo>
                    <a:pt x="2206900" y="433038"/>
                  </a:lnTo>
                  <a:lnTo>
                    <a:pt x="2224625" y="429810"/>
                  </a:lnTo>
                  <a:lnTo>
                    <a:pt x="2244229" y="433784"/>
                  </a:lnTo>
                  <a:lnTo>
                    <a:pt x="2260217" y="444547"/>
                  </a:lnTo>
                  <a:lnTo>
                    <a:pt x="2270999" y="460532"/>
                  </a:lnTo>
                  <a:lnTo>
                    <a:pt x="2274983" y="480168"/>
                  </a:lnTo>
                  <a:lnTo>
                    <a:pt x="2273249" y="488724"/>
                  </a:lnTo>
                  <a:lnTo>
                    <a:pt x="1055274" y="488724"/>
                  </a:lnTo>
                  <a:lnTo>
                    <a:pt x="735187" y="808811"/>
                  </a:lnTo>
                  <a:lnTo>
                    <a:pt x="163983" y="808811"/>
                  </a:lnTo>
                  <a:lnTo>
                    <a:pt x="163983" y="3150214"/>
                  </a:lnTo>
                  <a:lnTo>
                    <a:pt x="180509" y="3156160"/>
                  </a:lnTo>
                  <a:lnTo>
                    <a:pt x="193750" y="3167166"/>
                  </a:lnTo>
                  <a:lnTo>
                    <a:pt x="202558" y="3182097"/>
                  </a:lnTo>
                  <a:lnTo>
                    <a:pt x="205786" y="3199822"/>
                  </a:lnTo>
                  <a:lnTo>
                    <a:pt x="201812" y="3219426"/>
                  </a:lnTo>
                  <a:lnTo>
                    <a:pt x="191048" y="3235414"/>
                  </a:lnTo>
                  <a:lnTo>
                    <a:pt x="175064" y="3246195"/>
                  </a:lnTo>
                  <a:lnTo>
                    <a:pt x="155428" y="3250180"/>
                  </a:lnTo>
                  <a:close/>
                </a:path>
                <a:path w="2417445" h="3250565">
                  <a:moveTo>
                    <a:pt x="2224625" y="530526"/>
                  </a:moveTo>
                  <a:lnTo>
                    <a:pt x="2206900" y="527266"/>
                  </a:lnTo>
                  <a:lnTo>
                    <a:pt x="2191969" y="518462"/>
                  </a:lnTo>
                  <a:lnTo>
                    <a:pt x="2180963" y="505239"/>
                  </a:lnTo>
                  <a:lnTo>
                    <a:pt x="2175017" y="488724"/>
                  </a:lnTo>
                  <a:lnTo>
                    <a:pt x="2273249" y="488724"/>
                  </a:lnTo>
                  <a:lnTo>
                    <a:pt x="2271009" y="499772"/>
                  </a:lnTo>
                  <a:lnTo>
                    <a:pt x="2260245" y="515760"/>
                  </a:lnTo>
                  <a:lnTo>
                    <a:pt x="2244261" y="526542"/>
                  </a:lnTo>
                  <a:lnTo>
                    <a:pt x="2224625" y="530526"/>
                  </a:lnTo>
                  <a:close/>
                </a:path>
              </a:pathLst>
            </a:custGeom>
            <a:solidFill>
              <a:srgbClr val="78DA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33249" y="2157787"/>
              <a:ext cx="8854749" cy="622934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810060" y="3074843"/>
              <a:ext cx="5203190" cy="2800350"/>
            </a:xfrm>
            <a:custGeom>
              <a:avLst/>
              <a:gdLst/>
              <a:ahLst/>
              <a:cxnLst/>
              <a:rect l="l" t="t" r="r" b="b"/>
              <a:pathLst>
                <a:path w="5203190" h="2800350">
                  <a:moveTo>
                    <a:pt x="0" y="2800107"/>
                  </a:moveTo>
                  <a:lnTo>
                    <a:pt x="571195" y="2267615"/>
                  </a:lnTo>
                  <a:lnTo>
                    <a:pt x="830817" y="2393597"/>
                  </a:lnTo>
                  <a:lnTo>
                    <a:pt x="1333075" y="1712415"/>
                  </a:lnTo>
                  <a:lnTo>
                    <a:pt x="1653209" y="1920491"/>
                  </a:lnTo>
                  <a:lnTo>
                    <a:pt x="2185070" y="1716155"/>
                  </a:lnTo>
                  <a:lnTo>
                    <a:pt x="2498536" y="1724401"/>
                  </a:lnTo>
                  <a:lnTo>
                    <a:pt x="2814165" y="1225072"/>
                  </a:lnTo>
                  <a:lnTo>
                    <a:pt x="3183908" y="1322712"/>
                  </a:lnTo>
                  <a:lnTo>
                    <a:pt x="3508413" y="1150862"/>
                  </a:lnTo>
                  <a:lnTo>
                    <a:pt x="3627185" y="1205021"/>
                  </a:lnTo>
                  <a:lnTo>
                    <a:pt x="3985258" y="953960"/>
                  </a:lnTo>
                  <a:lnTo>
                    <a:pt x="4289712" y="890564"/>
                  </a:lnTo>
                  <a:lnTo>
                    <a:pt x="4927819" y="160675"/>
                  </a:lnTo>
                  <a:lnTo>
                    <a:pt x="4871271" y="104128"/>
                  </a:lnTo>
                  <a:lnTo>
                    <a:pt x="5202986" y="0"/>
                  </a:lnTo>
                  <a:lnTo>
                    <a:pt x="5098722" y="331624"/>
                  </a:lnTo>
                  <a:lnTo>
                    <a:pt x="5042310" y="275167"/>
                  </a:lnTo>
                  <a:lnTo>
                    <a:pt x="4339411" y="978111"/>
                  </a:lnTo>
                  <a:lnTo>
                    <a:pt x="4029865" y="1056646"/>
                  </a:lnTo>
                  <a:lnTo>
                    <a:pt x="3650525" y="1323613"/>
                  </a:lnTo>
                  <a:lnTo>
                    <a:pt x="3524814" y="1264948"/>
                  </a:lnTo>
                  <a:lnTo>
                    <a:pt x="3200759" y="1438465"/>
                  </a:lnTo>
                  <a:lnTo>
                    <a:pt x="2860259" y="1343438"/>
                  </a:lnTo>
                  <a:lnTo>
                    <a:pt x="2551208" y="1834521"/>
                  </a:lnTo>
                  <a:lnTo>
                    <a:pt x="2201156" y="1826186"/>
                  </a:lnTo>
                  <a:lnTo>
                    <a:pt x="1647262" y="2038497"/>
                  </a:lnTo>
                  <a:lnTo>
                    <a:pt x="1353801" y="1853356"/>
                  </a:lnTo>
                  <a:lnTo>
                    <a:pt x="854473" y="2487091"/>
                  </a:lnTo>
                  <a:lnTo>
                    <a:pt x="584172" y="2350882"/>
                  </a:lnTo>
                  <a:lnTo>
                    <a:pt x="0" y="28001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379973" y="3628449"/>
            <a:ext cx="7664450" cy="507682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5700" b="1" dirty="0">
                <a:solidFill>
                  <a:srgbClr val="78DAF6"/>
                </a:solidFill>
                <a:latin typeface="Tahoma"/>
                <a:cs typeface="Tahoma"/>
              </a:rPr>
              <a:t>Adoption</a:t>
            </a:r>
            <a:r>
              <a:rPr sz="5700" b="1" spc="-150" dirty="0">
                <a:solidFill>
                  <a:srgbClr val="78DAF6"/>
                </a:solidFill>
                <a:latin typeface="Tahoma"/>
                <a:cs typeface="Tahoma"/>
              </a:rPr>
              <a:t> </a:t>
            </a:r>
            <a:r>
              <a:rPr sz="5700" b="1" spc="-170" dirty="0">
                <a:solidFill>
                  <a:srgbClr val="78DAF6"/>
                </a:solidFill>
                <a:latin typeface="Tahoma"/>
                <a:cs typeface="Tahoma"/>
              </a:rPr>
              <a:t>in</a:t>
            </a:r>
            <a:r>
              <a:rPr sz="5700" b="1" spc="-150" dirty="0">
                <a:solidFill>
                  <a:srgbClr val="78DAF6"/>
                </a:solidFill>
                <a:latin typeface="Tahoma"/>
                <a:cs typeface="Tahoma"/>
              </a:rPr>
              <a:t> </a:t>
            </a:r>
            <a:r>
              <a:rPr sz="5700" b="1" spc="80" dirty="0">
                <a:solidFill>
                  <a:srgbClr val="78DAF6"/>
                </a:solidFill>
                <a:latin typeface="Tahoma"/>
                <a:cs typeface="Tahoma"/>
              </a:rPr>
              <a:t>Business</a:t>
            </a:r>
            <a:endParaRPr sz="5700">
              <a:latin typeface="Tahoma"/>
              <a:cs typeface="Tahoma"/>
            </a:endParaRPr>
          </a:p>
          <a:p>
            <a:pPr marL="12700" marR="2188210">
              <a:lnSpc>
                <a:spcPct val="115900"/>
              </a:lnSpc>
              <a:spcBef>
                <a:spcPts val="4095"/>
              </a:spcBef>
            </a:pPr>
            <a:r>
              <a:rPr sz="3450" spc="215" dirty="0">
                <a:solidFill>
                  <a:srgbClr val="FFFFFF"/>
                </a:solidFill>
                <a:latin typeface="Trebuchet MS"/>
                <a:cs typeface="Trebuchet MS"/>
              </a:rPr>
              <a:t>We</a:t>
            </a:r>
            <a:r>
              <a:rPr sz="345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50" dirty="0">
                <a:solidFill>
                  <a:srgbClr val="FFFFFF"/>
                </a:solidFill>
                <a:latin typeface="Trebuchet MS"/>
                <a:cs typeface="Trebuchet MS"/>
              </a:rPr>
              <a:t>belive</a:t>
            </a:r>
            <a:r>
              <a:rPr sz="3450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50" dirty="0">
                <a:solidFill>
                  <a:srgbClr val="FFFFFF"/>
                </a:solidFill>
                <a:latin typeface="Trebuchet MS"/>
                <a:cs typeface="Trebuchet MS"/>
              </a:rPr>
              <a:t>that</a:t>
            </a:r>
            <a:r>
              <a:rPr sz="345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50" spc="105" dirty="0">
                <a:solidFill>
                  <a:srgbClr val="FFFFFF"/>
                </a:solidFill>
                <a:latin typeface="Trebuchet MS"/>
                <a:cs typeface="Trebuchet MS"/>
              </a:rPr>
              <a:t>adopting</a:t>
            </a:r>
            <a:r>
              <a:rPr sz="3450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50" spc="25" dirty="0">
                <a:solidFill>
                  <a:srgbClr val="FFFFFF"/>
                </a:solidFill>
                <a:latin typeface="Trebuchet MS"/>
                <a:cs typeface="Trebuchet MS"/>
              </a:rPr>
              <a:t>Ai </a:t>
            </a:r>
            <a:r>
              <a:rPr sz="3450" spc="150" dirty="0">
                <a:solidFill>
                  <a:srgbClr val="FFFFFF"/>
                </a:solidFill>
                <a:latin typeface="Trebuchet MS"/>
                <a:cs typeface="Trebuchet MS"/>
              </a:rPr>
              <a:t>Technology</a:t>
            </a:r>
            <a:r>
              <a:rPr sz="34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50" spc="229" dirty="0">
                <a:solidFill>
                  <a:srgbClr val="FFFFFF"/>
                </a:solidFill>
                <a:latin typeface="Trebuchet MS"/>
                <a:cs typeface="Trebuchet MS"/>
              </a:rPr>
              <a:t>Systems</a:t>
            </a:r>
            <a:r>
              <a:rPr sz="34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50" spc="120" dirty="0">
                <a:solidFill>
                  <a:srgbClr val="FFFFFF"/>
                </a:solidFill>
                <a:latin typeface="Trebuchet MS"/>
                <a:cs typeface="Trebuchet MS"/>
              </a:rPr>
              <a:t>can </a:t>
            </a:r>
            <a:r>
              <a:rPr sz="3450" dirty="0">
                <a:solidFill>
                  <a:srgbClr val="FFFFFF"/>
                </a:solidFill>
                <a:latin typeface="Trebuchet MS"/>
                <a:cs typeface="Trebuchet MS"/>
              </a:rPr>
              <a:t>potentially</a:t>
            </a:r>
            <a:r>
              <a:rPr sz="3450" spc="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50" b="1" spc="70" dirty="0">
                <a:solidFill>
                  <a:srgbClr val="FFFFFF"/>
                </a:solidFill>
                <a:latin typeface="Trebuchet MS"/>
                <a:cs typeface="Trebuchet MS"/>
              </a:rPr>
              <a:t>accelerate </a:t>
            </a:r>
            <a:r>
              <a:rPr sz="3450" b="1" spc="200" dirty="0">
                <a:solidFill>
                  <a:srgbClr val="FFFFFF"/>
                </a:solidFill>
                <a:latin typeface="Trebuchet MS"/>
                <a:cs typeface="Trebuchet MS"/>
              </a:rPr>
              <a:t>business</a:t>
            </a:r>
            <a:r>
              <a:rPr sz="3450" b="1" spc="-2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50" b="1" spc="160" dirty="0">
                <a:solidFill>
                  <a:srgbClr val="FFFFFF"/>
                </a:solidFill>
                <a:latin typeface="Trebuchet MS"/>
                <a:cs typeface="Trebuchet MS"/>
              </a:rPr>
              <a:t>outcomes</a:t>
            </a:r>
            <a:r>
              <a:rPr sz="345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50" spc="-25" dirty="0">
                <a:solidFill>
                  <a:srgbClr val="FFFFFF"/>
                </a:solidFill>
                <a:latin typeface="Trebuchet MS"/>
                <a:cs typeface="Trebuchet MS"/>
              </a:rPr>
              <a:t>in </a:t>
            </a:r>
            <a:r>
              <a:rPr sz="3450" spc="80" dirty="0">
                <a:solidFill>
                  <a:srgbClr val="FFFFFF"/>
                </a:solidFill>
                <a:latin typeface="Trebuchet MS"/>
                <a:cs typeface="Trebuchet MS"/>
              </a:rPr>
              <a:t>transforming</a:t>
            </a:r>
            <a:r>
              <a:rPr sz="345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50" b="1" spc="245" dirty="0">
                <a:solidFill>
                  <a:srgbClr val="FFFFFF"/>
                </a:solidFill>
                <a:latin typeface="Trebuchet MS"/>
                <a:cs typeface="Trebuchet MS"/>
              </a:rPr>
              <a:t>West</a:t>
            </a:r>
            <a:r>
              <a:rPr sz="3450" b="1" spc="-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50" b="1" spc="105" dirty="0">
                <a:solidFill>
                  <a:srgbClr val="FFFFFF"/>
                </a:solidFill>
                <a:latin typeface="Trebuchet MS"/>
                <a:cs typeface="Trebuchet MS"/>
              </a:rPr>
              <a:t>Africa </a:t>
            </a:r>
            <a:r>
              <a:rPr sz="3450" spc="145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345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50" spc="210" dirty="0">
                <a:solidFill>
                  <a:srgbClr val="FFFFFF"/>
                </a:solidFill>
                <a:latin typeface="Trebuchet MS"/>
                <a:cs typeface="Trebuchet MS"/>
              </a:rPr>
              <a:t>across</a:t>
            </a:r>
            <a:r>
              <a:rPr sz="3450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50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3450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50" b="1" spc="-10" dirty="0">
                <a:solidFill>
                  <a:srgbClr val="FFFFFF"/>
                </a:solidFill>
                <a:latin typeface="Trebuchet MS"/>
                <a:cs typeface="Trebuchet MS"/>
              </a:rPr>
              <a:t>continent.</a:t>
            </a:r>
            <a:endParaRPr sz="34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700"/>
              </a:lnSpc>
              <a:spcBef>
                <a:spcPts val="100"/>
              </a:spcBef>
            </a:pPr>
            <a:r>
              <a:rPr sz="6500" dirty="0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sz="6500" spc="-2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500" spc="-65" dirty="0">
                <a:solidFill>
                  <a:srgbClr val="FFFFFF"/>
                </a:solidFill>
                <a:latin typeface="Tahoma"/>
                <a:cs typeface="Tahoma"/>
              </a:rPr>
              <a:t>Future</a:t>
            </a:r>
            <a:r>
              <a:rPr sz="6500" spc="-20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500" spc="-25" dirty="0">
                <a:solidFill>
                  <a:srgbClr val="FFFFFF"/>
                </a:solidFill>
                <a:latin typeface="Tahoma"/>
                <a:cs typeface="Tahoma"/>
              </a:rPr>
              <a:t>is </a:t>
            </a:r>
            <a:r>
              <a:rPr sz="6500" spc="55" dirty="0">
                <a:solidFill>
                  <a:srgbClr val="FFFFFF"/>
                </a:solidFill>
                <a:latin typeface="Tahoma"/>
                <a:cs typeface="Tahoma"/>
              </a:rPr>
              <a:t>Technologically </a:t>
            </a:r>
            <a:r>
              <a:rPr sz="6500" spc="-10" dirty="0">
                <a:solidFill>
                  <a:srgbClr val="FFFFFF"/>
                </a:solidFill>
                <a:latin typeface="Tahoma"/>
                <a:cs typeface="Tahoma"/>
              </a:rPr>
              <a:t>Driven</a:t>
            </a:r>
            <a:endParaRPr sz="65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94202" y="7208517"/>
            <a:ext cx="6356350" cy="8369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300" b="1" dirty="0">
                <a:solidFill>
                  <a:srgbClr val="78DAF6"/>
                </a:solidFill>
                <a:latin typeface="Tahoma"/>
                <a:cs typeface="Tahoma"/>
              </a:rPr>
              <a:t>ARE</a:t>
            </a:r>
            <a:r>
              <a:rPr sz="5300" b="1" spc="-140" dirty="0">
                <a:solidFill>
                  <a:srgbClr val="78DAF6"/>
                </a:solidFill>
                <a:latin typeface="Tahoma"/>
                <a:cs typeface="Tahoma"/>
              </a:rPr>
              <a:t> </a:t>
            </a:r>
            <a:r>
              <a:rPr sz="5300" b="1" spc="135" dirty="0">
                <a:solidFill>
                  <a:srgbClr val="78DAF6"/>
                </a:solidFill>
                <a:latin typeface="Tahoma"/>
                <a:cs typeface="Tahoma"/>
              </a:rPr>
              <a:t>YOU</a:t>
            </a:r>
            <a:r>
              <a:rPr sz="5300" b="1" spc="-135" dirty="0">
                <a:solidFill>
                  <a:srgbClr val="78DAF6"/>
                </a:solidFill>
                <a:latin typeface="Tahoma"/>
                <a:cs typeface="Tahoma"/>
              </a:rPr>
              <a:t> </a:t>
            </a:r>
            <a:r>
              <a:rPr sz="5300" b="1" spc="-10" dirty="0">
                <a:solidFill>
                  <a:srgbClr val="78DAF6"/>
                </a:solidFill>
                <a:latin typeface="Tahoma"/>
                <a:cs typeface="Tahoma"/>
              </a:rPr>
              <a:t>REALDY?</a:t>
            </a:r>
            <a:endParaRPr sz="53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6672810" y="3471189"/>
            <a:ext cx="4942840" cy="3446145"/>
          </a:xfrm>
          <a:prstGeom prst="rect">
            <a:avLst/>
          </a:prstGeom>
        </p:spPr>
        <p:txBody>
          <a:bodyPr vert="horz" wrap="square" lIns="0" tIns="236854" rIns="0" bIns="0" rtlCol="0">
            <a:spAutoFit/>
          </a:bodyPr>
          <a:lstStyle/>
          <a:p>
            <a:pPr marL="12700" marR="5080" indent="-635" algn="ctr">
              <a:lnSpc>
                <a:spcPts val="9830"/>
              </a:lnSpc>
              <a:spcBef>
                <a:spcPts val="1864"/>
              </a:spcBef>
            </a:pPr>
            <a:r>
              <a:rPr sz="9600" b="0" spc="-690" dirty="0">
                <a:solidFill>
                  <a:srgbClr val="FFFFFF"/>
                </a:solidFill>
                <a:latin typeface="Arial Black"/>
                <a:cs typeface="Arial Black"/>
              </a:rPr>
              <a:t>Q&amp;A </a:t>
            </a:r>
            <a:r>
              <a:rPr sz="9600" b="0" spc="-390" dirty="0">
                <a:solidFill>
                  <a:srgbClr val="FFFFFF"/>
                </a:solidFill>
                <a:latin typeface="Arial Black"/>
                <a:cs typeface="Arial Black"/>
              </a:rPr>
              <a:t>Session</a:t>
            </a:r>
            <a:endParaRPr sz="96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225"/>
              </a:spcBef>
            </a:pPr>
            <a:r>
              <a:rPr sz="4400" spc="409" dirty="0">
                <a:solidFill>
                  <a:srgbClr val="FFFFFF"/>
                </a:solidFill>
              </a:rPr>
              <a:t>ANY?</a:t>
            </a:r>
            <a:endParaRPr sz="44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1925886" y="3461943"/>
            <a:ext cx="5473700" cy="1625600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 marR="5080">
              <a:lnSpc>
                <a:spcPts val="6000"/>
              </a:lnSpc>
              <a:spcBef>
                <a:spcPts val="800"/>
              </a:spcBef>
            </a:pPr>
            <a:r>
              <a:rPr sz="5500" b="0" spc="-165" dirty="0">
                <a:solidFill>
                  <a:srgbClr val="FFFFFF"/>
                </a:solidFill>
                <a:latin typeface="Arial Black"/>
                <a:cs typeface="Arial Black"/>
              </a:rPr>
              <a:t>Thank</a:t>
            </a:r>
            <a:r>
              <a:rPr sz="5500" b="0" spc="-5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5500" b="0" spc="-180" dirty="0">
                <a:solidFill>
                  <a:srgbClr val="FFFFFF"/>
                </a:solidFill>
                <a:latin typeface="Arial Black"/>
                <a:cs typeface="Arial Black"/>
              </a:rPr>
              <a:t>You</a:t>
            </a:r>
            <a:r>
              <a:rPr sz="5500" b="0" spc="-509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5500" b="0" spc="100" dirty="0">
                <a:solidFill>
                  <a:srgbClr val="FFFFFF"/>
                </a:solidFill>
                <a:latin typeface="Arial Black"/>
                <a:cs typeface="Arial Black"/>
              </a:rPr>
              <a:t>for </a:t>
            </a:r>
            <a:r>
              <a:rPr sz="5500" b="0" spc="-120" dirty="0">
                <a:solidFill>
                  <a:srgbClr val="FFFFFF"/>
                </a:solidFill>
                <a:latin typeface="Arial Black"/>
                <a:cs typeface="Arial Black"/>
              </a:rPr>
              <a:t>Your</a:t>
            </a:r>
            <a:r>
              <a:rPr sz="5500" b="0" spc="-5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5500" b="0" spc="-20" dirty="0">
                <a:solidFill>
                  <a:srgbClr val="FFFFFF"/>
                </a:solidFill>
                <a:latin typeface="Arial Black"/>
                <a:cs typeface="Arial Black"/>
              </a:rPr>
              <a:t>Attention</a:t>
            </a:r>
            <a:endParaRPr sz="55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25886" y="5508888"/>
            <a:ext cx="36353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5" dirty="0">
                <a:solidFill>
                  <a:srgbClr val="FFFFFF"/>
                </a:solidFill>
                <a:latin typeface="Verdana"/>
                <a:cs typeface="Verdana"/>
                <a:hlinkClick r:id="rId3"/>
              </a:rPr>
              <a:t>www.theinnovationcentre.org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770578" y="3631721"/>
            <a:ext cx="3742054" cy="2282190"/>
            <a:chOff x="10770578" y="3631721"/>
            <a:chExt cx="3742054" cy="228219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70578" y="3631721"/>
              <a:ext cx="1103892" cy="11038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922795" y="3753327"/>
              <a:ext cx="2589582" cy="39009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922795" y="4143173"/>
              <a:ext cx="1220091" cy="43989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913479" y="5456465"/>
              <a:ext cx="1042035" cy="457200"/>
            </a:xfrm>
            <a:custGeom>
              <a:avLst/>
              <a:gdLst/>
              <a:ahLst/>
              <a:cxnLst/>
              <a:rect l="l" t="t" r="r" b="b"/>
              <a:pathLst>
                <a:path w="1042034" h="457200">
                  <a:moveTo>
                    <a:pt x="345465" y="228003"/>
                  </a:moveTo>
                  <a:lnTo>
                    <a:pt x="336194" y="182575"/>
                  </a:lnTo>
                  <a:lnTo>
                    <a:pt x="315683" y="152298"/>
                  </a:lnTo>
                  <a:lnTo>
                    <a:pt x="310984" y="145338"/>
                  </a:lnTo>
                  <a:lnTo>
                    <a:pt x="304304" y="140855"/>
                  </a:lnTo>
                  <a:lnTo>
                    <a:pt x="304304" y="228003"/>
                  </a:lnTo>
                  <a:lnTo>
                    <a:pt x="304266" y="228777"/>
                  </a:lnTo>
                  <a:lnTo>
                    <a:pt x="298437" y="257937"/>
                  </a:lnTo>
                  <a:lnTo>
                    <a:pt x="282155" y="282168"/>
                  </a:lnTo>
                  <a:lnTo>
                    <a:pt x="257987" y="298526"/>
                  </a:lnTo>
                  <a:lnTo>
                    <a:pt x="228358" y="304558"/>
                  </a:lnTo>
                  <a:lnTo>
                    <a:pt x="198183" y="298526"/>
                  </a:lnTo>
                  <a:lnTo>
                    <a:pt x="198564" y="298526"/>
                  </a:lnTo>
                  <a:lnTo>
                    <a:pt x="174485" y="282371"/>
                  </a:lnTo>
                  <a:lnTo>
                    <a:pt x="158127" y="258191"/>
                  </a:lnTo>
                  <a:lnTo>
                    <a:pt x="158064" y="257937"/>
                  </a:lnTo>
                  <a:lnTo>
                    <a:pt x="152133" y="228777"/>
                  </a:lnTo>
                  <a:lnTo>
                    <a:pt x="152184" y="228003"/>
                  </a:lnTo>
                  <a:lnTo>
                    <a:pt x="158000" y="198920"/>
                  </a:lnTo>
                  <a:lnTo>
                    <a:pt x="174269" y="174688"/>
                  </a:lnTo>
                  <a:lnTo>
                    <a:pt x="198602" y="158216"/>
                  </a:lnTo>
                  <a:lnTo>
                    <a:pt x="198983" y="158216"/>
                  </a:lnTo>
                  <a:lnTo>
                    <a:pt x="228066" y="152298"/>
                  </a:lnTo>
                  <a:lnTo>
                    <a:pt x="281952" y="174485"/>
                  </a:lnTo>
                  <a:lnTo>
                    <a:pt x="304304" y="228003"/>
                  </a:lnTo>
                  <a:lnTo>
                    <a:pt x="304304" y="140855"/>
                  </a:lnTo>
                  <a:lnTo>
                    <a:pt x="273646" y="120269"/>
                  </a:lnTo>
                  <a:lnTo>
                    <a:pt x="227977" y="111125"/>
                  </a:lnTo>
                  <a:lnTo>
                    <a:pt x="182346" y="120434"/>
                  </a:lnTo>
                  <a:lnTo>
                    <a:pt x="145122" y="145643"/>
                  </a:lnTo>
                  <a:lnTo>
                    <a:pt x="120053" y="182981"/>
                  </a:lnTo>
                  <a:lnTo>
                    <a:pt x="111061" y="228003"/>
                  </a:lnTo>
                  <a:lnTo>
                    <a:pt x="110947" y="228777"/>
                  </a:lnTo>
                  <a:lnTo>
                    <a:pt x="120230" y="274294"/>
                  </a:lnTo>
                  <a:lnTo>
                    <a:pt x="145440" y="311518"/>
                  </a:lnTo>
                  <a:lnTo>
                    <a:pt x="182765" y="336575"/>
                  </a:lnTo>
                  <a:lnTo>
                    <a:pt x="228434" y="345706"/>
                  </a:lnTo>
                  <a:lnTo>
                    <a:pt x="274066" y="336397"/>
                  </a:lnTo>
                  <a:lnTo>
                    <a:pt x="311302" y="311200"/>
                  </a:lnTo>
                  <a:lnTo>
                    <a:pt x="315760" y="304558"/>
                  </a:lnTo>
                  <a:lnTo>
                    <a:pt x="336372" y="273875"/>
                  </a:lnTo>
                  <a:lnTo>
                    <a:pt x="345389" y="228777"/>
                  </a:lnTo>
                  <a:lnTo>
                    <a:pt x="345465" y="228003"/>
                  </a:lnTo>
                  <a:close/>
                </a:path>
                <a:path w="1042034" h="457200">
                  <a:moveTo>
                    <a:pt x="377317" y="106222"/>
                  </a:moveTo>
                  <a:lnTo>
                    <a:pt x="375145" y="95554"/>
                  </a:lnTo>
                  <a:lnTo>
                    <a:pt x="369252" y="86855"/>
                  </a:lnTo>
                  <a:lnTo>
                    <a:pt x="360527" y="81000"/>
                  </a:lnTo>
                  <a:lnTo>
                    <a:pt x="349846" y="78854"/>
                  </a:lnTo>
                  <a:lnTo>
                    <a:pt x="339356" y="81000"/>
                  </a:lnTo>
                  <a:lnTo>
                    <a:pt x="322503" y="106222"/>
                  </a:lnTo>
                  <a:lnTo>
                    <a:pt x="324662" y="116890"/>
                  </a:lnTo>
                  <a:lnTo>
                    <a:pt x="325247" y="117817"/>
                  </a:lnTo>
                  <a:lnTo>
                    <a:pt x="330517" y="125615"/>
                  </a:lnTo>
                  <a:lnTo>
                    <a:pt x="339229" y="131495"/>
                  </a:lnTo>
                  <a:lnTo>
                    <a:pt x="339077" y="131495"/>
                  </a:lnTo>
                  <a:lnTo>
                    <a:pt x="349961" y="133667"/>
                  </a:lnTo>
                  <a:lnTo>
                    <a:pt x="360616" y="131495"/>
                  </a:lnTo>
                  <a:lnTo>
                    <a:pt x="369328" y="125615"/>
                  </a:lnTo>
                  <a:lnTo>
                    <a:pt x="375183" y="116890"/>
                  </a:lnTo>
                  <a:lnTo>
                    <a:pt x="377317" y="106222"/>
                  </a:lnTo>
                  <a:close/>
                </a:path>
                <a:path w="1042034" h="457200">
                  <a:moveTo>
                    <a:pt x="456450" y="290080"/>
                  </a:moveTo>
                  <a:lnTo>
                    <a:pt x="456336" y="174688"/>
                  </a:lnTo>
                  <a:lnTo>
                    <a:pt x="455066" y="133667"/>
                  </a:lnTo>
                  <a:lnTo>
                    <a:pt x="448271" y="89776"/>
                  </a:lnTo>
                  <a:lnTo>
                    <a:pt x="426618" y="47548"/>
                  </a:lnTo>
                  <a:lnTo>
                    <a:pt x="420814" y="41160"/>
                  </a:lnTo>
                  <a:lnTo>
                    <a:pt x="417944" y="37998"/>
                  </a:lnTo>
                  <a:lnTo>
                    <a:pt x="415277" y="35598"/>
                  </a:lnTo>
                  <a:lnTo>
                    <a:pt x="415277" y="290080"/>
                  </a:lnTo>
                  <a:lnTo>
                    <a:pt x="414947" y="304342"/>
                  </a:lnTo>
                  <a:lnTo>
                    <a:pt x="414845" y="306781"/>
                  </a:lnTo>
                  <a:lnTo>
                    <a:pt x="414312" y="320344"/>
                  </a:lnTo>
                  <a:lnTo>
                    <a:pt x="414248" y="321081"/>
                  </a:lnTo>
                  <a:lnTo>
                    <a:pt x="414159" y="322199"/>
                  </a:lnTo>
                  <a:lnTo>
                    <a:pt x="414096" y="323062"/>
                  </a:lnTo>
                  <a:lnTo>
                    <a:pt x="413118" y="335229"/>
                  </a:lnTo>
                  <a:lnTo>
                    <a:pt x="413004" y="335965"/>
                  </a:lnTo>
                  <a:lnTo>
                    <a:pt x="412902" y="336575"/>
                  </a:lnTo>
                  <a:lnTo>
                    <a:pt x="411226" y="346887"/>
                  </a:lnTo>
                  <a:lnTo>
                    <a:pt x="394931" y="383082"/>
                  </a:lnTo>
                  <a:lnTo>
                    <a:pt x="363245" y="406196"/>
                  </a:lnTo>
                  <a:lnTo>
                    <a:pt x="320878" y="414147"/>
                  </a:lnTo>
                  <a:lnTo>
                    <a:pt x="267690" y="415505"/>
                  </a:lnTo>
                  <a:lnTo>
                    <a:pt x="168579" y="415505"/>
                  </a:lnTo>
                  <a:lnTo>
                    <a:pt x="121399" y="413321"/>
                  </a:lnTo>
                  <a:lnTo>
                    <a:pt x="79578" y="399554"/>
                  </a:lnTo>
                  <a:lnTo>
                    <a:pt x="53721" y="370954"/>
                  </a:lnTo>
                  <a:lnTo>
                    <a:pt x="42557" y="322199"/>
                  </a:lnTo>
                  <a:lnTo>
                    <a:pt x="41262" y="282371"/>
                  </a:lnTo>
                  <a:lnTo>
                    <a:pt x="41148" y="166801"/>
                  </a:lnTo>
                  <a:lnTo>
                    <a:pt x="41478" y="152501"/>
                  </a:lnTo>
                  <a:lnTo>
                    <a:pt x="41579" y="150114"/>
                  </a:lnTo>
                  <a:lnTo>
                    <a:pt x="42125" y="136486"/>
                  </a:lnTo>
                  <a:lnTo>
                    <a:pt x="42176" y="135763"/>
                  </a:lnTo>
                  <a:lnTo>
                    <a:pt x="42265" y="134708"/>
                  </a:lnTo>
                  <a:lnTo>
                    <a:pt x="42341" y="133667"/>
                  </a:lnTo>
                  <a:lnTo>
                    <a:pt x="43294" y="121602"/>
                  </a:lnTo>
                  <a:lnTo>
                    <a:pt x="43421" y="120891"/>
                  </a:lnTo>
                  <a:lnTo>
                    <a:pt x="43522" y="120269"/>
                  </a:lnTo>
                  <a:lnTo>
                    <a:pt x="56972" y="79933"/>
                  </a:lnTo>
                  <a:lnTo>
                    <a:pt x="85686" y="53949"/>
                  </a:lnTo>
                  <a:lnTo>
                    <a:pt x="135559" y="42697"/>
                  </a:lnTo>
                  <a:lnTo>
                    <a:pt x="234721" y="41160"/>
                  </a:lnTo>
                  <a:lnTo>
                    <a:pt x="264617" y="41160"/>
                  </a:lnTo>
                  <a:lnTo>
                    <a:pt x="304152" y="41694"/>
                  </a:lnTo>
                  <a:lnTo>
                    <a:pt x="346697" y="45427"/>
                  </a:lnTo>
                  <a:lnTo>
                    <a:pt x="382892" y="61696"/>
                  </a:lnTo>
                  <a:lnTo>
                    <a:pt x="406019" y="93395"/>
                  </a:lnTo>
                  <a:lnTo>
                    <a:pt x="412775" y="121602"/>
                  </a:lnTo>
                  <a:lnTo>
                    <a:pt x="413880" y="134708"/>
                  </a:lnTo>
                  <a:lnTo>
                    <a:pt x="415175" y="174688"/>
                  </a:lnTo>
                  <a:lnTo>
                    <a:pt x="415277" y="290080"/>
                  </a:lnTo>
                  <a:lnTo>
                    <a:pt x="415277" y="35598"/>
                  </a:lnTo>
                  <a:lnTo>
                    <a:pt x="377431" y="11734"/>
                  </a:lnTo>
                  <a:lnTo>
                    <a:pt x="338848" y="2527"/>
                  </a:lnTo>
                  <a:lnTo>
                    <a:pt x="281825" y="12"/>
                  </a:lnTo>
                  <a:lnTo>
                    <a:pt x="202653" y="12"/>
                  </a:lnTo>
                  <a:lnTo>
                    <a:pt x="149885" y="850"/>
                  </a:lnTo>
                  <a:lnTo>
                    <a:pt x="102235" y="5232"/>
                  </a:lnTo>
                  <a:lnTo>
                    <a:pt x="57111" y="22923"/>
                  </a:lnTo>
                  <a:lnTo>
                    <a:pt x="22072" y="58089"/>
                  </a:lnTo>
                  <a:lnTo>
                    <a:pt x="4572" y="103301"/>
                  </a:lnTo>
                  <a:lnTo>
                    <a:pt x="952" y="136486"/>
                  </a:lnTo>
                  <a:lnTo>
                    <a:pt x="406" y="150114"/>
                  </a:lnTo>
                  <a:lnTo>
                    <a:pt x="330" y="152501"/>
                  </a:lnTo>
                  <a:lnTo>
                    <a:pt x="0" y="166801"/>
                  </a:lnTo>
                  <a:lnTo>
                    <a:pt x="114" y="282371"/>
                  </a:lnTo>
                  <a:lnTo>
                    <a:pt x="1371" y="323062"/>
                  </a:lnTo>
                  <a:lnTo>
                    <a:pt x="8178" y="367106"/>
                  </a:lnTo>
                  <a:lnTo>
                    <a:pt x="29832" y="409333"/>
                  </a:lnTo>
                  <a:lnTo>
                    <a:pt x="68135" y="440372"/>
                  </a:lnTo>
                  <a:lnTo>
                    <a:pt x="117602" y="454355"/>
                  </a:lnTo>
                  <a:lnTo>
                    <a:pt x="167436" y="456692"/>
                  </a:lnTo>
                  <a:lnTo>
                    <a:pt x="267576" y="456692"/>
                  </a:lnTo>
                  <a:lnTo>
                    <a:pt x="306565" y="456006"/>
                  </a:lnTo>
                  <a:lnTo>
                    <a:pt x="354203" y="451612"/>
                  </a:lnTo>
                  <a:lnTo>
                    <a:pt x="399338" y="433920"/>
                  </a:lnTo>
                  <a:lnTo>
                    <a:pt x="421030" y="415505"/>
                  </a:lnTo>
                  <a:lnTo>
                    <a:pt x="427278" y="408571"/>
                  </a:lnTo>
                  <a:lnTo>
                    <a:pt x="448779" y="366255"/>
                  </a:lnTo>
                  <a:lnTo>
                    <a:pt x="455422" y="322199"/>
                  </a:lnTo>
                  <a:lnTo>
                    <a:pt x="456107" y="304342"/>
                  </a:lnTo>
                  <a:lnTo>
                    <a:pt x="456450" y="290080"/>
                  </a:lnTo>
                  <a:close/>
                </a:path>
                <a:path w="1042034" h="457200">
                  <a:moveTo>
                    <a:pt x="1041996" y="228549"/>
                  </a:moveTo>
                  <a:lnTo>
                    <a:pt x="1037348" y="182499"/>
                  </a:lnTo>
                  <a:lnTo>
                    <a:pt x="1028382" y="153606"/>
                  </a:lnTo>
                  <a:lnTo>
                    <a:pt x="1028268" y="153225"/>
                  </a:lnTo>
                  <a:lnTo>
                    <a:pt x="1028179" y="152958"/>
                  </a:lnTo>
                  <a:lnTo>
                    <a:pt x="1028115" y="152742"/>
                  </a:lnTo>
                  <a:lnTo>
                    <a:pt x="1024039" y="139598"/>
                  </a:lnTo>
                  <a:lnTo>
                    <a:pt x="1002957" y="100774"/>
                  </a:lnTo>
                  <a:lnTo>
                    <a:pt x="975055" y="66941"/>
                  </a:lnTo>
                  <a:lnTo>
                    <a:pt x="941235" y="39027"/>
                  </a:lnTo>
                  <a:lnTo>
                    <a:pt x="902411" y="17957"/>
                  </a:lnTo>
                  <a:lnTo>
                    <a:pt x="859510" y="4648"/>
                  </a:lnTo>
                  <a:lnTo>
                    <a:pt x="813447" y="0"/>
                  </a:lnTo>
                  <a:lnTo>
                    <a:pt x="767384" y="4648"/>
                  </a:lnTo>
                  <a:lnTo>
                    <a:pt x="724484" y="17957"/>
                  </a:lnTo>
                  <a:lnTo>
                    <a:pt x="685660" y="39027"/>
                  </a:lnTo>
                  <a:lnTo>
                    <a:pt x="651827" y="66941"/>
                  </a:lnTo>
                  <a:lnTo>
                    <a:pt x="623912" y="100774"/>
                  </a:lnTo>
                  <a:lnTo>
                    <a:pt x="602843" y="139598"/>
                  </a:lnTo>
                  <a:lnTo>
                    <a:pt x="589521" y="182499"/>
                  </a:lnTo>
                  <a:lnTo>
                    <a:pt x="584885" y="228549"/>
                  </a:lnTo>
                  <a:lnTo>
                    <a:pt x="590804" y="280504"/>
                  </a:lnTo>
                  <a:lnTo>
                    <a:pt x="607695" y="328231"/>
                  </a:lnTo>
                  <a:lnTo>
                    <a:pt x="634225" y="370420"/>
                  </a:lnTo>
                  <a:lnTo>
                    <a:pt x="669036" y="405726"/>
                  </a:lnTo>
                  <a:lnTo>
                    <a:pt x="710819" y="432841"/>
                  </a:lnTo>
                  <a:lnTo>
                    <a:pt x="758228" y="450405"/>
                  </a:lnTo>
                  <a:lnTo>
                    <a:pt x="758228" y="298399"/>
                  </a:lnTo>
                  <a:lnTo>
                    <a:pt x="711085" y="298399"/>
                  </a:lnTo>
                  <a:lnTo>
                    <a:pt x="711085" y="228549"/>
                  </a:lnTo>
                  <a:lnTo>
                    <a:pt x="758228" y="228549"/>
                  </a:lnTo>
                  <a:lnTo>
                    <a:pt x="758228" y="198475"/>
                  </a:lnTo>
                  <a:lnTo>
                    <a:pt x="764921" y="147866"/>
                  </a:lnTo>
                  <a:lnTo>
                    <a:pt x="785368" y="112369"/>
                  </a:lnTo>
                  <a:lnTo>
                    <a:pt x="820140" y="91465"/>
                  </a:lnTo>
                  <a:lnTo>
                    <a:pt x="869797" y="84620"/>
                  </a:lnTo>
                  <a:lnTo>
                    <a:pt x="882230" y="85102"/>
                  </a:lnTo>
                  <a:lnTo>
                    <a:pt x="896239" y="86398"/>
                  </a:lnTo>
                  <a:lnTo>
                    <a:pt x="909447" y="88214"/>
                  </a:lnTo>
                  <a:lnTo>
                    <a:pt x="919480" y="90297"/>
                  </a:lnTo>
                  <a:lnTo>
                    <a:pt x="919480" y="153606"/>
                  </a:lnTo>
                  <a:lnTo>
                    <a:pt x="914717" y="153225"/>
                  </a:lnTo>
                  <a:lnTo>
                    <a:pt x="908621" y="152958"/>
                  </a:lnTo>
                  <a:lnTo>
                    <a:pt x="898931" y="152742"/>
                  </a:lnTo>
                  <a:lnTo>
                    <a:pt x="893076" y="152742"/>
                  </a:lnTo>
                  <a:lnTo>
                    <a:pt x="869149" y="155536"/>
                  </a:lnTo>
                  <a:lnTo>
                    <a:pt x="853046" y="164452"/>
                  </a:lnTo>
                  <a:lnTo>
                    <a:pt x="843965" y="180289"/>
                  </a:lnTo>
                  <a:lnTo>
                    <a:pt x="841121" y="203847"/>
                  </a:lnTo>
                  <a:lnTo>
                    <a:pt x="841121" y="228549"/>
                  </a:lnTo>
                  <a:lnTo>
                    <a:pt x="915771" y="228549"/>
                  </a:lnTo>
                  <a:lnTo>
                    <a:pt x="902944" y="298399"/>
                  </a:lnTo>
                  <a:lnTo>
                    <a:pt x="841121" y="298399"/>
                  </a:lnTo>
                  <a:lnTo>
                    <a:pt x="841121" y="455434"/>
                  </a:lnTo>
                  <a:lnTo>
                    <a:pt x="887882" y="444690"/>
                  </a:lnTo>
                  <a:lnTo>
                    <a:pt x="930440" y="424916"/>
                  </a:lnTo>
                  <a:lnTo>
                    <a:pt x="967689" y="397192"/>
                  </a:lnTo>
                  <a:lnTo>
                    <a:pt x="998562" y="362597"/>
                  </a:lnTo>
                  <a:lnTo>
                    <a:pt x="1021969" y="322237"/>
                  </a:lnTo>
                  <a:lnTo>
                    <a:pt x="1036802" y="277190"/>
                  </a:lnTo>
                  <a:lnTo>
                    <a:pt x="1041996" y="228549"/>
                  </a:lnTo>
                  <a:close/>
                </a:path>
              </a:pathLst>
            </a:custGeom>
            <a:solidFill>
              <a:srgbClr val="FBFD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624588" y="5541079"/>
              <a:ext cx="208915" cy="372745"/>
            </a:xfrm>
            <a:custGeom>
              <a:avLst/>
              <a:gdLst/>
              <a:ahLst/>
              <a:cxnLst/>
              <a:rect l="l" t="t" r="r" b="b"/>
              <a:pathLst>
                <a:path w="208915" h="372745">
                  <a:moveTo>
                    <a:pt x="102364" y="372513"/>
                  </a:moveTo>
                  <a:lnTo>
                    <a:pt x="88182" y="372079"/>
                  </a:lnTo>
                  <a:lnTo>
                    <a:pt x="74237" y="370795"/>
                  </a:lnTo>
                  <a:lnTo>
                    <a:pt x="60549" y="368687"/>
                  </a:lnTo>
                  <a:lnTo>
                    <a:pt x="47141" y="365784"/>
                  </a:lnTo>
                  <a:lnTo>
                    <a:pt x="47141" y="213796"/>
                  </a:lnTo>
                  <a:lnTo>
                    <a:pt x="0" y="213796"/>
                  </a:lnTo>
                  <a:lnTo>
                    <a:pt x="0" y="143946"/>
                  </a:lnTo>
                  <a:lnTo>
                    <a:pt x="47141" y="143946"/>
                  </a:lnTo>
                  <a:lnTo>
                    <a:pt x="47141" y="113852"/>
                  </a:lnTo>
                  <a:lnTo>
                    <a:pt x="53834" y="63245"/>
                  </a:lnTo>
                  <a:lnTo>
                    <a:pt x="74288" y="27755"/>
                  </a:lnTo>
                  <a:lnTo>
                    <a:pt x="109062" y="6850"/>
                  </a:lnTo>
                  <a:lnTo>
                    <a:pt x="158716" y="0"/>
                  </a:lnTo>
                  <a:lnTo>
                    <a:pt x="171153" y="489"/>
                  </a:lnTo>
                  <a:lnTo>
                    <a:pt x="185159" y="1779"/>
                  </a:lnTo>
                  <a:lnTo>
                    <a:pt x="198364" y="3600"/>
                  </a:lnTo>
                  <a:lnTo>
                    <a:pt x="208401" y="5682"/>
                  </a:lnTo>
                  <a:lnTo>
                    <a:pt x="208401" y="68988"/>
                  </a:lnTo>
                  <a:lnTo>
                    <a:pt x="203635" y="68611"/>
                  </a:lnTo>
                  <a:lnTo>
                    <a:pt x="197539" y="68342"/>
                  </a:lnTo>
                  <a:lnTo>
                    <a:pt x="190273" y="68180"/>
                  </a:lnTo>
                  <a:lnTo>
                    <a:pt x="181999" y="68126"/>
                  </a:lnTo>
                  <a:lnTo>
                    <a:pt x="158069" y="70921"/>
                  </a:lnTo>
                  <a:lnTo>
                    <a:pt x="141964" y="79837"/>
                  </a:lnTo>
                  <a:lnTo>
                    <a:pt x="132886" y="95673"/>
                  </a:lnTo>
                  <a:lnTo>
                    <a:pt x="130038" y="119227"/>
                  </a:lnTo>
                  <a:lnTo>
                    <a:pt x="130038" y="143925"/>
                  </a:lnTo>
                  <a:lnTo>
                    <a:pt x="204688" y="143925"/>
                  </a:lnTo>
                  <a:lnTo>
                    <a:pt x="191867" y="213776"/>
                  </a:lnTo>
                  <a:lnTo>
                    <a:pt x="130058" y="213796"/>
                  </a:lnTo>
                  <a:lnTo>
                    <a:pt x="130058" y="370830"/>
                  </a:lnTo>
                  <a:lnTo>
                    <a:pt x="123215" y="371561"/>
                  </a:lnTo>
                  <a:lnTo>
                    <a:pt x="116319" y="372087"/>
                  </a:lnTo>
                  <a:lnTo>
                    <a:pt x="109368" y="372406"/>
                  </a:lnTo>
                  <a:lnTo>
                    <a:pt x="102364" y="37251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083753" y="5490571"/>
              <a:ext cx="381000" cy="389255"/>
            </a:xfrm>
            <a:custGeom>
              <a:avLst/>
              <a:gdLst/>
              <a:ahLst/>
              <a:cxnLst/>
              <a:rect l="l" t="t" r="r" b="b"/>
              <a:pathLst>
                <a:path w="381000" h="389254">
                  <a:moveTo>
                    <a:pt x="33577" y="388963"/>
                  </a:moveTo>
                  <a:lnTo>
                    <a:pt x="0" y="388963"/>
                  </a:lnTo>
                  <a:lnTo>
                    <a:pt x="148593" y="216259"/>
                  </a:lnTo>
                  <a:lnTo>
                    <a:pt x="0" y="0"/>
                  </a:lnTo>
                  <a:lnTo>
                    <a:pt x="113327" y="0"/>
                  </a:lnTo>
                  <a:lnTo>
                    <a:pt x="130691" y="25268"/>
                  </a:lnTo>
                  <a:lnTo>
                    <a:pt x="45680" y="25268"/>
                  </a:lnTo>
                  <a:lnTo>
                    <a:pt x="194366" y="237942"/>
                  </a:lnTo>
                  <a:lnTo>
                    <a:pt x="163503" y="237942"/>
                  </a:lnTo>
                  <a:lnTo>
                    <a:pt x="33577" y="388963"/>
                  </a:lnTo>
                  <a:close/>
                </a:path>
                <a:path w="381000" h="389254">
                  <a:moveTo>
                    <a:pt x="245173" y="142996"/>
                  </a:moveTo>
                  <a:lnTo>
                    <a:pt x="211592" y="142996"/>
                  </a:lnTo>
                  <a:lnTo>
                    <a:pt x="334614" y="0"/>
                  </a:lnTo>
                  <a:lnTo>
                    <a:pt x="368191" y="0"/>
                  </a:lnTo>
                  <a:lnTo>
                    <a:pt x="245173" y="142996"/>
                  </a:lnTo>
                  <a:close/>
                </a:path>
                <a:path w="381000" h="389254">
                  <a:moveTo>
                    <a:pt x="364004" y="364814"/>
                  </a:moveTo>
                  <a:lnTo>
                    <a:pt x="334652" y="364814"/>
                  </a:lnTo>
                  <a:lnTo>
                    <a:pt x="97259" y="25268"/>
                  </a:lnTo>
                  <a:lnTo>
                    <a:pt x="130691" y="25268"/>
                  </a:lnTo>
                  <a:lnTo>
                    <a:pt x="211592" y="142996"/>
                  </a:lnTo>
                  <a:lnTo>
                    <a:pt x="245173" y="142996"/>
                  </a:lnTo>
                  <a:lnTo>
                    <a:pt x="226503" y="164698"/>
                  </a:lnTo>
                  <a:lnTo>
                    <a:pt x="364004" y="364814"/>
                  </a:lnTo>
                  <a:close/>
                </a:path>
                <a:path w="381000" h="389254">
                  <a:moveTo>
                    <a:pt x="380597" y="388963"/>
                  </a:moveTo>
                  <a:lnTo>
                    <a:pt x="267270" y="388963"/>
                  </a:lnTo>
                  <a:lnTo>
                    <a:pt x="163503" y="237942"/>
                  </a:lnTo>
                  <a:lnTo>
                    <a:pt x="194366" y="237942"/>
                  </a:lnTo>
                  <a:lnTo>
                    <a:pt x="283072" y="364814"/>
                  </a:lnTo>
                  <a:lnTo>
                    <a:pt x="364004" y="364814"/>
                  </a:lnTo>
                  <a:lnTo>
                    <a:pt x="380597" y="388963"/>
                  </a:lnTo>
                  <a:close/>
                </a:path>
              </a:pathLst>
            </a:custGeom>
            <a:solidFill>
              <a:srgbClr val="FBFD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706937" y="5321433"/>
            <a:ext cx="2959735" cy="6229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900" spc="75" dirty="0">
                <a:solidFill>
                  <a:srgbClr val="FBFDFE"/>
                </a:solidFill>
                <a:latin typeface="Trebuchet MS"/>
                <a:cs typeface="Trebuchet MS"/>
              </a:rPr>
              <a:t>@theicafrica</a:t>
            </a:r>
            <a:endParaRPr sz="3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8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287999" cy="628774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406" y="5581463"/>
              <a:ext cx="13839824" cy="24193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1049" y="2369961"/>
              <a:ext cx="1028697" cy="9263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83564" y="2420634"/>
              <a:ext cx="2694084" cy="40583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32074" y="2914530"/>
              <a:ext cx="1139969" cy="297070"/>
            </a:xfrm>
            <a:prstGeom prst="rect">
              <a:avLst/>
            </a:prstGeom>
          </p:spPr>
        </p:pic>
      </p:grpSp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1429" rIns="0" bIns="0" rtlCol="0">
            <a:spAutoFit/>
          </a:bodyPr>
          <a:lstStyle/>
          <a:p>
            <a:pPr marL="12700">
              <a:lnSpc>
                <a:spcPts val="14044"/>
              </a:lnSpc>
              <a:spcBef>
                <a:spcPts val="125"/>
              </a:spcBef>
            </a:pPr>
            <a:r>
              <a:rPr sz="12050" spc="1310" dirty="0">
                <a:solidFill>
                  <a:srgbClr val="FBFDFE"/>
                </a:solidFill>
              </a:rPr>
              <a:t>INNOVATIO</a:t>
            </a:r>
            <a:r>
              <a:rPr sz="12050" spc="795" dirty="0">
                <a:solidFill>
                  <a:srgbClr val="FBFDFE"/>
                </a:solidFill>
              </a:rPr>
              <a:t>N</a:t>
            </a:r>
            <a:endParaRPr sz="12050"/>
          </a:p>
          <a:p>
            <a:pPr marL="12700">
              <a:lnSpc>
                <a:spcPts val="14044"/>
              </a:lnSpc>
            </a:pPr>
            <a:r>
              <a:rPr sz="12050" spc="1895" dirty="0">
                <a:solidFill>
                  <a:srgbClr val="FBFDFE"/>
                </a:solidFill>
              </a:rPr>
              <a:t>TAKE</a:t>
            </a:r>
            <a:r>
              <a:rPr sz="12050" spc="1380" dirty="0">
                <a:solidFill>
                  <a:srgbClr val="FBFDFE"/>
                </a:solidFill>
              </a:rPr>
              <a:t>S</a:t>
            </a:r>
            <a:r>
              <a:rPr sz="12050" spc="635" dirty="0">
                <a:solidFill>
                  <a:srgbClr val="FBFDFE"/>
                </a:solidFill>
              </a:rPr>
              <a:t> </a:t>
            </a:r>
            <a:r>
              <a:rPr sz="12050" spc="1645" dirty="0">
                <a:solidFill>
                  <a:srgbClr val="FBFDFE"/>
                </a:solidFill>
              </a:rPr>
              <a:t>COURAG</a:t>
            </a:r>
            <a:r>
              <a:rPr sz="12050" spc="1130" dirty="0">
                <a:solidFill>
                  <a:srgbClr val="FBFDFE"/>
                </a:solidFill>
              </a:rPr>
              <a:t>E</a:t>
            </a:r>
            <a:endParaRPr sz="1205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55944" y="2305610"/>
            <a:ext cx="1685924" cy="7715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73753" y="2068756"/>
            <a:ext cx="1095374" cy="100964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68816" y="4126209"/>
            <a:ext cx="1672900" cy="92079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15835" y="2587232"/>
            <a:ext cx="4352924" cy="88582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315835" y="4336538"/>
            <a:ext cx="3238499" cy="14096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163566" y="4532524"/>
            <a:ext cx="2472588" cy="39662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29074" y="6504401"/>
            <a:ext cx="2570146" cy="44068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95133" y="6285360"/>
            <a:ext cx="2531792" cy="49826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374321" y="6527421"/>
            <a:ext cx="3819524" cy="137159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023225" y="928731"/>
            <a:ext cx="2799715" cy="4806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950" b="1" spc="385" dirty="0">
                <a:solidFill>
                  <a:srgbClr val="6A6B6A"/>
                </a:solidFill>
                <a:latin typeface="Trebuchet MS"/>
                <a:cs typeface="Trebuchet MS"/>
              </a:rPr>
              <a:t>INNOVATORS</a:t>
            </a:r>
            <a:endParaRPr sz="2950">
              <a:latin typeface="Trebuchet MS"/>
              <a:cs typeface="Trebuchet MS"/>
            </a:endParaRPr>
          </a:p>
        </p:txBody>
      </p:sp>
      <p:sp>
        <p:nvSpPr>
          <p:cNvPr id="12" name="object 12" descr="$PPTXTitle"/>
          <p:cNvSpPr txBox="1">
            <a:spLocks noGrp="1"/>
          </p:cNvSpPr>
          <p:nvPr>
            <p:ph type="title"/>
          </p:nvPr>
        </p:nvSpPr>
        <p:spPr>
          <a:xfrm>
            <a:off x="10361621" y="927456"/>
            <a:ext cx="2796540" cy="4946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50" spc="475" dirty="0">
                <a:solidFill>
                  <a:srgbClr val="6A6B6A"/>
                </a:solidFill>
              </a:rPr>
              <a:t>RESISTANTS</a:t>
            </a:r>
            <a:endParaRPr sz="3050"/>
          </a:p>
        </p:txBody>
      </p:sp>
      <p:sp>
        <p:nvSpPr>
          <p:cNvPr id="13" name="object 13"/>
          <p:cNvSpPr txBox="1"/>
          <p:nvPr/>
        </p:nvSpPr>
        <p:spPr>
          <a:xfrm>
            <a:off x="1265331" y="8827116"/>
            <a:ext cx="6398895" cy="7226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1500"/>
              </a:lnSpc>
              <a:spcBef>
                <a:spcPts val="95"/>
              </a:spcBef>
            </a:pPr>
            <a:r>
              <a:rPr sz="2050" b="1" spc="290" dirty="0">
                <a:solidFill>
                  <a:srgbClr val="616061"/>
                </a:solidFill>
                <a:latin typeface="Calibri"/>
                <a:cs typeface="Calibri"/>
              </a:rPr>
              <a:t>THE </a:t>
            </a:r>
            <a:r>
              <a:rPr sz="2050" b="1" spc="380" dirty="0">
                <a:solidFill>
                  <a:srgbClr val="616061"/>
                </a:solidFill>
                <a:latin typeface="Calibri"/>
                <a:cs typeface="Calibri"/>
              </a:rPr>
              <a:t>COMPANIES</a:t>
            </a:r>
            <a:r>
              <a:rPr sz="2050" b="1" spc="290" dirty="0">
                <a:solidFill>
                  <a:srgbClr val="616061"/>
                </a:solidFill>
                <a:latin typeface="Calibri"/>
                <a:cs typeface="Calibri"/>
              </a:rPr>
              <a:t> </a:t>
            </a:r>
            <a:r>
              <a:rPr sz="2050" b="1" spc="340" dirty="0">
                <a:solidFill>
                  <a:srgbClr val="616061"/>
                </a:solidFill>
                <a:latin typeface="Calibri"/>
                <a:cs typeface="Calibri"/>
              </a:rPr>
              <a:t>THAT</a:t>
            </a:r>
            <a:r>
              <a:rPr sz="2050" b="1" spc="290" dirty="0">
                <a:solidFill>
                  <a:srgbClr val="616061"/>
                </a:solidFill>
                <a:latin typeface="Calibri"/>
                <a:cs typeface="Calibri"/>
              </a:rPr>
              <a:t> </a:t>
            </a:r>
            <a:r>
              <a:rPr sz="2050" b="1" spc="340" dirty="0">
                <a:solidFill>
                  <a:srgbClr val="616061"/>
                </a:solidFill>
                <a:latin typeface="Calibri"/>
                <a:cs typeface="Calibri"/>
              </a:rPr>
              <a:t>DARED</a:t>
            </a:r>
            <a:r>
              <a:rPr sz="2050" b="1" spc="290" dirty="0">
                <a:solidFill>
                  <a:srgbClr val="616061"/>
                </a:solidFill>
                <a:latin typeface="Calibri"/>
                <a:cs typeface="Calibri"/>
              </a:rPr>
              <a:t> </a:t>
            </a:r>
            <a:r>
              <a:rPr sz="2050" b="1" spc="365" dirty="0">
                <a:solidFill>
                  <a:srgbClr val="616061"/>
                </a:solidFill>
                <a:latin typeface="Calibri"/>
                <a:cs typeface="Calibri"/>
              </a:rPr>
              <a:t>TO</a:t>
            </a:r>
            <a:r>
              <a:rPr sz="2050" b="1" spc="290" dirty="0">
                <a:solidFill>
                  <a:srgbClr val="616061"/>
                </a:solidFill>
                <a:latin typeface="Calibri"/>
                <a:cs typeface="Calibri"/>
              </a:rPr>
              <a:t> </a:t>
            </a:r>
            <a:r>
              <a:rPr sz="2050" b="1" spc="330" dirty="0">
                <a:solidFill>
                  <a:srgbClr val="616061"/>
                </a:solidFill>
                <a:latin typeface="Calibri"/>
                <a:cs typeface="Calibri"/>
              </a:rPr>
              <a:t>REINVENT </a:t>
            </a:r>
            <a:r>
              <a:rPr sz="2050" b="1" spc="355" dirty="0">
                <a:solidFill>
                  <a:srgbClr val="616061"/>
                </a:solidFill>
                <a:latin typeface="Calibri"/>
                <a:cs typeface="Calibri"/>
              </a:rPr>
              <a:t>THEMSELVES</a:t>
            </a:r>
            <a:r>
              <a:rPr sz="2050" b="1" spc="290" dirty="0">
                <a:solidFill>
                  <a:srgbClr val="616061"/>
                </a:solidFill>
                <a:latin typeface="Calibri"/>
                <a:cs typeface="Calibri"/>
              </a:rPr>
              <a:t> </a:t>
            </a:r>
            <a:r>
              <a:rPr sz="2050" b="1" spc="380" dirty="0">
                <a:solidFill>
                  <a:srgbClr val="616061"/>
                </a:solidFill>
                <a:latin typeface="Calibri"/>
                <a:cs typeface="Calibri"/>
              </a:rPr>
              <a:t>SURVIVES</a:t>
            </a:r>
            <a:r>
              <a:rPr sz="2050" b="1" spc="290" dirty="0">
                <a:solidFill>
                  <a:srgbClr val="616061"/>
                </a:solidFill>
                <a:latin typeface="Calibri"/>
                <a:cs typeface="Calibri"/>
              </a:rPr>
              <a:t> </a:t>
            </a:r>
            <a:r>
              <a:rPr sz="2050" b="1" spc="375" dirty="0">
                <a:solidFill>
                  <a:srgbClr val="616061"/>
                </a:solidFill>
                <a:latin typeface="Calibri"/>
                <a:cs typeface="Calibri"/>
              </a:rPr>
              <a:t>AND</a:t>
            </a:r>
            <a:r>
              <a:rPr sz="2050" b="1" spc="290" dirty="0">
                <a:solidFill>
                  <a:srgbClr val="616061"/>
                </a:solidFill>
                <a:latin typeface="Calibri"/>
                <a:cs typeface="Calibri"/>
              </a:rPr>
              <a:t> </a:t>
            </a:r>
            <a:r>
              <a:rPr sz="2050" b="1" spc="325" dirty="0">
                <a:solidFill>
                  <a:srgbClr val="616061"/>
                </a:solidFill>
                <a:latin typeface="Calibri"/>
                <a:cs typeface="Calibri"/>
              </a:rPr>
              <a:t>WIN</a:t>
            </a:r>
            <a:endParaRPr sz="20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371146" y="8861233"/>
            <a:ext cx="5915025" cy="64008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>
              <a:lnSpc>
                <a:spcPts val="2330"/>
              </a:lnSpc>
              <a:spcBef>
                <a:spcPts val="330"/>
              </a:spcBef>
            </a:pPr>
            <a:r>
              <a:rPr sz="2100" b="1" spc="360" dirty="0">
                <a:solidFill>
                  <a:srgbClr val="4D4D4E"/>
                </a:solidFill>
                <a:latin typeface="Calibri"/>
                <a:cs typeface="Calibri"/>
              </a:rPr>
              <a:t>THOSE</a:t>
            </a:r>
            <a:r>
              <a:rPr sz="2100" b="1" spc="285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2100" b="1" spc="320" dirty="0">
                <a:solidFill>
                  <a:srgbClr val="4D4D4E"/>
                </a:solidFill>
                <a:latin typeface="Calibri"/>
                <a:cs typeface="Calibri"/>
              </a:rPr>
              <a:t>THAT</a:t>
            </a:r>
            <a:r>
              <a:rPr sz="2100" b="1" spc="285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2100" b="1" spc="325" dirty="0">
                <a:solidFill>
                  <a:srgbClr val="4D4D4E"/>
                </a:solidFill>
                <a:latin typeface="Calibri"/>
                <a:cs typeface="Calibri"/>
              </a:rPr>
              <a:t>RESISTED</a:t>
            </a:r>
            <a:r>
              <a:rPr sz="2100" b="1" spc="290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2100" b="1" spc="400" dirty="0">
                <a:solidFill>
                  <a:srgbClr val="4D4D4E"/>
                </a:solidFill>
                <a:latin typeface="Calibri"/>
                <a:cs typeface="Calibri"/>
              </a:rPr>
              <a:t>CHANGE</a:t>
            </a:r>
            <a:r>
              <a:rPr sz="2100" b="1" spc="285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2100" b="1" spc="265" dirty="0">
                <a:solidFill>
                  <a:srgbClr val="4D4D4E"/>
                </a:solidFill>
                <a:latin typeface="Calibri"/>
                <a:cs typeface="Calibri"/>
              </a:rPr>
              <a:t>EITHER </a:t>
            </a:r>
            <a:r>
              <a:rPr sz="2100" b="1" spc="325" dirty="0">
                <a:solidFill>
                  <a:srgbClr val="4D4D4E"/>
                </a:solidFill>
                <a:latin typeface="Calibri"/>
                <a:cs typeface="Calibri"/>
              </a:rPr>
              <a:t>BECAME</a:t>
            </a:r>
            <a:r>
              <a:rPr sz="2100" b="1" spc="285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2100" b="1" spc="340" dirty="0">
                <a:solidFill>
                  <a:srgbClr val="4D4D4E"/>
                </a:solidFill>
                <a:latin typeface="Calibri"/>
                <a:cs typeface="Calibri"/>
              </a:rPr>
              <a:t>IRRELEVANT</a:t>
            </a:r>
            <a:r>
              <a:rPr sz="2100" b="1" spc="290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2100" b="1" spc="395" dirty="0">
                <a:solidFill>
                  <a:srgbClr val="4D4D4E"/>
                </a:solidFill>
                <a:latin typeface="Calibri"/>
                <a:cs typeface="Calibri"/>
              </a:rPr>
              <a:t>OR</a:t>
            </a:r>
            <a:r>
              <a:rPr sz="2100" b="1" spc="290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2100" b="1" spc="320" dirty="0">
                <a:solidFill>
                  <a:srgbClr val="4D4D4E"/>
                </a:solidFill>
                <a:latin typeface="Calibri"/>
                <a:cs typeface="Calibri"/>
              </a:rPr>
              <a:t>DISAPPEARED.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43311" y="5155909"/>
            <a:ext cx="2579370" cy="47942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254"/>
              </a:spcBef>
            </a:pPr>
            <a:r>
              <a:rPr sz="1550" b="1" spc="275" dirty="0">
                <a:solidFill>
                  <a:srgbClr val="4D4D4E"/>
                </a:solidFill>
                <a:latin typeface="Calibri"/>
                <a:cs typeface="Calibri"/>
              </a:rPr>
              <a:t>TELCO</a:t>
            </a:r>
            <a:r>
              <a:rPr sz="1550" b="1" spc="215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1550" b="1" spc="200" dirty="0">
                <a:solidFill>
                  <a:srgbClr val="4D4D4E"/>
                </a:solidFill>
                <a:latin typeface="Calibri"/>
                <a:cs typeface="Calibri"/>
              </a:rPr>
              <a:t>-</a:t>
            </a:r>
            <a:r>
              <a:rPr sz="1550" b="1" spc="215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1550" b="1" spc="235" dirty="0">
                <a:solidFill>
                  <a:srgbClr val="4D4D4E"/>
                </a:solidFill>
                <a:latin typeface="Calibri"/>
                <a:cs typeface="Calibri"/>
              </a:rPr>
              <a:t>FINTECH</a:t>
            </a:r>
            <a:r>
              <a:rPr sz="1550" b="1" spc="220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1550" b="1" spc="130" dirty="0">
                <a:solidFill>
                  <a:srgbClr val="4D4D4E"/>
                </a:solidFill>
                <a:latin typeface="Calibri"/>
                <a:cs typeface="Calibri"/>
              </a:rPr>
              <a:t>&amp; </a:t>
            </a:r>
            <a:r>
              <a:rPr sz="1550" b="1" spc="250" dirty="0">
                <a:solidFill>
                  <a:srgbClr val="4D4D4E"/>
                </a:solidFill>
                <a:latin typeface="Calibri"/>
                <a:cs typeface="Calibri"/>
              </a:rPr>
              <a:t>TECH</a:t>
            </a:r>
            <a:r>
              <a:rPr sz="1550" b="1" spc="204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1550" b="1" spc="245" dirty="0">
                <a:solidFill>
                  <a:srgbClr val="4D4D4E"/>
                </a:solidFill>
                <a:latin typeface="Calibri"/>
                <a:cs typeface="Calibri"/>
              </a:rPr>
              <a:t>INFRASTRUCTURE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162294" y="5176689"/>
            <a:ext cx="2486025" cy="69850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254"/>
              </a:spcBef>
            </a:pPr>
            <a:r>
              <a:rPr sz="1550" b="1" spc="210" dirty="0">
                <a:solidFill>
                  <a:srgbClr val="4D4D4E"/>
                </a:solidFill>
                <a:latin typeface="Calibri"/>
                <a:cs typeface="Calibri"/>
              </a:rPr>
              <a:t>MOBILE</a:t>
            </a:r>
            <a:r>
              <a:rPr sz="1550" b="1" spc="215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1550" b="1" spc="280" dirty="0">
                <a:solidFill>
                  <a:srgbClr val="4D4D4E"/>
                </a:solidFill>
                <a:latin typeface="Calibri"/>
                <a:cs typeface="Calibri"/>
              </a:rPr>
              <a:t>PHONES</a:t>
            </a:r>
            <a:r>
              <a:rPr sz="1550" b="1" spc="220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1550" b="1" spc="150" dirty="0">
                <a:solidFill>
                  <a:srgbClr val="4D4D4E"/>
                </a:solidFill>
                <a:latin typeface="Calibri"/>
                <a:cs typeface="Calibri"/>
              </a:rPr>
              <a:t>- </a:t>
            </a:r>
            <a:r>
              <a:rPr sz="1550" b="1" spc="280" dirty="0">
                <a:solidFill>
                  <a:srgbClr val="4D4D4E"/>
                </a:solidFill>
                <a:latin typeface="Calibri"/>
                <a:cs typeface="Calibri"/>
              </a:rPr>
              <a:t>NETWOKING,</a:t>
            </a:r>
            <a:r>
              <a:rPr sz="1550" b="1" spc="220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1550" b="1" spc="275" dirty="0">
                <a:solidFill>
                  <a:srgbClr val="4D4D4E"/>
                </a:solidFill>
                <a:latin typeface="Calibri"/>
                <a:cs typeface="Calibri"/>
              </a:rPr>
              <a:t>TELCO</a:t>
            </a:r>
            <a:r>
              <a:rPr sz="1550" b="1" spc="225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1550" b="1" spc="130" dirty="0">
                <a:solidFill>
                  <a:srgbClr val="4D4D4E"/>
                </a:solidFill>
                <a:latin typeface="Calibri"/>
                <a:cs typeface="Calibri"/>
              </a:rPr>
              <a:t>&amp; </a:t>
            </a:r>
            <a:r>
              <a:rPr sz="1550" b="1" spc="190" dirty="0">
                <a:solidFill>
                  <a:srgbClr val="4D4D4E"/>
                </a:solidFill>
                <a:latin typeface="Calibri"/>
                <a:cs typeface="Calibri"/>
              </a:rPr>
              <a:t>AI</a:t>
            </a:r>
            <a:r>
              <a:rPr sz="1550" b="1" spc="204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1550" b="1" spc="245" dirty="0">
                <a:solidFill>
                  <a:srgbClr val="4D4D4E"/>
                </a:solidFill>
                <a:latin typeface="Calibri"/>
                <a:cs typeface="Calibri"/>
              </a:rPr>
              <a:t>INFRASTRUCTURE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27510" y="3309492"/>
            <a:ext cx="2839720" cy="47942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254"/>
              </a:spcBef>
            </a:pPr>
            <a:r>
              <a:rPr sz="1550" b="1" spc="285" dirty="0">
                <a:solidFill>
                  <a:srgbClr val="4D4D4E"/>
                </a:solidFill>
                <a:latin typeface="Calibri"/>
                <a:cs typeface="Calibri"/>
              </a:rPr>
              <a:t>SEASHELLS</a:t>
            </a:r>
            <a:r>
              <a:rPr sz="1550" b="1" spc="210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1550" b="1" spc="265" dirty="0">
                <a:solidFill>
                  <a:srgbClr val="4D4D4E"/>
                </a:solidFill>
                <a:latin typeface="Calibri"/>
                <a:cs typeface="Calibri"/>
              </a:rPr>
              <a:t>FOR</a:t>
            </a:r>
            <a:r>
              <a:rPr sz="1550" b="1" spc="210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1550" b="1" spc="220" dirty="0">
                <a:solidFill>
                  <a:srgbClr val="4D4D4E"/>
                </a:solidFill>
                <a:latin typeface="Calibri"/>
                <a:cs typeface="Calibri"/>
              </a:rPr>
              <a:t>INTERIOR </a:t>
            </a:r>
            <a:r>
              <a:rPr sz="1550" b="1" spc="275" dirty="0">
                <a:solidFill>
                  <a:srgbClr val="4D4D4E"/>
                </a:solidFill>
                <a:latin typeface="Calibri"/>
                <a:cs typeface="Calibri"/>
              </a:rPr>
              <a:t>DECO</a:t>
            </a:r>
            <a:r>
              <a:rPr sz="1550" b="1" spc="210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1550" b="1" spc="200" dirty="0">
                <a:solidFill>
                  <a:srgbClr val="4D4D4E"/>
                </a:solidFill>
                <a:latin typeface="Calibri"/>
                <a:cs typeface="Calibri"/>
              </a:rPr>
              <a:t>-</a:t>
            </a:r>
            <a:r>
              <a:rPr sz="1550" b="1" spc="210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1550" b="1" spc="270" dirty="0">
                <a:solidFill>
                  <a:srgbClr val="4D4D4E"/>
                </a:solidFill>
                <a:latin typeface="Calibri"/>
                <a:cs typeface="Calibri"/>
              </a:rPr>
              <a:t>ENERGY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185900" y="3309492"/>
            <a:ext cx="2789555" cy="479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1789"/>
              </a:lnSpc>
              <a:spcBef>
                <a:spcPts val="90"/>
              </a:spcBef>
            </a:pPr>
            <a:r>
              <a:rPr sz="1550" b="1" spc="275" dirty="0">
                <a:solidFill>
                  <a:srgbClr val="4D4D4E"/>
                </a:solidFill>
                <a:latin typeface="Calibri"/>
                <a:cs typeface="Calibri"/>
              </a:rPr>
              <a:t>COSMETICS</a:t>
            </a:r>
            <a:r>
              <a:rPr sz="1550" b="1" spc="240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1550" b="1" spc="130" dirty="0">
                <a:solidFill>
                  <a:srgbClr val="4D4D4E"/>
                </a:solidFill>
                <a:latin typeface="Calibri"/>
                <a:cs typeface="Calibri"/>
              </a:rPr>
              <a:t>&amp;</a:t>
            </a:r>
            <a:endParaRPr sz="1550">
              <a:latin typeface="Calibri"/>
              <a:cs typeface="Calibri"/>
            </a:endParaRPr>
          </a:p>
          <a:p>
            <a:pPr marL="12700">
              <a:lnSpc>
                <a:spcPts val="1795"/>
              </a:lnSpc>
            </a:pPr>
            <a:r>
              <a:rPr sz="1550" b="1" spc="280" dirty="0">
                <a:solidFill>
                  <a:srgbClr val="4D4D4E"/>
                </a:solidFill>
                <a:latin typeface="Calibri"/>
                <a:cs typeface="Calibri"/>
              </a:rPr>
              <a:t>PLASTICS</a:t>
            </a:r>
            <a:r>
              <a:rPr sz="1550" b="1" spc="210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1550" b="1" spc="200" dirty="0">
                <a:solidFill>
                  <a:srgbClr val="4D4D4E"/>
                </a:solidFill>
                <a:latin typeface="Calibri"/>
                <a:cs typeface="Calibri"/>
              </a:rPr>
              <a:t>-</a:t>
            </a:r>
            <a:r>
              <a:rPr sz="1550" b="1" spc="215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1550" b="1" spc="270" dirty="0">
                <a:solidFill>
                  <a:srgbClr val="4D4D4E"/>
                </a:solidFill>
                <a:latin typeface="Calibri"/>
                <a:cs typeface="Calibri"/>
              </a:rPr>
              <a:t>ELECTRONICS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65331" y="6978702"/>
            <a:ext cx="2728595" cy="91757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254"/>
              </a:spcBef>
            </a:pPr>
            <a:r>
              <a:rPr sz="1550" b="1" spc="265" dirty="0">
                <a:solidFill>
                  <a:srgbClr val="4D4D4E"/>
                </a:solidFill>
                <a:latin typeface="Calibri"/>
                <a:cs typeface="Calibri"/>
              </a:rPr>
              <a:t>GAMES</a:t>
            </a:r>
            <a:r>
              <a:rPr sz="1550" b="1" spc="204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1550" b="1" spc="245" dirty="0">
                <a:solidFill>
                  <a:srgbClr val="4D4D4E"/>
                </a:solidFill>
                <a:latin typeface="Calibri"/>
                <a:cs typeface="Calibri"/>
              </a:rPr>
              <a:t>GPU</a:t>
            </a:r>
            <a:r>
              <a:rPr sz="1550" b="1" spc="210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1550" b="1" spc="200" dirty="0">
                <a:solidFill>
                  <a:srgbClr val="4D4D4E"/>
                </a:solidFill>
                <a:latin typeface="Calibri"/>
                <a:cs typeface="Calibri"/>
              </a:rPr>
              <a:t>-</a:t>
            </a:r>
            <a:r>
              <a:rPr sz="1550" b="1" spc="210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1550" b="1" spc="290" dirty="0">
                <a:solidFill>
                  <a:srgbClr val="4D4D4E"/>
                </a:solidFill>
                <a:latin typeface="Calibri"/>
                <a:cs typeface="Calibri"/>
              </a:rPr>
              <a:t>GLOBAL</a:t>
            </a:r>
            <a:r>
              <a:rPr sz="1550" b="1" spc="210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1550" b="1" spc="165" dirty="0">
                <a:solidFill>
                  <a:srgbClr val="4D4D4E"/>
                </a:solidFill>
                <a:latin typeface="Calibri"/>
                <a:cs typeface="Calibri"/>
              </a:rPr>
              <a:t>AI </a:t>
            </a:r>
            <a:r>
              <a:rPr sz="1550" b="1" spc="240" dirty="0">
                <a:solidFill>
                  <a:srgbClr val="4D4D4E"/>
                </a:solidFill>
                <a:latin typeface="Calibri"/>
                <a:cs typeface="Calibri"/>
              </a:rPr>
              <a:t>INFRASTRUCTURE, </a:t>
            </a:r>
            <a:r>
              <a:rPr sz="1550" b="1" spc="275" dirty="0">
                <a:solidFill>
                  <a:srgbClr val="4D4D4E"/>
                </a:solidFill>
                <a:latin typeface="Calibri"/>
                <a:cs typeface="Calibri"/>
              </a:rPr>
              <a:t>AUTONOMOUS</a:t>
            </a:r>
            <a:r>
              <a:rPr sz="1550" b="1" spc="229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1550" b="1" spc="270" dirty="0">
                <a:solidFill>
                  <a:srgbClr val="4D4D4E"/>
                </a:solidFill>
                <a:latin typeface="Calibri"/>
                <a:cs typeface="Calibri"/>
              </a:rPr>
              <a:t>SYSTEMS </a:t>
            </a:r>
            <a:r>
              <a:rPr sz="1550" b="1" spc="180" dirty="0">
                <a:solidFill>
                  <a:srgbClr val="4D4D4E"/>
                </a:solidFill>
                <a:latin typeface="Calibri"/>
                <a:cs typeface="Calibri"/>
              </a:rPr>
              <a:t>&amp;</a:t>
            </a:r>
            <a:r>
              <a:rPr sz="1550" b="1" spc="200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1550" b="1" spc="250" dirty="0">
                <a:solidFill>
                  <a:srgbClr val="4D4D4E"/>
                </a:solidFill>
                <a:latin typeface="Calibri"/>
                <a:cs typeface="Calibri"/>
              </a:rPr>
              <a:t>SUPER</a:t>
            </a:r>
            <a:r>
              <a:rPr sz="1550" b="1" spc="204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1550" b="1" spc="245" dirty="0">
                <a:solidFill>
                  <a:srgbClr val="4D4D4E"/>
                </a:solidFill>
                <a:latin typeface="Calibri"/>
                <a:cs typeface="Calibri"/>
              </a:rPr>
              <a:t>COMPUTING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185203" y="7130927"/>
            <a:ext cx="2459355" cy="69850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 algn="just">
              <a:lnSpc>
                <a:spcPts val="1720"/>
              </a:lnSpc>
              <a:spcBef>
                <a:spcPts val="265"/>
              </a:spcBef>
            </a:pPr>
            <a:r>
              <a:rPr sz="1550" b="1" spc="254" dirty="0">
                <a:solidFill>
                  <a:srgbClr val="4D4D4E"/>
                </a:solidFill>
                <a:latin typeface="Calibri"/>
                <a:cs typeface="Calibri"/>
              </a:rPr>
              <a:t>PAYMENT</a:t>
            </a:r>
            <a:r>
              <a:rPr sz="1550" b="1" spc="220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1550" b="1" spc="305" dirty="0">
                <a:solidFill>
                  <a:srgbClr val="4D4D4E"/>
                </a:solidFill>
                <a:latin typeface="Calibri"/>
                <a:cs typeface="Calibri"/>
              </a:rPr>
              <a:t>GATEWAY</a:t>
            </a:r>
            <a:r>
              <a:rPr sz="1550" b="1" spc="220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1550" b="1" spc="150" dirty="0">
                <a:solidFill>
                  <a:srgbClr val="4D4D4E"/>
                </a:solidFill>
                <a:latin typeface="Calibri"/>
                <a:cs typeface="Calibri"/>
              </a:rPr>
              <a:t>- </a:t>
            </a:r>
            <a:r>
              <a:rPr sz="1550" b="1" spc="225" dirty="0">
                <a:solidFill>
                  <a:srgbClr val="4D4D4E"/>
                </a:solidFill>
                <a:latin typeface="Calibri"/>
                <a:cs typeface="Calibri"/>
              </a:rPr>
              <a:t>FULL</a:t>
            </a:r>
            <a:r>
              <a:rPr sz="1550" b="1" spc="204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1550" b="1" spc="330" dirty="0">
                <a:solidFill>
                  <a:srgbClr val="4D4D4E"/>
                </a:solidFill>
                <a:latin typeface="Calibri"/>
                <a:cs typeface="Calibri"/>
              </a:rPr>
              <a:t>STACK</a:t>
            </a:r>
            <a:r>
              <a:rPr sz="1550" b="1" spc="210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1550" b="1" spc="245" dirty="0">
                <a:solidFill>
                  <a:srgbClr val="4D4D4E"/>
                </a:solidFill>
                <a:latin typeface="Calibri"/>
                <a:cs typeface="Calibri"/>
              </a:rPr>
              <a:t>PAYMENT INFRASTRUCTURE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4785472" y="4748017"/>
            <a:ext cx="2510790" cy="47942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254"/>
              </a:spcBef>
            </a:pPr>
            <a:r>
              <a:rPr sz="1550" b="1" spc="285" dirty="0">
                <a:solidFill>
                  <a:srgbClr val="4D4D4E"/>
                </a:solidFill>
                <a:latin typeface="Calibri"/>
                <a:cs typeface="Calibri"/>
              </a:rPr>
              <a:t>SOFTWARE</a:t>
            </a:r>
            <a:r>
              <a:rPr sz="1550" b="1" spc="225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1550" b="1" spc="235" dirty="0">
                <a:solidFill>
                  <a:srgbClr val="4D4D4E"/>
                </a:solidFill>
                <a:latin typeface="Calibri"/>
                <a:cs typeface="Calibri"/>
              </a:rPr>
              <a:t>AND </a:t>
            </a:r>
            <a:r>
              <a:rPr sz="1550" b="1" spc="280" dirty="0">
                <a:solidFill>
                  <a:srgbClr val="4D4D4E"/>
                </a:solidFill>
                <a:latin typeface="Calibri"/>
                <a:cs typeface="Calibri"/>
              </a:rPr>
              <a:t>HARDWARE</a:t>
            </a:r>
            <a:r>
              <a:rPr sz="1550" b="1" spc="210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1550" b="1" spc="295" dirty="0">
                <a:solidFill>
                  <a:srgbClr val="4D4D4E"/>
                </a:solidFill>
                <a:latin typeface="Calibri"/>
                <a:cs typeface="Calibri"/>
              </a:rPr>
              <a:t>COMPANY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4785472" y="6654877"/>
            <a:ext cx="2352675" cy="69850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58800">
              <a:lnSpc>
                <a:spcPts val="1730"/>
              </a:lnSpc>
              <a:spcBef>
                <a:spcPts val="254"/>
              </a:spcBef>
            </a:pPr>
            <a:r>
              <a:rPr sz="1550" b="1" spc="225" dirty="0">
                <a:solidFill>
                  <a:srgbClr val="4D4D4E"/>
                </a:solidFill>
                <a:latin typeface="Calibri"/>
                <a:cs typeface="Calibri"/>
              </a:rPr>
              <a:t>MOVIE</a:t>
            </a:r>
            <a:r>
              <a:rPr sz="1550" b="1" spc="215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1550" b="1" spc="265" dirty="0">
                <a:solidFill>
                  <a:srgbClr val="4D4D4E"/>
                </a:solidFill>
                <a:latin typeface="Calibri"/>
                <a:cs typeface="Calibri"/>
              </a:rPr>
              <a:t>RENTALS </a:t>
            </a:r>
            <a:r>
              <a:rPr sz="1550" b="1" spc="185" dirty="0">
                <a:solidFill>
                  <a:srgbClr val="4D4D4E"/>
                </a:solidFill>
                <a:latin typeface="Calibri"/>
                <a:cs typeface="Calibri"/>
              </a:rPr>
              <a:t>IN</a:t>
            </a:r>
            <a:r>
              <a:rPr sz="1550" b="1" spc="200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1550" b="1" spc="235" dirty="0">
                <a:solidFill>
                  <a:srgbClr val="4D4D4E"/>
                </a:solidFill>
                <a:latin typeface="Calibri"/>
                <a:cs typeface="Calibri"/>
              </a:rPr>
              <a:t>TRADITIONAL</a:t>
            </a:r>
            <a:endParaRPr sz="1550">
              <a:latin typeface="Calibri"/>
              <a:cs typeface="Calibri"/>
            </a:endParaRPr>
          </a:p>
          <a:p>
            <a:pPr marL="12700">
              <a:lnSpc>
                <a:spcPts val="1685"/>
              </a:lnSpc>
            </a:pPr>
            <a:r>
              <a:rPr sz="1550" b="1" spc="250" dirty="0">
                <a:solidFill>
                  <a:srgbClr val="4D4D4E"/>
                </a:solidFill>
                <a:latin typeface="Calibri"/>
                <a:cs typeface="Calibri"/>
              </a:rPr>
              <a:t>FORMAT</a:t>
            </a:r>
            <a:r>
              <a:rPr sz="1550" b="1" spc="204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1550" b="1" spc="229" dirty="0">
                <a:solidFill>
                  <a:srgbClr val="4D4D4E"/>
                </a:solidFill>
                <a:latin typeface="Calibri"/>
                <a:cs typeface="Calibri"/>
              </a:rPr>
              <a:t>(DVD</a:t>
            </a:r>
            <a:r>
              <a:rPr sz="1550" b="1" spc="210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1550" b="1" spc="190" dirty="0">
                <a:solidFill>
                  <a:srgbClr val="4D4D4E"/>
                </a:solidFill>
                <a:latin typeface="Calibri"/>
                <a:cs typeface="Calibri"/>
              </a:rPr>
              <a:t>+</a:t>
            </a:r>
            <a:r>
              <a:rPr sz="1550" b="1" spc="210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1550" b="1" spc="254" dirty="0">
                <a:solidFill>
                  <a:srgbClr val="4D4D4E"/>
                </a:solidFill>
                <a:latin typeface="Calibri"/>
                <a:cs typeface="Calibri"/>
              </a:rPr>
              <a:t>CDS)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4785472" y="2805570"/>
            <a:ext cx="1774189" cy="47942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254"/>
              </a:spcBef>
            </a:pPr>
            <a:r>
              <a:rPr sz="1550" b="1" spc="170" dirty="0">
                <a:solidFill>
                  <a:srgbClr val="4D4D4E"/>
                </a:solidFill>
                <a:latin typeface="Calibri"/>
                <a:cs typeface="Calibri"/>
              </a:rPr>
              <a:t>RIM</a:t>
            </a:r>
            <a:r>
              <a:rPr sz="1550" b="1" spc="200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1550" b="1" spc="254" dirty="0">
                <a:solidFill>
                  <a:srgbClr val="4D4D4E"/>
                </a:solidFill>
                <a:latin typeface="Calibri"/>
                <a:cs typeface="Calibri"/>
              </a:rPr>
              <a:t>OPERATING </a:t>
            </a:r>
            <a:r>
              <a:rPr sz="1550" b="1" spc="260" dirty="0">
                <a:solidFill>
                  <a:srgbClr val="4D4D4E"/>
                </a:solidFill>
                <a:latin typeface="Calibri"/>
                <a:cs typeface="Calibri"/>
              </a:rPr>
              <a:t>SYSTEM</a:t>
            </a:r>
            <a:endParaRPr sz="1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787346" y="2002220"/>
            <a:ext cx="11527155" cy="7981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5006340" algn="l"/>
                <a:tab pos="5895975" algn="l"/>
                <a:tab pos="7662545" algn="l"/>
              </a:tabLst>
            </a:pPr>
            <a:r>
              <a:rPr sz="5050" spc="915" dirty="0">
                <a:solidFill>
                  <a:srgbClr val="616061"/>
                </a:solidFill>
                <a:latin typeface="Calibri"/>
                <a:cs typeface="Calibri"/>
              </a:rPr>
              <a:t>INNOVATION</a:t>
            </a:r>
            <a:r>
              <a:rPr sz="5050" dirty="0">
                <a:solidFill>
                  <a:srgbClr val="616061"/>
                </a:solidFill>
                <a:latin typeface="Calibri"/>
                <a:cs typeface="Calibri"/>
              </a:rPr>
              <a:t>	</a:t>
            </a:r>
            <a:r>
              <a:rPr sz="5050" spc="685" dirty="0">
                <a:solidFill>
                  <a:srgbClr val="616061"/>
                </a:solidFill>
                <a:latin typeface="Calibri"/>
                <a:cs typeface="Calibri"/>
              </a:rPr>
              <a:t>IS</a:t>
            </a:r>
            <a:r>
              <a:rPr sz="5050" dirty="0">
                <a:solidFill>
                  <a:srgbClr val="616061"/>
                </a:solidFill>
                <a:latin typeface="Calibri"/>
                <a:cs typeface="Calibri"/>
              </a:rPr>
              <a:t>	</a:t>
            </a:r>
            <a:r>
              <a:rPr sz="5050" spc="900" dirty="0">
                <a:solidFill>
                  <a:srgbClr val="616061"/>
                </a:solidFill>
                <a:latin typeface="Calibri"/>
                <a:cs typeface="Calibri"/>
              </a:rPr>
              <a:t>NOT</a:t>
            </a:r>
            <a:r>
              <a:rPr sz="5050" dirty="0">
                <a:solidFill>
                  <a:srgbClr val="616061"/>
                </a:solidFill>
                <a:latin typeface="Calibri"/>
                <a:cs typeface="Calibri"/>
              </a:rPr>
              <a:t>	</a:t>
            </a:r>
            <a:r>
              <a:rPr sz="5050" spc="894" dirty="0">
                <a:solidFill>
                  <a:srgbClr val="616061"/>
                </a:solidFill>
                <a:latin typeface="Calibri"/>
                <a:cs typeface="Calibri"/>
              </a:rPr>
              <a:t>COMFORT.</a:t>
            </a:r>
            <a:endParaRPr sz="5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87346" y="3705634"/>
            <a:ext cx="8345170" cy="7981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5006340" algn="l"/>
                <a:tab pos="5895975" algn="l"/>
              </a:tabLst>
            </a:pPr>
            <a:r>
              <a:rPr sz="5050" b="1" spc="915" dirty="0">
                <a:solidFill>
                  <a:srgbClr val="616061"/>
                </a:solidFill>
                <a:latin typeface="Calibri"/>
                <a:cs typeface="Calibri"/>
              </a:rPr>
              <a:t>INNOVATION</a:t>
            </a:r>
            <a:r>
              <a:rPr sz="5050" b="1" dirty="0">
                <a:solidFill>
                  <a:srgbClr val="616061"/>
                </a:solidFill>
                <a:latin typeface="Calibri"/>
                <a:cs typeface="Calibri"/>
              </a:rPr>
              <a:t>	</a:t>
            </a:r>
            <a:r>
              <a:rPr sz="5050" b="1" spc="685" dirty="0">
                <a:solidFill>
                  <a:srgbClr val="616061"/>
                </a:solidFill>
                <a:latin typeface="Calibri"/>
                <a:cs typeface="Calibri"/>
              </a:rPr>
              <a:t>IS</a:t>
            </a:r>
            <a:r>
              <a:rPr sz="5050" b="1" dirty="0">
                <a:solidFill>
                  <a:srgbClr val="616061"/>
                </a:solidFill>
                <a:latin typeface="Calibri"/>
                <a:cs typeface="Calibri"/>
              </a:rPr>
              <a:t>	</a:t>
            </a:r>
            <a:r>
              <a:rPr sz="5050" b="1" spc="950" dirty="0">
                <a:solidFill>
                  <a:srgbClr val="616061"/>
                </a:solidFill>
                <a:latin typeface="Calibri"/>
                <a:cs typeface="Calibri"/>
              </a:rPr>
              <a:t>RISKY.</a:t>
            </a:r>
            <a:endParaRPr sz="5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87346" y="5329889"/>
            <a:ext cx="11960860" cy="1729105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0"/>
              </a:spcBef>
              <a:tabLst>
                <a:tab pos="2260600" algn="l"/>
                <a:tab pos="3794125" algn="l"/>
              </a:tabLst>
            </a:pPr>
            <a:r>
              <a:rPr sz="5050" b="1" spc="1055" dirty="0">
                <a:solidFill>
                  <a:srgbClr val="616061"/>
                </a:solidFill>
                <a:latin typeface="Calibri"/>
                <a:cs typeface="Calibri"/>
              </a:rPr>
              <a:t>ONLY</a:t>
            </a:r>
            <a:r>
              <a:rPr sz="5050" b="1" dirty="0">
                <a:solidFill>
                  <a:srgbClr val="616061"/>
                </a:solidFill>
                <a:latin typeface="Calibri"/>
                <a:cs typeface="Calibri"/>
              </a:rPr>
              <a:t>	</a:t>
            </a:r>
            <a:r>
              <a:rPr sz="5050" b="1" spc="660" dirty="0">
                <a:solidFill>
                  <a:srgbClr val="616061"/>
                </a:solidFill>
                <a:latin typeface="Calibri"/>
                <a:cs typeface="Calibri"/>
              </a:rPr>
              <a:t>THE</a:t>
            </a:r>
            <a:r>
              <a:rPr sz="5050" b="1" dirty="0">
                <a:solidFill>
                  <a:srgbClr val="616061"/>
                </a:solidFill>
                <a:latin typeface="Calibri"/>
                <a:cs typeface="Calibri"/>
              </a:rPr>
              <a:t>	</a:t>
            </a:r>
            <a:r>
              <a:rPr sz="5050" b="1" spc="1000" dirty="0">
                <a:solidFill>
                  <a:srgbClr val="616061"/>
                </a:solidFill>
                <a:latin typeface="Calibri"/>
                <a:cs typeface="Calibri"/>
              </a:rPr>
              <a:t>COURAGEOUS</a:t>
            </a:r>
            <a:endParaRPr sz="5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45"/>
              </a:spcBef>
              <a:tabLst>
                <a:tab pos="3521710" algn="l"/>
                <a:tab pos="5930265" algn="l"/>
                <a:tab pos="6697980" algn="l"/>
                <a:tab pos="9980295" algn="l"/>
              </a:tabLst>
            </a:pPr>
            <a:r>
              <a:rPr sz="5050" b="1" spc="960" dirty="0">
                <a:solidFill>
                  <a:srgbClr val="616061"/>
                </a:solidFill>
                <a:latin typeface="Calibri"/>
                <a:cs typeface="Calibri"/>
              </a:rPr>
              <a:t>DEPLOYS</a:t>
            </a:r>
            <a:r>
              <a:rPr sz="5050" b="1" dirty="0">
                <a:solidFill>
                  <a:srgbClr val="616061"/>
                </a:solidFill>
                <a:latin typeface="Calibri"/>
                <a:cs typeface="Calibri"/>
              </a:rPr>
              <a:t>	</a:t>
            </a:r>
            <a:r>
              <a:rPr sz="5050" b="1" spc="770" dirty="0">
                <a:solidFill>
                  <a:srgbClr val="616061"/>
                </a:solidFill>
                <a:latin typeface="Calibri"/>
                <a:cs typeface="Calibri"/>
              </a:rPr>
              <a:t>RIGHT</a:t>
            </a:r>
            <a:r>
              <a:rPr sz="5050" b="1" dirty="0">
                <a:solidFill>
                  <a:srgbClr val="616061"/>
                </a:solidFill>
                <a:latin typeface="Calibri"/>
                <a:cs typeface="Calibri"/>
              </a:rPr>
              <a:t>	</a:t>
            </a:r>
            <a:r>
              <a:rPr sz="5050" b="1" spc="590" dirty="0">
                <a:solidFill>
                  <a:srgbClr val="616061"/>
                </a:solidFill>
                <a:latin typeface="Calibri"/>
                <a:cs typeface="Calibri"/>
              </a:rPr>
              <a:t>&amp;</a:t>
            </a:r>
            <a:r>
              <a:rPr sz="5050" b="1" dirty="0">
                <a:solidFill>
                  <a:srgbClr val="616061"/>
                </a:solidFill>
                <a:latin typeface="Calibri"/>
                <a:cs typeface="Calibri"/>
              </a:rPr>
              <a:t>	</a:t>
            </a:r>
            <a:r>
              <a:rPr sz="5050" b="1" spc="720" dirty="0">
                <a:solidFill>
                  <a:srgbClr val="616061"/>
                </a:solidFill>
                <a:latin typeface="Calibri"/>
                <a:cs typeface="Calibri"/>
              </a:rPr>
              <a:t>ONTIME,</a:t>
            </a:r>
            <a:r>
              <a:rPr sz="5050" b="1" dirty="0">
                <a:solidFill>
                  <a:srgbClr val="616061"/>
                </a:solidFill>
                <a:latin typeface="Calibri"/>
                <a:cs typeface="Calibri"/>
              </a:rPr>
              <a:t>	</a:t>
            </a:r>
            <a:r>
              <a:rPr sz="5050" b="1" spc="919" dirty="0">
                <a:solidFill>
                  <a:srgbClr val="616061"/>
                </a:solidFill>
                <a:latin typeface="Calibri"/>
                <a:cs typeface="Calibri"/>
              </a:rPr>
              <a:t>WINS</a:t>
            </a:r>
            <a:endParaRPr sz="505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800046" y="8531266"/>
            <a:ext cx="3206750" cy="729615"/>
            <a:chOff x="2800046" y="8531266"/>
            <a:chExt cx="3206750" cy="72961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00046" y="8577347"/>
              <a:ext cx="840085" cy="6811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61561" y="8531266"/>
              <a:ext cx="2344814" cy="3746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61561" y="8908342"/>
              <a:ext cx="987667" cy="351927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1737295" y="3741558"/>
            <a:ext cx="715010" cy="715010"/>
            <a:chOff x="11737295" y="3741558"/>
            <a:chExt cx="715010" cy="715010"/>
          </a:xfrm>
        </p:grpSpPr>
        <p:sp>
          <p:nvSpPr>
            <p:cNvPr id="10" name="object 10"/>
            <p:cNvSpPr/>
            <p:nvPr/>
          </p:nvSpPr>
          <p:spPr>
            <a:xfrm>
              <a:off x="11737295" y="3741558"/>
              <a:ext cx="715010" cy="712470"/>
            </a:xfrm>
            <a:custGeom>
              <a:avLst/>
              <a:gdLst/>
              <a:ahLst/>
              <a:cxnLst/>
              <a:rect l="l" t="t" r="r" b="b"/>
              <a:pathLst>
                <a:path w="715009" h="712470">
                  <a:moveTo>
                    <a:pt x="270934" y="703986"/>
                  </a:moveTo>
                  <a:lnTo>
                    <a:pt x="225536" y="689420"/>
                  </a:lnTo>
                  <a:lnTo>
                    <a:pt x="183005" y="669184"/>
                  </a:lnTo>
                  <a:lnTo>
                    <a:pt x="143790" y="643730"/>
                  </a:lnTo>
                  <a:lnTo>
                    <a:pt x="108343" y="613507"/>
                  </a:lnTo>
                  <a:lnTo>
                    <a:pt x="77114" y="578966"/>
                  </a:lnTo>
                  <a:lnTo>
                    <a:pt x="50553" y="540557"/>
                  </a:lnTo>
                  <a:lnTo>
                    <a:pt x="29110" y="498731"/>
                  </a:lnTo>
                  <a:lnTo>
                    <a:pt x="13237" y="453938"/>
                  </a:lnTo>
                  <a:lnTo>
                    <a:pt x="3382" y="406628"/>
                  </a:lnTo>
                  <a:lnTo>
                    <a:pt x="0" y="357219"/>
                  </a:lnTo>
                  <a:lnTo>
                    <a:pt x="3162" y="310214"/>
                  </a:lnTo>
                  <a:lnTo>
                    <a:pt x="3259" y="308771"/>
                  </a:lnTo>
                  <a:lnTo>
                    <a:pt x="12760" y="262275"/>
                  </a:lnTo>
                  <a:lnTo>
                    <a:pt x="28074" y="218187"/>
                  </a:lnTo>
                  <a:lnTo>
                    <a:pt x="48777" y="176933"/>
                  </a:lnTo>
                  <a:lnTo>
                    <a:pt x="74441" y="138939"/>
                  </a:lnTo>
                  <a:lnTo>
                    <a:pt x="104641" y="104631"/>
                  </a:lnTo>
                  <a:lnTo>
                    <a:pt x="138951" y="74433"/>
                  </a:lnTo>
                  <a:lnTo>
                    <a:pt x="176945" y="48772"/>
                  </a:lnTo>
                  <a:lnTo>
                    <a:pt x="218198" y="28072"/>
                  </a:lnTo>
                  <a:lnTo>
                    <a:pt x="262284" y="12760"/>
                  </a:lnTo>
                  <a:lnTo>
                    <a:pt x="308776" y="3261"/>
                  </a:lnTo>
                  <a:lnTo>
                    <a:pt x="357249" y="0"/>
                  </a:lnTo>
                  <a:lnTo>
                    <a:pt x="405721" y="3261"/>
                  </a:lnTo>
                  <a:lnTo>
                    <a:pt x="452212" y="12760"/>
                  </a:lnTo>
                  <a:lnTo>
                    <a:pt x="496295" y="28072"/>
                  </a:lnTo>
                  <a:lnTo>
                    <a:pt x="537544" y="48772"/>
                  </a:lnTo>
                  <a:lnTo>
                    <a:pt x="575535" y="74433"/>
                  </a:lnTo>
                  <a:lnTo>
                    <a:pt x="609841" y="104631"/>
                  </a:lnTo>
                  <a:lnTo>
                    <a:pt x="634160" y="132261"/>
                  </a:lnTo>
                  <a:lnTo>
                    <a:pt x="445327" y="132261"/>
                  </a:lnTo>
                  <a:lnTo>
                    <a:pt x="390961" y="137000"/>
                  </a:lnTo>
                  <a:lnTo>
                    <a:pt x="347060" y="151378"/>
                  </a:lnTo>
                  <a:lnTo>
                    <a:pt x="313366" y="175643"/>
                  </a:lnTo>
                  <a:lnTo>
                    <a:pt x="289620" y="210040"/>
                  </a:lnTo>
                  <a:lnTo>
                    <a:pt x="275562" y="254815"/>
                  </a:lnTo>
                  <a:lnTo>
                    <a:pt x="271055" y="308771"/>
                  </a:lnTo>
                  <a:lnTo>
                    <a:pt x="270934" y="357219"/>
                  </a:lnTo>
                  <a:lnTo>
                    <a:pt x="197252" y="357219"/>
                  </a:lnTo>
                  <a:lnTo>
                    <a:pt x="197252" y="466395"/>
                  </a:lnTo>
                  <a:lnTo>
                    <a:pt x="270934" y="466395"/>
                  </a:lnTo>
                  <a:lnTo>
                    <a:pt x="270934" y="703986"/>
                  </a:lnTo>
                  <a:close/>
                </a:path>
                <a:path w="715009" h="712470">
                  <a:moveTo>
                    <a:pt x="694004" y="240091"/>
                  </a:moveTo>
                  <a:lnTo>
                    <a:pt x="522985" y="240091"/>
                  </a:lnTo>
                  <a:lnTo>
                    <a:pt x="522985" y="141143"/>
                  </a:lnTo>
                  <a:lnTo>
                    <a:pt x="507298" y="137875"/>
                  </a:lnTo>
                  <a:lnTo>
                    <a:pt x="486657" y="135031"/>
                  </a:lnTo>
                  <a:lnTo>
                    <a:pt x="464766" y="133022"/>
                  </a:lnTo>
                  <a:lnTo>
                    <a:pt x="445327" y="132261"/>
                  </a:lnTo>
                  <a:lnTo>
                    <a:pt x="634160" y="132261"/>
                  </a:lnTo>
                  <a:lnTo>
                    <a:pt x="640037" y="138939"/>
                  </a:lnTo>
                  <a:lnTo>
                    <a:pt x="665698" y="176933"/>
                  </a:lnTo>
                  <a:lnTo>
                    <a:pt x="686396" y="218187"/>
                  </a:lnTo>
                  <a:lnTo>
                    <a:pt x="694004" y="240091"/>
                  </a:lnTo>
                  <a:close/>
                </a:path>
                <a:path w="715009" h="712470">
                  <a:moveTo>
                    <a:pt x="400503" y="711841"/>
                  </a:moveTo>
                  <a:lnTo>
                    <a:pt x="400503" y="466395"/>
                  </a:lnTo>
                  <a:lnTo>
                    <a:pt x="497142" y="466395"/>
                  </a:lnTo>
                  <a:lnTo>
                    <a:pt x="517182" y="357219"/>
                  </a:lnTo>
                  <a:lnTo>
                    <a:pt x="400503" y="357219"/>
                  </a:lnTo>
                  <a:lnTo>
                    <a:pt x="400503" y="318615"/>
                  </a:lnTo>
                  <a:lnTo>
                    <a:pt x="404955" y="281800"/>
                  </a:lnTo>
                  <a:lnTo>
                    <a:pt x="419144" y="257049"/>
                  </a:lnTo>
                  <a:lnTo>
                    <a:pt x="444316" y="243113"/>
                  </a:lnTo>
                  <a:lnTo>
                    <a:pt x="481719" y="238744"/>
                  </a:lnTo>
                  <a:lnTo>
                    <a:pt x="490866" y="238744"/>
                  </a:lnTo>
                  <a:lnTo>
                    <a:pt x="506008" y="239081"/>
                  </a:lnTo>
                  <a:lnTo>
                    <a:pt x="515536" y="239502"/>
                  </a:lnTo>
                  <a:lnTo>
                    <a:pt x="522985" y="240091"/>
                  </a:lnTo>
                  <a:lnTo>
                    <a:pt x="694004" y="240091"/>
                  </a:lnTo>
                  <a:lnTo>
                    <a:pt x="701708" y="262275"/>
                  </a:lnTo>
                  <a:lnTo>
                    <a:pt x="711207" y="308771"/>
                  </a:lnTo>
                  <a:lnTo>
                    <a:pt x="714466" y="357219"/>
                  </a:lnTo>
                  <a:lnTo>
                    <a:pt x="711143" y="406162"/>
                  </a:lnTo>
                  <a:lnTo>
                    <a:pt x="701459" y="453079"/>
                  </a:lnTo>
                  <a:lnTo>
                    <a:pt x="685855" y="497533"/>
                  </a:lnTo>
                  <a:lnTo>
                    <a:pt x="664769" y="539084"/>
                  </a:lnTo>
                  <a:lnTo>
                    <a:pt x="638640" y="577295"/>
                  </a:lnTo>
                  <a:lnTo>
                    <a:pt x="607906" y="611726"/>
                  </a:lnTo>
                  <a:lnTo>
                    <a:pt x="573005" y="641939"/>
                  </a:lnTo>
                  <a:lnTo>
                    <a:pt x="534376" y="667496"/>
                  </a:lnTo>
                  <a:lnTo>
                    <a:pt x="492457" y="687957"/>
                  </a:lnTo>
                  <a:lnTo>
                    <a:pt x="447686" y="702885"/>
                  </a:lnTo>
                  <a:lnTo>
                    <a:pt x="400503" y="711841"/>
                  </a:lnTo>
                  <a:close/>
                </a:path>
              </a:pathLst>
            </a:custGeom>
            <a:solidFill>
              <a:srgbClr val="086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934580" y="3873820"/>
              <a:ext cx="325755" cy="582295"/>
            </a:xfrm>
            <a:custGeom>
              <a:avLst/>
              <a:gdLst/>
              <a:ahLst/>
              <a:cxnLst/>
              <a:rect l="l" t="t" r="r" b="b"/>
              <a:pathLst>
                <a:path w="325754" h="582295">
                  <a:moveTo>
                    <a:pt x="159996" y="582241"/>
                  </a:moveTo>
                  <a:lnTo>
                    <a:pt x="137830" y="581562"/>
                  </a:lnTo>
                  <a:lnTo>
                    <a:pt x="116033" y="579555"/>
                  </a:lnTo>
                  <a:lnTo>
                    <a:pt x="94639" y="576262"/>
                  </a:lnTo>
                  <a:lnTo>
                    <a:pt x="73681" y="571724"/>
                  </a:lnTo>
                  <a:lnTo>
                    <a:pt x="73681" y="334165"/>
                  </a:lnTo>
                  <a:lnTo>
                    <a:pt x="0" y="334165"/>
                  </a:lnTo>
                  <a:lnTo>
                    <a:pt x="0" y="224989"/>
                  </a:lnTo>
                  <a:lnTo>
                    <a:pt x="73681" y="224989"/>
                  </a:lnTo>
                  <a:lnTo>
                    <a:pt x="73681" y="177952"/>
                  </a:lnTo>
                  <a:lnTo>
                    <a:pt x="78310" y="122553"/>
                  </a:lnTo>
                  <a:lnTo>
                    <a:pt x="92367" y="77778"/>
                  </a:lnTo>
                  <a:lnTo>
                    <a:pt x="116113" y="43381"/>
                  </a:lnTo>
                  <a:lnTo>
                    <a:pt x="149807" y="19116"/>
                  </a:lnTo>
                  <a:lnTo>
                    <a:pt x="193708" y="4738"/>
                  </a:lnTo>
                  <a:lnTo>
                    <a:pt x="248075" y="0"/>
                  </a:lnTo>
                  <a:lnTo>
                    <a:pt x="267513" y="765"/>
                  </a:lnTo>
                  <a:lnTo>
                    <a:pt x="289405" y="2781"/>
                  </a:lnTo>
                  <a:lnTo>
                    <a:pt x="310046" y="5627"/>
                  </a:lnTo>
                  <a:lnTo>
                    <a:pt x="325733" y="8881"/>
                  </a:lnTo>
                  <a:lnTo>
                    <a:pt x="325733" y="107829"/>
                  </a:lnTo>
                  <a:lnTo>
                    <a:pt x="318284" y="107240"/>
                  </a:lnTo>
                  <a:lnTo>
                    <a:pt x="308755" y="106819"/>
                  </a:lnTo>
                  <a:lnTo>
                    <a:pt x="297399" y="106567"/>
                  </a:lnTo>
                  <a:lnTo>
                    <a:pt x="284467" y="106482"/>
                  </a:lnTo>
                  <a:lnTo>
                    <a:pt x="247063" y="110851"/>
                  </a:lnTo>
                  <a:lnTo>
                    <a:pt x="221891" y="124787"/>
                  </a:lnTo>
                  <a:lnTo>
                    <a:pt x="207702" y="149538"/>
                  </a:lnTo>
                  <a:lnTo>
                    <a:pt x="203250" y="186353"/>
                  </a:lnTo>
                  <a:lnTo>
                    <a:pt x="203250" y="224957"/>
                  </a:lnTo>
                  <a:lnTo>
                    <a:pt x="319929" y="224957"/>
                  </a:lnTo>
                  <a:lnTo>
                    <a:pt x="299889" y="334133"/>
                  </a:lnTo>
                  <a:lnTo>
                    <a:pt x="203282" y="334165"/>
                  </a:lnTo>
                  <a:lnTo>
                    <a:pt x="203282" y="579611"/>
                  </a:lnTo>
                  <a:lnTo>
                    <a:pt x="192587" y="580753"/>
                  </a:lnTo>
                  <a:lnTo>
                    <a:pt x="181808" y="581575"/>
                  </a:lnTo>
                  <a:lnTo>
                    <a:pt x="170944" y="582073"/>
                  </a:lnTo>
                  <a:lnTo>
                    <a:pt x="159996" y="5822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726593" y="3727724"/>
            <a:ext cx="3653154" cy="7302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2799"/>
              </a:lnSpc>
              <a:spcBef>
                <a:spcPts val="95"/>
              </a:spcBef>
            </a:pPr>
            <a:r>
              <a:rPr sz="2050" b="1" spc="350" dirty="0">
                <a:solidFill>
                  <a:srgbClr val="4D4D4E"/>
                </a:solidFill>
                <a:latin typeface="Calibri"/>
                <a:cs typeface="Calibri"/>
              </a:rPr>
              <a:t>METAVERSE</a:t>
            </a:r>
            <a:r>
              <a:rPr sz="2050" b="1" spc="280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2050" b="1" spc="430" dirty="0">
                <a:solidFill>
                  <a:srgbClr val="DA343A"/>
                </a:solidFill>
                <a:latin typeface="Calibri"/>
                <a:cs typeface="Calibri"/>
              </a:rPr>
              <a:t>$89</a:t>
            </a:r>
            <a:r>
              <a:rPr sz="2050" b="1" spc="285" dirty="0">
                <a:solidFill>
                  <a:srgbClr val="DA343A"/>
                </a:solidFill>
                <a:latin typeface="Calibri"/>
                <a:cs typeface="Calibri"/>
              </a:rPr>
              <a:t> </a:t>
            </a:r>
            <a:r>
              <a:rPr sz="2050" b="1" spc="310" dirty="0">
                <a:solidFill>
                  <a:srgbClr val="DA343A"/>
                </a:solidFill>
                <a:latin typeface="Calibri"/>
                <a:cs typeface="Calibri"/>
              </a:rPr>
              <a:t>BILLION </a:t>
            </a:r>
            <a:r>
              <a:rPr sz="2050" b="1" spc="330" dirty="0">
                <a:solidFill>
                  <a:srgbClr val="4D4D4E"/>
                </a:solidFill>
                <a:latin typeface="Calibri"/>
                <a:cs typeface="Calibri"/>
              </a:rPr>
              <a:t>INVESTMENT</a:t>
            </a:r>
            <a:r>
              <a:rPr sz="2050" b="1" spc="320" dirty="0">
                <a:solidFill>
                  <a:srgbClr val="4D4D4E"/>
                </a:solidFill>
                <a:latin typeface="Calibri"/>
                <a:cs typeface="Calibri"/>
              </a:rPr>
              <a:t> </a:t>
            </a:r>
            <a:r>
              <a:rPr sz="2050" b="1" spc="425" dirty="0">
                <a:solidFill>
                  <a:srgbClr val="4D4D4E"/>
                </a:solidFill>
                <a:latin typeface="Calibri"/>
                <a:cs typeface="Calibri"/>
              </a:rPr>
              <a:t>LOSS</a:t>
            </a:r>
            <a:endParaRPr sz="2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44574" y="5749052"/>
            <a:ext cx="16202025" cy="28575"/>
            <a:chOff x="1044574" y="5749052"/>
            <a:chExt cx="16202025" cy="28575"/>
          </a:xfrm>
        </p:grpSpPr>
        <p:sp>
          <p:nvSpPr>
            <p:cNvPr id="3" name="object 3"/>
            <p:cNvSpPr/>
            <p:nvPr/>
          </p:nvSpPr>
          <p:spPr>
            <a:xfrm>
              <a:off x="1044562" y="5749060"/>
              <a:ext cx="8086725" cy="28575"/>
            </a:xfrm>
            <a:custGeom>
              <a:avLst/>
              <a:gdLst/>
              <a:ahLst/>
              <a:cxnLst/>
              <a:rect l="l" t="t" r="r" b="b"/>
              <a:pathLst>
                <a:path w="8086725" h="28575">
                  <a:moveTo>
                    <a:pt x="85725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85725" y="28575"/>
                  </a:lnTo>
                  <a:lnTo>
                    <a:pt x="85725" y="0"/>
                  </a:lnTo>
                  <a:close/>
                </a:path>
                <a:path w="8086725" h="28575">
                  <a:moveTo>
                    <a:pt x="200025" y="0"/>
                  </a:moveTo>
                  <a:lnTo>
                    <a:pt x="114300" y="0"/>
                  </a:lnTo>
                  <a:lnTo>
                    <a:pt x="114300" y="28575"/>
                  </a:lnTo>
                  <a:lnTo>
                    <a:pt x="200025" y="28575"/>
                  </a:lnTo>
                  <a:lnTo>
                    <a:pt x="200025" y="0"/>
                  </a:lnTo>
                  <a:close/>
                </a:path>
                <a:path w="8086725" h="28575">
                  <a:moveTo>
                    <a:pt x="314325" y="0"/>
                  </a:moveTo>
                  <a:lnTo>
                    <a:pt x="228600" y="0"/>
                  </a:lnTo>
                  <a:lnTo>
                    <a:pt x="228600" y="28575"/>
                  </a:lnTo>
                  <a:lnTo>
                    <a:pt x="314325" y="28575"/>
                  </a:lnTo>
                  <a:lnTo>
                    <a:pt x="314325" y="0"/>
                  </a:lnTo>
                  <a:close/>
                </a:path>
                <a:path w="8086725" h="28575">
                  <a:moveTo>
                    <a:pt x="428625" y="0"/>
                  </a:moveTo>
                  <a:lnTo>
                    <a:pt x="342900" y="0"/>
                  </a:lnTo>
                  <a:lnTo>
                    <a:pt x="342900" y="28575"/>
                  </a:lnTo>
                  <a:lnTo>
                    <a:pt x="428625" y="28575"/>
                  </a:lnTo>
                  <a:lnTo>
                    <a:pt x="428625" y="0"/>
                  </a:lnTo>
                  <a:close/>
                </a:path>
                <a:path w="8086725" h="28575">
                  <a:moveTo>
                    <a:pt x="542925" y="0"/>
                  </a:moveTo>
                  <a:lnTo>
                    <a:pt x="457200" y="0"/>
                  </a:lnTo>
                  <a:lnTo>
                    <a:pt x="457200" y="28575"/>
                  </a:lnTo>
                  <a:lnTo>
                    <a:pt x="542925" y="28575"/>
                  </a:lnTo>
                  <a:lnTo>
                    <a:pt x="542925" y="0"/>
                  </a:lnTo>
                  <a:close/>
                </a:path>
                <a:path w="8086725" h="28575">
                  <a:moveTo>
                    <a:pt x="657225" y="0"/>
                  </a:moveTo>
                  <a:lnTo>
                    <a:pt x="571500" y="0"/>
                  </a:lnTo>
                  <a:lnTo>
                    <a:pt x="571500" y="28575"/>
                  </a:lnTo>
                  <a:lnTo>
                    <a:pt x="657225" y="28575"/>
                  </a:lnTo>
                  <a:lnTo>
                    <a:pt x="657225" y="0"/>
                  </a:lnTo>
                  <a:close/>
                </a:path>
                <a:path w="8086725" h="28575">
                  <a:moveTo>
                    <a:pt x="771525" y="0"/>
                  </a:moveTo>
                  <a:lnTo>
                    <a:pt x="685800" y="0"/>
                  </a:lnTo>
                  <a:lnTo>
                    <a:pt x="685800" y="28575"/>
                  </a:lnTo>
                  <a:lnTo>
                    <a:pt x="771525" y="28575"/>
                  </a:lnTo>
                  <a:lnTo>
                    <a:pt x="771525" y="0"/>
                  </a:lnTo>
                  <a:close/>
                </a:path>
                <a:path w="8086725" h="28575">
                  <a:moveTo>
                    <a:pt x="885825" y="0"/>
                  </a:moveTo>
                  <a:lnTo>
                    <a:pt x="800100" y="0"/>
                  </a:lnTo>
                  <a:lnTo>
                    <a:pt x="800100" y="28575"/>
                  </a:lnTo>
                  <a:lnTo>
                    <a:pt x="885825" y="28575"/>
                  </a:lnTo>
                  <a:lnTo>
                    <a:pt x="885825" y="0"/>
                  </a:lnTo>
                  <a:close/>
                </a:path>
                <a:path w="8086725" h="28575">
                  <a:moveTo>
                    <a:pt x="1000125" y="0"/>
                  </a:moveTo>
                  <a:lnTo>
                    <a:pt x="914400" y="0"/>
                  </a:lnTo>
                  <a:lnTo>
                    <a:pt x="914400" y="28575"/>
                  </a:lnTo>
                  <a:lnTo>
                    <a:pt x="1000125" y="28575"/>
                  </a:lnTo>
                  <a:lnTo>
                    <a:pt x="1000125" y="0"/>
                  </a:lnTo>
                  <a:close/>
                </a:path>
                <a:path w="8086725" h="28575">
                  <a:moveTo>
                    <a:pt x="1114425" y="0"/>
                  </a:moveTo>
                  <a:lnTo>
                    <a:pt x="1028700" y="0"/>
                  </a:lnTo>
                  <a:lnTo>
                    <a:pt x="1028700" y="28575"/>
                  </a:lnTo>
                  <a:lnTo>
                    <a:pt x="1114425" y="28575"/>
                  </a:lnTo>
                  <a:lnTo>
                    <a:pt x="1114425" y="0"/>
                  </a:lnTo>
                  <a:close/>
                </a:path>
                <a:path w="8086725" h="28575">
                  <a:moveTo>
                    <a:pt x="1228725" y="0"/>
                  </a:moveTo>
                  <a:lnTo>
                    <a:pt x="1143000" y="0"/>
                  </a:lnTo>
                  <a:lnTo>
                    <a:pt x="1143000" y="28575"/>
                  </a:lnTo>
                  <a:lnTo>
                    <a:pt x="1228725" y="28575"/>
                  </a:lnTo>
                  <a:lnTo>
                    <a:pt x="1228725" y="0"/>
                  </a:lnTo>
                  <a:close/>
                </a:path>
                <a:path w="8086725" h="28575">
                  <a:moveTo>
                    <a:pt x="1343025" y="0"/>
                  </a:moveTo>
                  <a:lnTo>
                    <a:pt x="1257300" y="0"/>
                  </a:lnTo>
                  <a:lnTo>
                    <a:pt x="1257300" y="28575"/>
                  </a:lnTo>
                  <a:lnTo>
                    <a:pt x="1343025" y="28575"/>
                  </a:lnTo>
                  <a:lnTo>
                    <a:pt x="1343025" y="0"/>
                  </a:lnTo>
                  <a:close/>
                </a:path>
                <a:path w="8086725" h="28575">
                  <a:moveTo>
                    <a:pt x="1457325" y="0"/>
                  </a:moveTo>
                  <a:lnTo>
                    <a:pt x="1371600" y="0"/>
                  </a:lnTo>
                  <a:lnTo>
                    <a:pt x="1371600" y="28575"/>
                  </a:lnTo>
                  <a:lnTo>
                    <a:pt x="1457325" y="28575"/>
                  </a:lnTo>
                  <a:lnTo>
                    <a:pt x="1457325" y="0"/>
                  </a:lnTo>
                  <a:close/>
                </a:path>
                <a:path w="8086725" h="28575">
                  <a:moveTo>
                    <a:pt x="1571625" y="0"/>
                  </a:moveTo>
                  <a:lnTo>
                    <a:pt x="1485900" y="0"/>
                  </a:lnTo>
                  <a:lnTo>
                    <a:pt x="1485900" y="28575"/>
                  </a:lnTo>
                  <a:lnTo>
                    <a:pt x="1571625" y="28575"/>
                  </a:lnTo>
                  <a:lnTo>
                    <a:pt x="1571625" y="0"/>
                  </a:lnTo>
                  <a:close/>
                </a:path>
                <a:path w="8086725" h="28575">
                  <a:moveTo>
                    <a:pt x="1685925" y="0"/>
                  </a:moveTo>
                  <a:lnTo>
                    <a:pt x="1600200" y="0"/>
                  </a:lnTo>
                  <a:lnTo>
                    <a:pt x="1600200" y="28575"/>
                  </a:lnTo>
                  <a:lnTo>
                    <a:pt x="1685925" y="28575"/>
                  </a:lnTo>
                  <a:lnTo>
                    <a:pt x="1685925" y="0"/>
                  </a:lnTo>
                  <a:close/>
                </a:path>
                <a:path w="8086725" h="28575">
                  <a:moveTo>
                    <a:pt x="1800225" y="0"/>
                  </a:moveTo>
                  <a:lnTo>
                    <a:pt x="1714500" y="0"/>
                  </a:lnTo>
                  <a:lnTo>
                    <a:pt x="1714500" y="28575"/>
                  </a:lnTo>
                  <a:lnTo>
                    <a:pt x="1800225" y="28575"/>
                  </a:lnTo>
                  <a:lnTo>
                    <a:pt x="1800225" y="0"/>
                  </a:lnTo>
                  <a:close/>
                </a:path>
                <a:path w="8086725" h="28575">
                  <a:moveTo>
                    <a:pt x="1914525" y="0"/>
                  </a:moveTo>
                  <a:lnTo>
                    <a:pt x="1828800" y="0"/>
                  </a:lnTo>
                  <a:lnTo>
                    <a:pt x="1828800" y="28575"/>
                  </a:lnTo>
                  <a:lnTo>
                    <a:pt x="1914525" y="28575"/>
                  </a:lnTo>
                  <a:lnTo>
                    <a:pt x="1914525" y="0"/>
                  </a:lnTo>
                  <a:close/>
                </a:path>
                <a:path w="8086725" h="28575">
                  <a:moveTo>
                    <a:pt x="2028825" y="0"/>
                  </a:moveTo>
                  <a:lnTo>
                    <a:pt x="1943100" y="0"/>
                  </a:lnTo>
                  <a:lnTo>
                    <a:pt x="1943100" y="28575"/>
                  </a:lnTo>
                  <a:lnTo>
                    <a:pt x="2028825" y="28575"/>
                  </a:lnTo>
                  <a:lnTo>
                    <a:pt x="2028825" y="0"/>
                  </a:lnTo>
                  <a:close/>
                </a:path>
                <a:path w="8086725" h="28575">
                  <a:moveTo>
                    <a:pt x="2143125" y="0"/>
                  </a:moveTo>
                  <a:lnTo>
                    <a:pt x="2057400" y="0"/>
                  </a:lnTo>
                  <a:lnTo>
                    <a:pt x="2057400" y="28575"/>
                  </a:lnTo>
                  <a:lnTo>
                    <a:pt x="2143125" y="28575"/>
                  </a:lnTo>
                  <a:lnTo>
                    <a:pt x="2143125" y="0"/>
                  </a:lnTo>
                  <a:close/>
                </a:path>
                <a:path w="8086725" h="28575">
                  <a:moveTo>
                    <a:pt x="2257425" y="0"/>
                  </a:moveTo>
                  <a:lnTo>
                    <a:pt x="2171700" y="0"/>
                  </a:lnTo>
                  <a:lnTo>
                    <a:pt x="2171700" y="28575"/>
                  </a:lnTo>
                  <a:lnTo>
                    <a:pt x="2257425" y="28575"/>
                  </a:lnTo>
                  <a:lnTo>
                    <a:pt x="2257425" y="0"/>
                  </a:lnTo>
                  <a:close/>
                </a:path>
                <a:path w="8086725" h="28575">
                  <a:moveTo>
                    <a:pt x="2371725" y="0"/>
                  </a:moveTo>
                  <a:lnTo>
                    <a:pt x="2286000" y="0"/>
                  </a:lnTo>
                  <a:lnTo>
                    <a:pt x="2286000" y="28575"/>
                  </a:lnTo>
                  <a:lnTo>
                    <a:pt x="2371725" y="28575"/>
                  </a:lnTo>
                  <a:lnTo>
                    <a:pt x="2371725" y="0"/>
                  </a:lnTo>
                  <a:close/>
                </a:path>
                <a:path w="8086725" h="28575">
                  <a:moveTo>
                    <a:pt x="2486025" y="0"/>
                  </a:moveTo>
                  <a:lnTo>
                    <a:pt x="2400300" y="0"/>
                  </a:lnTo>
                  <a:lnTo>
                    <a:pt x="2400300" y="28575"/>
                  </a:lnTo>
                  <a:lnTo>
                    <a:pt x="2486025" y="28575"/>
                  </a:lnTo>
                  <a:lnTo>
                    <a:pt x="2486025" y="0"/>
                  </a:lnTo>
                  <a:close/>
                </a:path>
                <a:path w="8086725" h="28575">
                  <a:moveTo>
                    <a:pt x="2600325" y="0"/>
                  </a:moveTo>
                  <a:lnTo>
                    <a:pt x="2514600" y="0"/>
                  </a:lnTo>
                  <a:lnTo>
                    <a:pt x="2514600" y="28575"/>
                  </a:lnTo>
                  <a:lnTo>
                    <a:pt x="2600325" y="28575"/>
                  </a:lnTo>
                  <a:lnTo>
                    <a:pt x="2600325" y="0"/>
                  </a:lnTo>
                  <a:close/>
                </a:path>
                <a:path w="8086725" h="28575">
                  <a:moveTo>
                    <a:pt x="2714625" y="0"/>
                  </a:moveTo>
                  <a:lnTo>
                    <a:pt x="2628900" y="0"/>
                  </a:lnTo>
                  <a:lnTo>
                    <a:pt x="2628900" y="28575"/>
                  </a:lnTo>
                  <a:lnTo>
                    <a:pt x="2714625" y="28575"/>
                  </a:lnTo>
                  <a:lnTo>
                    <a:pt x="2714625" y="0"/>
                  </a:lnTo>
                  <a:close/>
                </a:path>
                <a:path w="8086725" h="28575">
                  <a:moveTo>
                    <a:pt x="2828925" y="0"/>
                  </a:moveTo>
                  <a:lnTo>
                    <a:pt x="2743200" y="0"/>
                  </a:lnTo>
                  <a:lnTo>
                    <a:pt x="2743200" y="28575"/>
                  </a:lnTo>
                  <a:lnTo>
                    <a:pt x="2828925" y="28575"/>
                  </a:lnTo>
                  <a:lnTo>
                    <a:pt x="2828925" y="0"/>
                  </a:lnTo>
                  <a:close/>
                </a:path>
                <a:path w="8086725" h="28575">
                  <a:moveTo>
                    <a:pt x="2943225" y="0"/>
                  </a:moveTo>
                  <a:lnTo>
                    <a:pt x="2857500" y="0"/>
                  </a:lnTo>
                  <a:lnTo>
                    <a:pt x="2857500" y="28575"/>
                  </a:lnTo>
                  <a:lnTo>
                    <a:pt x="2943225" y="28575"/>
                  </a:lnTo>
                  <a:lnTo>
                    <a:pt x="2943225" y="0"/>
                  </a:lnTo>
                  <a:close/>
                </a:path>
                <a:path w="8086725" h="28575">
                  <a:moveTo>
                    <a:pt x="3057525" y="0"/>
                  </a:moveTo>
                  <a:lnTo>
                    <a:pt x="2971800" y="0"/>
                  </a:lnTo>
                  <a:lnTo>
                    <a:pt x="2971800" y="28575"/>
                  </a:lnTo>
                  <a:lnTo>
                    <a:pt x="3057525" y="28575"/>
                  </a:lnTo>
                  <a:lnTo>
                    <a:pt x="3057525" y="0"/>
                  </a:lnTo>
                  <a:close/>
                </a:path>
                <a:path w="8086725" h="28575">
                  <a:moveTo>
                    <a:pt x="3171825" y="0"/>
                  </a:moveTo>
                  <a:lnTo>
                    <a:pt x="3086100" y="0"/>
                  </a:lnTo>
                  <a:lnTo>
                    <a:pt x="3086100" y="28575"/>
                  </a:lnTo>
                  <a:lnTo>
                    <a:pt x="3171825" y="28575"/>
                  </a:lnTo>
                  <a:lnTo>
                    <a:pt x="3171825" y="0"/>
                  </a:lnTo>
                  <a:close/>
                </a:path>
                <a:path w="8086725" h="28575">
                  <a:moveTo>
                    <a:pt x="3286125" y="0"/>
                  </a:moveTo>
                  <a:lnTo>
                    <a:pt x="3200400" y="0"/>
                  </a:lnTo>
                  <a:lnTo>
                    <a:pt x="3200400" y="28575"/>
                  </a:lnTo>
                  <a:lnTo>
                    <a:pt x="3286125" y="28575"/>
                  </a:lnTo>
                  <a:lnTo>
                    <a:pt x="3286125" y="0"/>
                  </a:lnTo>
                  <a:close/>
                </a:path>
                <a:path w="8086725" h="28575">
                  <a:moveTo>
                    <a:pt x="3400425" y="0"/>
                  </a:moveTo>
                  <a:lnTo>
                    <a:pt x="3314700" y="0"/>
                  </a:lnTo>
                  <a:lnTo>
                    <a:pt x="3314700" y="28575"/>
                  </a:lnTo>
                  <a:lnTo>
                    <a:pt x="3400425" y="28575"/>
                  </a:lnTo>
                  <a:lnTo>
                    <a:pt x="3400425" y="0"/>
                  </a:lnTo>
                  <a:close/>
                </a:path>
                <a:path w="8086725" h="28575">
                  <a:moveTo>
                    <a:pt x="3514725" y="0"/>
                  </a:moveTo>
                  <a:lnTo>
                    <a:pt x="3429000" y="0"/>
                  </a:lnTo>
                  <a:lnTo>
                    <a:pt x="3429000" y="28575"/>
                  </a:lnTo>
                  <a:lnTo>
                    <a:pt x="3514725" y="28575"/>
                  </a:lnTo>
                  <a:lnTo>
                    <a:pt x="3514725" y="0"/>
                  </a:lnTo>
                  <a:close/>
                </a:path>
                <a:path w="8086725" h="28575">
                  <a:moveTo>
                    <a:pt x="3629025" y="0"/>
                  </a:moveTo>
                  <a:lnTo>
                    <a:pt x="3543300" y="0"/>
                  </a:lnTo>
                  <a:lnTo>
                    <a:pt x="3543300" y="28575"/>
                  </a:lnTo>
                  <a:lnTo>
                    <a:pt x="3629025" y="28575"/>
                  </a:lnTo>
                  <a:lnTo>
                    <a:pt x="3629025" y="0"/>
                  </a:lnTo>
                  <a:close/>
                </a:path>
                <a:path w="8086725" h="28575">
                  <a:moveTo>
                    <a:pt x="3743325" y="0"/>
                  </a:moveTo>
                  <a:lnTo>
                    <a:pt x="3657600" y="0"/>
                  </a:lnTo>
                  <a:lnTo>
                    <a:pt x="3657600" y="28575"/>
                  </a:lnTo>
                  <a:lnTo>
                    <a:pt x="3743325" y="28575"/>
                  </a:lnTo>
                  <a:lnTo>
                    <a:pt x="3743325" y="0"/>
                  </a:lnTo>
                  <a:close/>
                </a:path>
                <a:path w="8086725" h="28575">
                  <a:moveTo>
                    <a:pt x="3857625" y="0"/>
                  </a:moveTo>
                  <a:lnTo>
                    <a:pt x="3771900" y="0"/>
                  </a:lnTo>
                  <a:lnTo>
                    <a:pt x="3771900" y="28575"/>
                  </a:lnTo>
                  <a:lnTo>
                    <a:pt x="3857625" y="28575"/>
                  </a:lnTo>
                  <a:lnTo>
                    <a:pt x="3857625" y="0"/>
                  </a:lnTo>
                  <a:close/>
                </a:path>
                <a:path w="8086725" h="28575">
                  <a:moveTo>
                    <a:pt x="3971925" y="0"/>
                  </a:moveTo>
                  <a:lnTo>
                    <a:pt x="3886200" y="0"/>
                  </a:lnTo>
                  <a:lnTo>
                    <a:pt x="3886200" y="28575"/>
                  </a:lnTo>
                  <a:lnTo>
                    <a:pt x="3971925" y="28575"/>
                  </a:lnTo>
                  <a:lnTo>
                    <a:pt x="3971925" y="0"/>
                  </a:lnTo>
                  <a:close/>
                </a:path>
                <a:path w="8086725" h="28575">
                  <a:moveTo>
                    <a:pt x="4086225" y="0"/>
                  </a:moveTo>
                  <a:lnTo>
                    <a:pt x="4000500" y="0"/>
                  </a:lnTo>
                  <a:lnTo>
                    <a:pt x="4000500" y="28575"/>
                  </a:lnTo>
                  <a:lnTo>
                    <a:pt x="4086225" y="28575"/>
                  </a:lnTo>
                  <a:lnTo>
                    <a:pt x="4086225" y="0"/>
                  </a:lnTo>
                  <a:close/>
                </a:path>
                <a:path w="8086725" h="28575">
                  <a:moveTo>
                    <a:pt x="4200525" y="0"/>
                  </a:moveTo>
                  <a:lnTo>
                    <a:pt x="4114800" y="0"/>
                  </a:lnTo>
                  <a:lnTo>
                    <a:pt x="4114800" y="28575"/>
                  </a:lnTo>
                  <a:lnTo>
                    <a:pt x="4200525" y="28575"/>
                  </a:lnTo>
                  <a:lnTo>
                    <a:pt x="4200525" y="0"/>
                  </a:lnTo>
                  <a:close/>
                </a:path>
                <a:path w="8086725" h="28575">
                  <a:moveTo>
                    <a:pt x="4314825" y="0"/>
                  </a:moveTo>
                  <a:lnTo>
                    <a:pt x="4229100" y="0"/>
                  </a:lnTo>
                  <a:lnTo>
                    <a:pt x="4229100" y="28575"/>
                  </a:lnTo>
                  <a:lnTo>
                    <a:pt x="4314825" y="28575"/>
                  </a:lnTo>
                  <a:lnTo>
                    <a:pt x="4314825" y="0"/>
                  </a:lnTo>
                  <a:close/>
                </a:path>
                <a:path w="8086725" h="28575">
                  <a:moveTo>
                    <a:pt x="4429125" y="0"/>
                  </a:moveTo>
                  <a:lnTo>
                    <a:pt x="4343400" y="0"/>
                  </a:lnTo>
                  <a:lnTo>
                    <a:pt x="4343400" y="28575"/>
                  </a:lnTo>
                  <a:lnTo>
                    <a:pt x="4429125" y="28575"/>
                  </a:lnTo>
                  <a:lnTo>
                    <a:pt x="4429125" y="0"/>
                  </a:lnTo>
                  <a:close/>
                </a:path>
                <a:path w="8086725" h="28575">
                  <a:moveTo>
                    <a:pt x="4543425" y="0"/>
                  </a:moveTo>
                  <a:lnTo>
                    <a:pt x="4457700" y="0"/>
                  </a:lnTo>
                  <a:lnTo>
                    <a:pt x="4457700" y="28575"/>
                  </a:lnTo>
                  <a:lnTo>
                    <a:pt x="4543425" y="28575"/>
                  </a:lnTo>
                  <a:lnTo>
                    <a:pt x="4543425" y="0"/>
                  </a:lnTo>
                  <a:close/>
                </a:path>
                <a:path w="8086725" h="28575">
                  <a:moveTo>
                    <a:pt x="4657725" y="0"/>
                  </a:moveTo>
                  <a:lnTo>
                    <a:pt x="4572000" y="0"/>
                  </a:lnTo>
                  <a:lnTo>
                    <a:pt x="4572000" y="28575"/>
                  </a:lnTo>
                  <a:lnTo>
                    <a:pt x="4657725" y="28575"/>
                  </a:lnTo>
                  <a:lnTo>
                    <a:pt x="4657725" y="0"/>
                  </a:lnTo>
                  <a:close/>
                </a:path>
                <a:path w="8086725" h="28575">
                  <a:moveTo>
                    <a:pt x="4772025" y="0"/>
                  </a:moveTo>
                  <a:lnTo>
                    <a:pt x="4686300" y="0"/>
                  </a:lnTo>
                  <a:lnTo>
                    <a:pt x="4686300" y="28575"/>
                  </a:lnTo>
                  <a:lnTo>
                    <a:pt x="4772025" y="28575"/>
                  </a:lnTo>
                  <a:lnTo>
                    <a:pt x="4772025" y="0"/>
                  </a:lnTo>
                  <a:close/>
                </a:path>
                <a:path w="8086725" h="28575">
                  <a:moveTo>
                    <a:pt x="4886325" y="0"/>
                  </a:moveTo>
                  <a:lnTo>
                    <a:pt x="4800600" y="0"/>
                  </a:lnTo>
                  <a:lnTo>
                    <a:pt x="4800600" y="28575"/>
                  </a:lnTo>
                  <a:lnTo>
                    <a:pt x="4886325" y="28575"/>
                  </a:lnTo>
                  <a:lnTo>
                    <a:pt x="4886325" y="0"/>
                  </a:lnTo>
                  <a:close/>
                </a:path>
                <a:path w="8086725" h="28575">
                  <a:moveTo>
                    <a:pt x="5000625" y="0"/>
                  </a:moveTo>
                  <a:lnTo>
                    <a:pt x="4914900" y="0"/>
                  </a:lnTo>
                  <a:lnTo>
                    <a:pt x="4914900" y="28575"/>
                  </a:lnTo>
                  <a:lnTo>
                    <a:pt x="5000625" y="28575"/>
                  </a:lnTo>
                  <a:lnTo>
                    <a:pt x="5000625" y="0"/>
                  </a:lnTo>
                  <a:close/>
                </a:path>
                <a:path w="8086725" h="28575">
                  <a:moveTo>
                    <a:pt x="5114925" y="0"/>
                  </a:moveTo>
                  <a:lnTo>
                    <a:pt x="5029200" y="0"/>
                  </a:lnTo>
                  <a:lnTo>
                    <a:pt x="5029200" y="28575"/>
                  </a:lnTo>
                  <a:lnTo>
                    <a:pt x="5114925" y="28575"/>
                  </a:lnTo>
                  <a:lnTo>
                    <a:pt x="5114925" y="0"/>
                  </a:lnTo>
                  <a:close/>
                </a:path>
                <a:path w="8086725" h="28575">
                  <a:moveTo>
                    <a:pt x="5229225" y="0"/>
                  </a:moveTo>
                  <a:lnTo>
                    <a:pt x="5143500" y="0"/>
                  </a:lnTo>
                  <a:lnTo>
                    <a:pt x="5143500" y="28575"/>
                  </a:lnTo>
                  <a:lnTo>
                    <a:pt x="5229225" y="28575"/>
                  </a:lnTo>
                  <a:lnTo>
                    <a:pt x="5229225" y="0"/>
                  </a:lnTo>
                  <a:close/>
                </a:path>
                <a:path w="8086725" h="28575">
                  <a:moveTo>
                    <a:pt x="5343525" y="0"/>
                  </a:moveTo>
                  <a:lnTo>
                    <a:pt x="5257800" y="0"/>
                  </a:lnTo>
                  <a:lnTo>
                    <a:pt x="5257800" y="28575"/>
                  </a:lnTo>
                  <a:lnTo>
                    <a:pt x="5343525" y="28575"/>
                  </a:lnTo>
                  <a:lnTo>
                    <a:pt x="5343525" y="0"/>
                  </a:lnTo>
                  <a:close/>
                </a:path>
                <a:path w="8086725" h="28575">
                  <a:moveTo>
                    <a:pt x="5457825" y="0"/>
                  </a:moveTo>
                  <a:lnTo>
                    <a:pt x="5372100" y="0"/>
                  </a:lnTo>
                  <a:lnTo>
                    <a:pt x="5372100" y="28575"/>
                  </a:lnTo>
                  <a:lnTo>
                    <a:pt x="5457825" y="28575"/>
                  </a:lnTo>
                  <a:lnTo>
                    <a:pt x="5457825" y="0"/>
                  </a:lnTo>
                  <a:close/>
                </a:path>
                <a:path w="8086725" h="28575">
                  <a:moveTo>
                    <a:pt x="5572125" y="0"/>
                  </a:moveTo>
                  <a:lnTo>
                    <a:pt x="5486400" y="0"/>
                  </a:lnTo>
                  <a:lnTo>
                    <a:pt x="5486400" y="28575"/>
                  </a:lnTo>
                  <a:lnTo>
                    <a:pt x="5572125" y="28575"/>
                  </a:lnTo>
                  <a:lnTo>
                    <a:pt x="5572125" y="0"/>
                  </a:lnTo>
                  <a:close/>
                </a:path>
                <a:path w="8086725" h="28575">
                  <a:moveTo>
                    <a:pt x="5686425" y="0"/>
                  </a:moveTo>
                  <a:lnTo>
                    <a:pt x="5600700" y="0"/>
                  </a:lnTo>
                  <a:lnTo>
                    <a:pt x="5600700" y="28575"/>
                  </a:lnTo>
                  <a:lnTo>
                    <a:pt x="5686425" y="28575"/>
                  </a:lnTo>
                  <a:lnTo>
                    <a:pt x="5686425" y="0"/>
                  </a:lnTo>
                  <a:close/>
                </a:path>
                <a:path w="8086725" h="28575">
                  <a:moveTo>
                    <a:pt x="5800725" y="0"/>
                  </a:moveTo>
                  <a:lnTo>
                    <a:pt x="5715000" y="0"/>
                  </a:lnTo>
                  <a:lnTo>
                    <a:pt x="5715000" y="28575"/>
                  </a:lnTo>
                  <a:lnTo>
                    <a:pt x="5800725" y="28575"/>
                  </a:lnTo>
                  <a:lnTo>
                    <a:pt x="5800725" y="0"/>
                  </a:lnTo>
                  <a:close/>
                </a:path>
                <a:path w="8086725" h="28575">
                  <a:moveTo>
                    <a:pt x="5915025" y="0"/>
                  </a:moveTo>
                  <a:lnTo>
                    <a:pt x="5829300" y="0"/>
                  </a:lnTo>
                  <a:lnTo>
                    <a:pt x="5829300" y="28575"/>
                  </a:lnTo>
                  <a:lnTo>
                    <a:pt x="5915025" y="28575"/>
                  </a:lnTo>
                  <a:lnTo>
                    <a:pt x="5915025" y="0"/>
                  </a:lnTo>
                  <a:close/>
                </a:path>
                <a:path w="8086725" h="28575">
                  <a:moveTo>
                    <a:pt x="6029325" y="0"/>
                  </a:moveTo>
                  <a:lnTo>
                    <a:pt x="5943600" y="0"/>
                  </a:lnTo>
                  <a:lnTo>
                    <a:pt x="5943600" y="28575"/>
                  </a:lnTo>
                  <a:lnTo>
                    <a:pt x="6029325" y="28575"/>
                  </a:lnTo>
                  <a:lnTo>
                    <a:pt x="6029325" y="0"/>
                  </a:lnTo>
                  <a:close/>
                </a:path>
                <a:path w="8086725" h="28575">
                  <a:moveTo>
                    <a:pt x="6143625" y="0"/>
                  </a:moveTo>
                  <a:lnTo>
                    <a:pt x="6057900" y="0"/>
                  </a:lnTo>
                  <a:lnTo>
                    <a:pt x="6057900" y="28575"/>
                  </a:lnTo>
                  <a:lnTo>
                    <a:pt x="6143625" y="28575"/>
                  </a:lnTo>
                  <a:lnTo>
                    <a:pt x="6143625" y="0"/>
                  </a:lnTo>
                  <a:close/>
                </a:path>
                <a:path w="8086725" h="28575">
                  <a:moveTo>
                    <a:pt x="6257925" y="0"/>
                  </a:moveTo>
                  <a:lnTo>
                    <a:pt x="6172200" y="0"/>
                  </a:lnTo>
                  <a:lnTo>
                    <a:pt x="6172200" y="28575"/>
                  </a:lnTo>
                  <a:lnTo>
                    <a:pt x="6257925" y="28575"/>
                  </a:lnTo>
                  <a:lnTo>
                    <a:pt x="6257925" y="0"/>
                  </a:lnTo>
                  <a:close/>
                </a:path>
                <a:path w="8086725" h="28575">
                  <a:moveTo>
                    <a:pt x="6372225" y="0"/>
                  </a:moveTo>
                  <a:lnTo>
                    <a:pt x="6286500" y="0"/>
                  </a:lnTo>
                  <a:lnTo>
                    <a:pt x="6286500" y="28575"/>
                  </a:lnTo>
                  <a:lnTo>
                    <a:pt x="6372225" y="28575"/>
                  </a:lnTo>
                  <a:lnTo>
                    <a:pt x="6372225" y="0"/>
                  </a:lnTo>
                  <a:close/>
                </a:path>
                <a:path w="8086725" h="28575">
                  <a:moveTo>
                    <a:pt x="6486525" y="0"/>
                  </a:moveTo>
                  <a:lnTo>
                    <a:pt x="6400800" y="0"/>
                  </a:lnTo>
                  <a:lnTo>
                    <a:pt x="6400800" y="28575"/>
                  </a:lnTo>
                  <a:lnTo>
                    <a:pt x="6486525" y="28575"/>
                  </a:lnTo>
                  <a:lnTo>
                    <a:pt x="6486525" y="0"/>
                  </a:lnTo>
                  <a:close/>
                </a:path>
                <a:path w="8086725" h="28575">
                  <a:moveTo>
                    <a:pt x="6600825" y="0"/>
                  </a:moveTo>
                  <a:lnTo>
                    <a:pt x="6515100" y="0"/>
                  </a:lnTo>
                  <a:lnTo>
                    <a:pt x="6515100" y="28575"/>
                  </a:lnTo>
                  <a:lnTo>
                    <a:pt x="6600825" y="28575"/>
                  </a:lnTo>
                  <a:lnTo>
                    <a:pt x="6600825" y="0"/>
                  </a:lnTo>
                  <a:close/>
                </a:path>
                <a:path w="8086725" h="28575">
                  <a:moveTo>
                    <a:pt x="6715125" y="0"/>
                  </a:moveTo>
                  <a:lnTo>
                    <a:pt x="6629400" y="0"/>
                  </a:lnTo>
                  <a:lnTo>
                    <a:pt x="6629400" y="28575"/>
                  </a:lnTo>
                  <a:lnTo>
                    <a:pt x="6715125" y="28575"/>
                  </a:lnTo>
                  <a:lnTo>
                    <a:pt x="6715125" y="0"/>
                  </a:lnTo>
                  <a:close/>
                </a:path>
                <a:path w="8086725" h="28575">
                  <a:moveTo>
                    <a:pt x="6829425" y="0"/>
                  </a:moveTo>
                  <a:lnTo>
                    <a:pt x="6743700" y="0"/>
                  </a:lnTo>
                  <a:lnTo>
                    <a:pt x="6743700" y="28575"/>
                  </a:lnTo>
                  <a:lnTo>
                    <a:pt x="6829425" y="28575"/>
                  </a:lnTo>
                  <a:lnTo>
                    <a:pt x="6829425" y="0"/>
                  </a:lnTo>
                  <a:close/>
                </a:path>
                <a:path w="8086725" h="28575">
                  <a:moveTo>
                    <a:pt x="6943725" y="0"/>
                  </a:moveTo>
                  <a:lnTo>
                    <a:pt x="6858000" y="0"/>
                  </a:lnTo>
                  <a:lnTo>
                    <a:pt x="6858000" y="28575"/>
                  </a:lnTo>
                  <a:lnTo>
                    <a:pt x="6943725" y="28575"/>
                  </a:lnTo>
                  <a:lnTo>
                    <a:pt x="6943725" y="0"/>
                  </a:lnTo>
                  <a:close/>
                </a:path>
                <a:path w="8086725" h="28575">
                  <a:moveTo>
                    <a:pt x="7058025" y="0"/>
                  </a:moveTo>
                  <a:lnTo>
                    <a:pt x="6972300" y="0"/>
                  </a:lnTo>
                  <a:lnTo>
                    <a:pt x="6972300" y="28575"/>
                  </a:lnTo>
                  <a:lnTo>
                    <a:pt x="7058025" y="28575"/>
                  </a:lnTo>
                  <a:lnTo>
                    <a:pt x="7058025" y="0"/>
                  </a:lnTo>
                  <a:close/>
                </a:path>
                <a:path w="8086725" h="28575">
                  <a:moveTo>
                    <a:pt x="7172325" y="0"/>
                  </a:moveTo>
                  <a:lnTo>
                    <a:pt x="7086600" y="0"/>
                  </a:lnTo>
                  <a:lnTo>
                    <a:pt x="7086600" y="28575"/>
                  </a:lnTo>
                  <a:lnTo>
                    <a:pt x="7172325" y="28575"/>
                  </a:lnTo>
                  <a:lnTo>
                    <a:pt x="7172325" y="0"/>
                  </a:lnTo>
                  <a:close/>
                </a:path>
                <a:path w="8086725" h="28575">
                  <a:moveTo>
                    <a:pt x="7286625" y="0"/>
                  </a:moveTo>
                  <a:lnTo>
                    <a:pt x="7200900" y="0"/>
                  </a:lnTo>
                  <a:lnTo>
                    <a:pt x="7200900" y="28575"/>
                  </a:lnTo>
                  <a:lnTo>
                    <a:pt x="7286625" y="28575"/>
                  </a:lnTo>
                  <a:lnTo>
                    <a:pt x="7286625" y="0"/>
                  </a:lnTo>
                  <a:close/>
                </a:path>
                <a:path w="8086725" h="28575">
                  <a:moveTo>
                    <a:pt x="7400925" y="0"/>
                  </a:moveTo>
                  <a:lnTo>
                    <a:pt x="7315200" y="0"/>
                  </a:lnTo>
                  <a:lnTo>
                    <a:pt x="7315200" y="28575"/>
                  </a:lnTo>
                  <a:lnTo>
                    <a:pt x="7400925" y="28575"/>
                  </a:lnTo>
                  <a:lnTo>
                    <a:pt x="7400925" y="0"/>
                  </a:lnTo>
                  <a:close/>
                </a:path>
                <a:path w="8086725" h="28575">
                  <a:moveTo>
                    <a:pt x="7515225" y="0"/>
                  </a:moveTo>
                  <a:lnTo>
                    <a:pt x="7429500" y="0"/>
                  </a:lnTo>
                  <a:lnTo>
                    <a:pt x="7429500" y="28575"/>
                  </a:lnTo>
                  <a:lnTo>
                    <a:pt x="7515225" y="28575"/>
                  </a:lnTo>
                  <a:lnTo>
                    <a:pt x="7515225" y="0"/>
                  </a:lnTo>
                  <a:close/>
                </a:path>
                <a:path w="8086725" h="28575">
                  <a:moveTo>
                    <a:pt x="7629525" y="0"/>
                  </a:moveTo>
                  <a:lnTo>
                    <a:pt x="7543800" y="0"/>
                  </a:lnTo>
                  <a:lnTo>
                    <a:pt x="7543800" y="28575"/>
                  </a:lnTo>
                  <a:lnTo>
                    <a:pt x="7629525" y="28575"/>
                  </a:lnTo>
                  <a:lnTo>
                    <a:pt x="7629525" y="0"/>
                  </a:lnTo>
                  <a:close/>
                </a:path>
                <a:path w="8086725" h="28575">
                  <a:moveTo>
                    <a:pt x="7743825" y="0"/>
                  </a:moveTo>
                  <a:lnTo>
                    <a:pt x="7658100" y="0"/>
                  </a:lnTo>
                  <a:lnTo>
                    <a:pt x="7658100" y="28575"/>
                  </a:lnTo>
                  <a:lnTo>
                    <a:pt x="7743825" y="28575"/>
                  </a:lnTo>
                  <a:lnTo>
                    <a:pt x="7743825" y="0"/>
                  </a:lnTo>
                  <a:close/>
                </a:path>
                <a:path w="8086725" h="28575">
                  <a:moveTo>
                    <a:pt x="7858125" y="0"/>
                  </a:moveTo>
                  <a:lnTo>
                    <a:pt x="7772400" y="0"/>
                  </a:lnTo>
                  <a:lnTo>
                    <a:pt x="7772400" y="28575"/>
                  </a:lnTo>
                  <a:lnTo>
                    <a:pt x="7858125" y="28575"/>
                  </a:lnTo>
                  <a:lnTo>
                    <a:pt x="7858125" y="0"/>
                  </a:lnTo>
                  <a:close/>
                </a:path>
                <a:path w="8086725" h="28575">
                  <a:moveTo>
                    <a:pt x="7972425" y="0"/>
                  </a:moveTo>
                  <a:lnTo>
                    <a:pt x="7886700" y="0"/>
                  </a:lnTo>
                  <a:lnTo>
                    <a:pt x="7886700" y="28575"/>
                  </a:lnTo>
                  <a:lnTo>
                    <a:pt x="7972425" y="28575"/>
                  </a:lnTo>
                  <a:lnTo>
                    <a:pt x="7972425" y="0"/>
                  </a:lnTo>
                  <a:close/>
                </a:path>
                <a:path w="8086725" h="28575">
                  <a:moveTo>
                    <a:pt x="8086725" y="0"/>
                  </a:moveTo>
                  <a:lnTo>
                    <a:pt x="8001000" y="0"/>
                  </a:lnTo>
                  <a:lnTo>
                    <a:pt x="8001000" y="28575"/>
                  </a:lnTo>
                  <a:lnTo>
                    <a:pt x="8086725" y="28575"/>
                  </a:lnTo>
                  <a:lnTo>
                    <a:pt x="8086725" y="0"/>
                  </a:lnTo>
                  <a:close/>
                </a:path>
              </a:pathLst>
            </a:custGeom>
            <a:solidFill>
              <a:srgbClr val="A5AC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045562" y="5749060"/>
              <a:ext cx="8086725" cy="28575"/>
            </a:xfrm>
            <a:custGeom>
              <a:avLst/>
              <a:gdLst/>
              <a:ahLst/>
              <a:cxnLst/>
              <a:rect l="l" t="t" r="r" b="b"/>
              <a:pathLst>
                <a:path w="8086725" h="28575">
                  <a:moveTo>
                    <a:pt x="85725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85725" y="28575"/>
                  </a:lnTo>
                  <a:lnTo>
                    <a:pt x="85725" y="0"/>
                  </a:lnTo>
                  <a:close/>
                </a:path>
                <a:path w="8086725" h="28575">
                  <a:moveTo>
                    <a:pt x="200025" y="0"/>
                  </a:moveTo>
                  <a:lnTo>
                    <a:pt x="114300" y="0"/>
                  </a:lnTo>
                  <a:lnTo>
                    <a:pt x="114300" y="28575"/>
                  </a:lnTo>
                  <a:lnTo>
                    <a:pt x="200025" y="28575"/>
                  </a:lnTo>
                  <a:lnTo>
                    <a:pt x="200025" y="0"/>
                  </a:lnTo>
                  <a:close/>
                </a:path>
                <a:path w="8086725" h="28575">
                  <a:moveTo>
                    <a:pt x="314325" y="0"/>
                  </a:moveTo>
                  <a:lnTo>
                    <a:pt x="228600" y="0"/>
                  </a:lnTo>
                  <a:lnTo>
                    <a:pt x="228600" y="28575"/>
                  </a:lnTo>
                  <a:lnTo>
                    <a:pt x="314325" y="28575"/>
                  </a:lnTo>
                  <a:lnTo>
                    <a:pt x="314325" y="0"/>
                  </a:lnTo>
                  <a:close/>
                </a:path>
                <a:path w="8086725" h="28575">
                  <a:moveTo>
                    <a:pt x="428625" y="0"/>
                  </a:moveTo>
                  <a:lnTo>
                    <a:pt x="342900" y="0"/>
                  </a:lnTo>
                  <a:lnTo>
                    <a:pt x="342900" y="28575"/>
                  </a:lnTo>
                  <a:lnTo>
                    <a:pt x="428625" y="28575"/>
                  </a:lnTo>
                  <a:lnTo>
                    <a:pt x="428625" y="0"/>
                  </a:lnTo>
                  <a:close/>
                </a:path>
                <a:path w="8086725" h="28575">
                  <a:moveTo>
                    <a:pt x="542925" y="0"/>
                  </a:moveTo>
                  <a:lnTo>
                    <a:pt x="457200" y="0"/>
                  </a:lnTo>
                  <a:lnTo>
                    <a:pt x="457200" y="28575"/>
                  </a:lnTo>
                  <a:lnTo>
                    <a:pt x="542925" y="28575"/>
                  </a:lnTo>
                  <a:lnTo>
                    <a:pt x="542925" y="0"/>
                  </a:lnTo>
                  <a:close/>
                </a:path>
                <a:path w="8086725" h="28575">
                  <a:moveTo>
                    <a:pt x="657225" y="0"/>
                  </a:moveTo>
                  <a:lnTo>
                    <a:pt x="571500" y="0"/>
                  </a:lnTo>
                  <a:lnTo>
                    <a:pt x="571500" y="28575"/>
                  </a:lnTo>
                  <a:lnTo>
                    <a:pt x="657225" y="28575"/>
                  </a:lnTo>
                  <a:lnTo>
                    <a:pt x="657225" y="0"/>
                  </a:lnTo>
                  <a:close/>
                </a:path>
                <a:path w="8086725" h="28575">
                  <a:moveTo>
                    <a:pt x="771525" y="0"/>
                  </a:moveTo>
                  <a:lnTo>
                    <a:pt x="685800" y="0"/>
                  </a:lnTo>
                  <a:lnTo>
                    <a:pt x="685800" y="28575"/>
                  </a:lnTo>
                  <a:lnTo>
                    <a:pt x="771525" y="28575"/>
                  </a:lnTo>
                  <a:lnTo>
                    <a:pt x="771525" y="0"/>
                  </a:lnTo>
                  <a:close/>
                </a:path>
                <a:path w="8086725" h="28575">
                  <a:moveTo>
                    <a:pt x="885825" y="0"/>
                  </a:moveTo>
                  <a:lnTo>
                    <a:pt x="800100" y="0"/>
                  </a:lnTo>
                  <a:lnTo>
                    <a:pt x="800100" y="28575"/>
                  </a:lnTo>
                  <a:lnTo>
                    <a:pt x="885825" y="28575"/>
                  </a:lnTo>
                  <a:lnTo>
                    <a:pt x="885825" y="0"/>
                  </a:lnTo>
                  <a:close/>
                </a:path>
                <a:path w="8086725" h="28575">
                  <a:moveTo>
                    <a:pt x="1000125" y="0"/>
                  </a:moveTo>
                  <a:lnTo>
                    <a:pt x="914400" y="0"/>
                  </a:lnTo>
                  <a:lnTo>
                    <a:pt x="914400" y="28575"/>
                  </a:lnTo>
                  <a:lnTo>
                    <a:pt x="1000125" y="28575"/>
                  </a:lnTo>
                  <a:lnTo>
                    <a:pt x="1000125" y="0"/>
                  </a:lnTo>
                  <a:close/>
                </a:path>
                <a:path w="8086725" h="28575">
                  <a:moveTo>
                    <a:pt x="1114425" y="0"/>
                  </a:moveTo>
                  <a:lnTo>
                    <a:pt x="1028700" y="0"/>
                  </a:lnTo>
                  <a:lnTo>
                    <a:pt x="1028700" y="28575"/>
                  </a:lnTo>
                  <a:lnTo>
                    <a:pt x="1114425" y="28575"/>
                  </a:lnTo>
                  <a:lnTo>
                    <a:pt x="1114425" y="0"/>
                  </a:lnTo>
                  <a:close/>
                </a:path>
                <a:path w="8086725" h="28575">
                  <a:moveTo>
                    <a:pt x="1228725" y="0"/>
                  </a:moveTo>
                  <a:lnTo>
                    <a:pt x="1143000" y="0"/>
                  </a:lnTo>
                  <a:lnTo>
                    <a:pt x="1143000" y="28575"/>
                  </a:lnTo>
                  <a:lnTo>
                    <a:pt x="1228725" y="28575"/>
                  </a:lnTo>
                  <a:lnTo>
                    <a:pt x="1228725" y="0"/>
                  </a:lnTo>
                  <a:close/>
                </a:path>
                <a:path w="8086725" h="28575">
                  <a:moveTo>
                    <a:pt x="1343025" y="0"/>
                  </a:moveTo>
                  <a:lnTo>
                    <a:pt x="1257300" y="0"/>
                  </a:lnTo>
                  <a:lnTo>
                    <a:pt x="1257300" y="28575"/>
                  </a:lnTo>
                  <a:lnTo>
                    <a:pt x="1343025" y="28575"/>
                  </a:lnTo>
                  <a:lnTo>
                    <a:pt x="1343025" y="0"/>
                  </a:lnTo>
                  <a:close/>
                </a:path>
                <a:path w="8086725" h="28575">
                  <a:moveTo>
                    <a:pt x="1457325" y="0"/>
                  </a:moveTo>
                  <a:lnTo>
                    <a:pt x="1371600" y="0"/>
                  </a:lnTo>
                  <a:lnTo>
                    <a:pt x="1371600" y="28575"/>
                  </a:lnTo>
                  <a:lnTo>
                    <a:pt x="1457325" y="28575"/>
                  </a:lnTo>
                  <a:lnTo>
                    <a:pt x="1457325" y="0"/>
                  </a:lnTo>
                  <a:close/>
                </a:path>
                <a:path w="8086725" h="28575">
                  <a:moveTo>
                    <a:pt x="1571625" y="0"/>
                  </a:moveTo>
                  <a:lnTo>
                    <a:pt x="1485900" y="0"/>
                  </a:lnTo>
                  <a:lnTo>
                    <a:pt x="1485900" y="28575"/>
                  </a:lnTo>
                  <a:lnTo>
                    <a:pt x="1571625" y="28575"/>
                  </a:lnTo>
                  <a:lnTo>
                    <a:pt x="1571625" y="0"/>
                  </a:lnTo>
                  <a:close/>
                </a:path>
                <a:path w="8086725" h="28575">
                  <a:moveTo>
                    <a:pt x="1685925" y="0"/>
                  </a:moveTo>
                  <a:lnTo>
                    <a:pt x="1600200" y="0"/>
                  </a:lnTo>
                  <a:lnTo>
                    <a:pt x="1600200" y="28575"/>
                  </a:lnTo>
                  <a:lnTo>
                    <a:pt x="1685925" y="28575"/>
                  </a:lnTo>
                  <a:lnTo>
                    <a:pt x="1685925" y="0"/>
                  </a:lnTo>
                  <a:close/>
                </a:path>
                <a:path w="8086725" h="28575">
                  <a:moveTo>
                    <a:pt x="1800225" y="0"/>
                  </a:moveTo>
                  <a:lnTo>
                    <a:pt x="1714500" y="0"/>
                  </a:lnTo>
                  <a:lnTo>
                    <a:pt x="1714500" y="28575"/>
                  </a:lnTo>
                  <a:lnTo>
                    <a:pt x="1800225" y="28575"/>
                  </a:lnTo>
                  <a:lnTo>
                    <a:pt x="1800225" y="0"/>
                  </a:lnTo>
                  <a:close/>
                </a:path>
                <a:path w="8086725" h="28575">
                  <a:moveTo>
                    <a:pt x="1914525" y="0"/>
                  </a:moveTo>
                  <a:lnTo>
                    <a:pt x="1828800" y="0"/>
                  </a:lnTo>
                  <a:lnTo>
                    <a:pt x="1828800" y="28575"/>
                  </a:lnTo>
                  <a:lnTo>
                    <a:pt x="1914525" y="28575"/>
                  </a:lnTo>
                  <a:lnTo>
                    <a:pt x="1914525" y="0"/>
                  </a:lnTo>
                  <a:close/>
                </a:path>
                <a:path w="8086725" h="28575">
                  <a:moveTo>
                    <a:pt x="2028825" y="0"/>
                  </a:moveTo>
                  <a:lnTo>
                    <a:pt x="1943100" y="0"/>
                  </a:lnTo>
                  <a:lnTo>
                    <a:pt x="1943100" y="28575"/>
                  </a:lnTo>
                  <a:lnTo>
                    <a:pt x="2028825" y="28575"/>
                  </a:lnTo>
                  <a:lnTo>
                    <a:pt x="2028825" y="0"/>
                  </a:lnTo>
                  <a:close/>
                </a:path>
                <a:path w="8086725" h="28575">
                  <a:moveTo>
                    <a:pt x="2143125" y="0"/>
                  </a:moveTo>
                  <a:lnTo>
                    <a:pt x="2057400" y="0"/>
                  </a:lnTo>
                  <a:lnTo>
                    <a:pt x="2057400" y="28575"/>
                  </a:lnTo>
                  <a:lnTo>
                    <a:pt x="2143125" y="28575"/>
                  </a:lnTo>
                  <a:lnTo>
                    <a:pt x="2143125" y="0"/>
                  </a:lnTo>
                  <a:close/>
                </a:path>
                <a:path w="8086725" h="28575">
                  <a:moveTo>
                    <a:pt x="2257425" y="0"/>
                  </a:moveTo>
                  <a:lnTo>
                    <a:pt x="2171700" y="0"/>
                  </a:lnTo>
                  <a:lnTo>
                    <a:pt x="2171700" y="28575"/>
                  </a:lnTo>
                  <a:lnTo>
                    <a:pt x="2257425" y="28575"/>
                  </a:lnTo>
                  <a:lnTo>
                    <a:pt x="2257425" y="0"/>
                  </a:lnTo>
                  <a:close/>
                </a:path>
                <a:path w="8086725" h="28575">
                  <a:moveTo>
                    <a:pt x="2371725" y="0"/>
                  </a:moveTo>
                  <a:lnTo>
                    <a:pt x="2286000" y="0"/>
                  </a:lnTo>
                  <a:lnTo>
                    <a:pt x="2286000" y="28575"/>
                  </a:lnTo>
                  <a:lnTo>
                    <a:pt x="2371725" y="28575"/>
                  </a:lnTo>
                  <a:lnTo>
                    <a:pt x="2371725" y="0"/>
                  </a:lnTo>
                  <a:close/>
                </a:path>
                <a:path w="8086725" h="28575">
                  <a:moveTo>
                    <a:pt x="2486025" y="0"/>
                  </a:moveTo>
                  <a:lnTo>
                    <a:pt x="2400300" y="0"/>
                  </a:lnTo>
                  <a:lnTo>
                    <a:pt x="2400300" y="28575"/>
                  </a:lnTo>
                  <a:lnTo>
                    <a:pt x="2486025" y="28575"/>
                  </a:lnTo>
                  <a:lnTo>
                    <a:pt x="2486025" y="0"/>
                  </a:lnTo>
                  <a:close/>
                </a:path>
                <a:path w="8086725" h="28575">
                  <a:moveTo>
                    <a:pt x="2600325" y="0"/>
                  </a:moveTo>
                  <a:lnTo>
                    <a:pt x="2514600" y="0"/>
                  </a:lnTo>
                  <a:lnTo>
                    <a:pt x="2514600" y="28575"/>
                  </a:lnTo>
                  <a:lnTo>
                    <a:pt x="2600325" y="28575"/>
                  </a:lnTo>
                  <a:lnTo>
                    <a:pt x="2600325" y="0"/>
                  </a:lnTo>
                  <a:close/>
                </a:path>
                <a:path w="8086725" h="28575">
                  <a:moveTo>
                    <a:pt x="2714625" y="0"/>
                  </a:moveTo>
                  <a:lnTo>
                    <a:pt x="2628900" y="0"/>
                  </a:lnTo>
                  <a:lnTo>
                    <a:pt x="2628900" y="28575"/>
                  </a:lnTo>
                  <a:lnTo>
                    <a:pt x="2714625" y="28575"/>
                  </a:lnTo>
                  <a:lnTo>
                    <a:pt x="2714625" y="0"/>
                  </a:lnTo>
                  <a:close/>
                </a:path>
                <a:path w="8086725" h="28575">
                  <a:moveTo>
                    <a:pt x="2828925" y="0"/>
                  </a:moveTo>
                  <a:lnTo>
                    <a:pt x="2743200" y="0"/>
                  </a:lnTo>
                  <a:lnTo>
                    <a:pt x="2743200" y="28575"/>
                  </a:lnTo>
                  <a:lnTo>
                    <a:pt x="2828925" y="28575"/>
                  </a:lnTo>
                  <a:lnTo>
                    <a:pt x="2828925" y="0"/>
                  </a:lnTo>
                  <a:close/>
                </a:path>
                <a:path w="8086725" h="28575">
                  <a:moveTo>
                    <a:pt x="2943225" y="0"/>
                  </a:moveTo>
                  <a:lnTo>
                    <a:pt x="2857500" y="0"/>
                  </a:lnTo>
                  <a:lnTo>
                    <a:pt x="2857500" y="28575"/>
                  </a:lnTo>
                  <a:lnTo>
                    <a:pt x="2943225" y="28575"/>
                  </a:lnTo>
                  <a:lnTo>
                    <a:pt x="2943225" y="0"/>
                  </a:lnTo>
                  <a:close/>
                </a:path>
                <a:path w="8086725" h="28575">
                  <a:moveTo>
                    <a:pt x="3057525" y="0"/>
                  </a:moveTo>
                  <a:lnTo>
                    <a:pt x="2971800" y="0"/>
                  </a:lnTo>
                  <a:lnTo>
                    <a:pt x="2971800" y="28575"/>
                  </a:lnTo>
                  <a:lnTo>
                    <a:pt x="3057525" y="28575"/>
                  </a:lnTo>
                  <a:lnTo>
                    <a:pt x="3057525" y="0"/>
                  </a:lnTo>
                  <a:close/>
                </a:path>
                <a:path w="8086725" h="28575">
                  <a:moveTo>
                    <a:pt x="3171825" y="0"/>
                  </a:moveTo>
                  <a:lnTo>
                    <a:pt x="3086100" y="0"/>
                  </a:lnTo>
                  <a:lnTo>
                    <a:pt x="3086100" y="28575"/>
                  </a:lnTo>
                  <a:lnTo>
                    <a:pt x="3171825" y="28575"/>
                  </a:lnTo>
                  <a:lnTo>
                    <a:pt x="3171825" y="0"/>
                  </a:lnTo>
                  <a:close/>
                </a:path>
                <a:path w="8086725" h="28575">
                  <a:moveTo>
                    <a:pt x="3286125" y="0"/>
                  </a:moveTo>
                  <a:lnTo>
                    <a:pt x="3200400" y="0"/>
                  </a:lnTo>
                  <a:lnTo>
                    <a:pt x="3200400" y="28575"/>
                  </a:lnTo>
                  <a:lnTo>
                    <a:pt x="3286125" y="28575"/>
                  </a:lnTo>
                  <a:lnTo>
                    <a:pt x="3286125" y="0"/>
                  </a:lnTo>
                  <a:close/>
                </a:path>
                <a:path w="8086725" h="28575">
                  <a:moveTo>
                    <a:pt x="3400425" y="0"/>
                  </a:moveTo>
                  <a:lnTo>
                    <a:pt x="3314700" y="0"/>
                  </a:lnTo>
                  <a:lnTo>
                    <a:pt x="3314700" y="28575"/>
                  </a:lnTo>
                  <a:lnTo>
                    <a:pt x="3400425" y="28575"/>
                  </a:lnTo>
                  <a:lnTo>
                    <a:pt x="3400425" y="0"/>
                  </a:lnTo>
                  <a:close/>
                </a:path>
                <a:path w="8086725" h="28575">
                  <a:moveTo>
                    <a:pt x="3514725" y="0"/>
                  </a:moveTo>
                  <a:lnTo>
                    <a:pt x="3429000" y="0"/>
                  </a:lnTo>
                  <a:lnTo>
                    <a:pt x="3429000" y="28575"/>
                  </a:lnTo>
                  <a:lnTo>
                    <a:pt x="3514725" y="28575"/>
                  </a:lnTo>
                  <a:lnTo>
                    <a:pt x="3514725" y="0"/>
                  </a:lnTo>
                  <a:close/>
                </a:path>
                <a:path w="8086725" h="28575">
                  <a:moveTo>
                    <a:pt x="3629025" y="0"/>
                  </a:moveTo>
                  <a:lnTo>
                    <a:pt x="3543300" y="0"/>
                  </a:lnTo>
                  <a:lnTo>
                    <a:pt x="3543300" y="28575"/>
                  </a:lnTo>
                  <a:lnTo>
                    <a:pt x="3629025" y="28575"/>
                  </a:lnTo>
                  <a:lnTo>
                    <a:pt x="3629025" y="0"/>
                  </a:lnTo>
                  <a:close/>
                </a:path>
                <a:path w="8086725" h="28575">
                  <a:moveTo>
                    <a:pt x="3743325" y="0"/>
                  </a:moveTo>
                  <a:lnTo>
                    <a:pt x="3657600" y="0"/>
                  </a:lnTo>
                  <a:lnTo>
                    <a:pt x="3657600" y="28575"/>
                  </a:lnTo>
                  <a:lnTo>
                    <a:pt x="3743325" y="28575"/>
                  </a:lnTo>
                  <a:lnTo>
                    <a:pt x="3743325" y="0"/>
                  </a:lnTo>
                  <a:close/>
                </a:path>
                <a:path w="8086725" h="28575">
                  <a:moveTo>
                    <a:pt x="3857625" y="0"/>
                  </a:moveTo>
                  <a:lnTo>
                    <a:pt x="3771900" y="0"/>
                  </a:lnTo>
                  <a:lnTo>
                    <a:pt x="3771900" y="28575"/>
                  </a:lnTo>
                  <a:lnTo>
                    <a:pt x="3857625" y="28575"/>
                  </a:lnTo>
                  <a:lnTo>
                    <a:pt x="3857625" y="0"/>
                  </a:lnTo>
                  <a:close/>
                </a:path>
                <a:path w="8086725" h="28575">
                  <a:moveTo>
                    <a:pt x="3971925" y="0"/>
                  </a:moveTo>
                  <a:lnTo>
                    <a:pt x="3886200" y="0"/>
                  </a:lnTo>
                  <a:lnTo>
                    <a:pt x="3886200" y="28575"/>
                  </a:lnTo>
                  <a:lnTo>
                    <a:pt x="3971925" y="28575"/>
                  </a:lnTo>
                  <a:lnTo>
                    <a:pt x="3971925" y="0"/>
                  </a:lnTo>
                  <a:close/>
                </a:path>
                <a:path w="8086725" h="28575">
                  <a:moveTo>
                    <a:pt x="4086225" y="0"/>
                  </a:moveTo>
                  <a:lnTo>
                    <a:pt x="4000500" y="0"/>
                  </a:lnTo>
                  <a:lnTo>
                    <a:pt x="4000500" y="28575"/>
                  </a:lnTo>
                  <a:lnTo>
                    <a:pt x="4086225" y="28575"/>
                  </a:lnTo>
                  <a:lnTo>
                    <a:pt x="4086225" y="0"/>
                  </a:lnTo>
                  <a:close/>
                </a:path>
                <a:path w="8086725" h="28575">
                  <a:moveTo>
                    <a:pt x="4200525" y="0"/>
                  </a:moveTo>
                  <a:lnTo>
                    <a:pt x="4114800" y="0"/>
                  </a:lnTo>
                  <a:lnTo>
                    <a:pt x="4114800" y="28575"/>
                  </a:lnTo>
                  <a:lnTo>
                    <a:pt x="4200525" y="28575"/>
                  </a:lnTo>
                  <a:lnTo>
                    <a:pt x="4200525" y="0"/>
                  </a:lnTo>
                  <a:close/>
                </a:path>
                <a:path w="8086725" h="28575">
                  <a:moveTo>
                    <a:pt x="4314825" y="0"/>
                  </a:moveTo>
                  <a:lnTo>
                    <a:pt x="4229100" y="0"/>
                  </a:lnTo>
                  <a:lnTo>
                    <a:pt x="4229100" y="28575"/>
                  </a:lnTo>
                  <a:lnTo>
                    <a:pt x="4314825" y="28575"/>
                  </a:lnTo>
                  <a:lnTo>
                    <a:pt x="4314825" y="0"/>
                  </a:lnTo>
                  <a:close/>
                </a:path>
                <a:path w="8086725" h="28575">
                  <a:moveTo>
                    <a:pt x="4429125" y="0"/>
                  </a:moveTo>
                  <a:lnTo>
                    <a:pt x="4343400" y="0"/>
                  </a:lnTo>
                  <a:lnTo>
                    <a:pt x="4343400" y="28575"/>
                  </a:lnTo>
                  <a:lnTo>
                    <a:pt x="4429125" y="28575"/>
                  </a:lnTo>
                  <a:lnTo>
                    <a:pt x="4429125" y="0"/>
                  </a:lnTo>
                  <a:close/>
                </a:path>
                <a:path w="8086725" h="28575">
                  <a:moveTo>
                    <a:pt x="4543425" y="0"/>
                  </a:moveTo>
                  <a:lnTo>
                    <a:pt x="4457700" y="0"/>
                  </a:lnTo>
                  <a:lnTo>
                    <a:pt x="4457700" y="28575"/>
                  </a:lnTo>
                  <a:lnTo>
                    <a:pt x="4543425" y="28575"/>
                  </a:lnTo>
                  <a:lnTo>
                    <a:pt x="4543425" y="0"/>
                  </a:lnTo>
                  <a:close/>
                </a:path>
                <a:path w="8086725" h="28575">
                  <a:moveTo>
                    <a:pt x="4657725" y="0"/>
                  </a:moveTo>
                  <a:lnTo>
                    <a:pt x="4572000" y="0"/>
                  </a:lnTo>
                  <a:lnTo>
                    <a:pt x="4572000" y="28575"/>
                  </a:lnTo>
                  <a:lnTo>
                    <a:pt x="4657725" y="28575"/>
                  </a:lnTo>
                  <a:lnTo>
                    <a:pt x="4657725" y="0"/>
                  </a:lnTo>
                  <a:close/>
                </a:path>
                <a:path w="8086725" h="28575">
                  <a:moveTo>
                    <a:pt x="4772025" y="0"/>
                  </a:moveTo>
                  <a:lnTo>
                    <a:pt x="4686300" y="0"/>
                  </a:lnTo>
                  <a:lnTo>
                    <a:pt x="4686300" y="28575"/>
                  </a:lnTo>
                  <a:lnTo>
                    <a:pt x="4772025" y="28575"/>
                  </a:lnTo>
                  <a:lnTo>
                    <a:pt x="4772025" y="0"/>
                  </a:lnTo>
                  <a:close/>
                </a:path>
                <a:path w="8086725" h="28575">
                  <a:moveTo>
                    <a:pt x="4886325" y="0"/>
                  </a:moveTo>
                  <a:lnTo>
                    <a:pt x="4800600" y="0"/>
                  </a:lnTo>
                  <a:lnTo>
                    <a:pt x="4800600" y="28575"/>
                  </a:lnTo>
                  <a:lnTo>
                    <a:pt x="4886325" y="28575"/>
                  </a:lnTo>
                  <a:lnTo>
                    <a:pt x="4886325" y="0"/>
                  </a:lnTo>
                  <a:close/>
                </a:path>
                <a:path w="8086725" h="28575">
                  <a:moveTo>
                    <a:pt x="5000625" y="0"/>
                  </a:moveTo>
                  <a:lnTo>
                    <a:pt x="4914900" y="0"/>
                  </a:lnTo>
                  <a:lnTo>
                    <a:pt x="4914900" y="28575"/>
                  </a:lnTo>
                  <a:lnTo>
                    <a:pt x="5000625" y="28575"/>
                  </a:lnTo>
                  <a:lnTo>
                    <a:pt x="5000625" y="0"/>
                  </a:lnTo>
                  <a:close/>
                </a:path>
                <a:path w="8086725" h="28575">
                  <a:moveTo>
                    <a:pt x="5114925" y="0"/>
                  </a:moveTo>
                  <a:lnTo>
                    <a:pt x="5029200" y="0"/>
                  </a:lnTo>
                  <a:lnTo>
                    <a:pt x="5029200" y="28575"/>
                  </a:lnTo>
                  <a:lnTo>
                    <a:pt x="5114925" y="28575"/>
                  </a:lnTo>
                  <a:lnTo>
                    <a:pt x="5114925" y="0"/>
                  </a:lnTo>
                  <a:close/>
                </a:path>
                <a:path w="8086725" h="28575">
                  <a:moveTo>
                    <a:pt x="5229225" y="0"/>
                  </a:moveTo>
                  <a:lnTo>
                    <a:pt x="5143500" y="0"/>
                  </a:lnTo>
                  <a:lnTo>
                    <a:pt x="5143500" y="28575"/>
                  </a:lnTo>
                  <a:lnTo>
                    <a:pt x="5229225" y="28575"/>
                  </a:lnTo>
                  <a:lnTo>
                    <a:pt x="5229225" y="0"/>
                  </a:lnTo>
                  <a:close/>
                </a:path>
                <a:path w="8086725" h="28575">
                  <a:moveTo>
                    <a:pt x="5343525" y="0"/>
                  </a:moveTo>
                  <a:lnTo>
                    <a:pt x="5257800" y="0"/>
                  </a:lnTo>
                  <a:lnTo>
                    <a:pt x="5257800" y="28575"/>
                  </a:lnTo>
                  <a:lnTo>
                    <a:pt x="5343525" y="28575"/>
                  </a:lnTo>
                  <a:lnTo>
                    <a:pt x="5343525" y="0"/>
                  </a:lnTo>
                  <a:close/>
                </a:path>
                <a:path w="8086725" h="28575">
                  <a:moveTo>
                    <a:pt x="5457825" y="0"/>
                  </a:moveTo>
                  <a:lnTo>
                    <a:pt x="5372100" y="0"/>
                  </a:lnTo>
                  <a:lnTo>
                    <a:pt x="5372100" y="28575"/>
                  </a:lnTo>
                  <a:lnTo>
                    <a:pt x="5457825" y="28575"/>
                  </a:lnTo>
                  <a:lnTo>
                    <a:pt x="5457825" y="0"/>
                  </a:lnTo>
                  <a:close/>
                </a:path>
                <a:path w="8086725" h="28575">
                  <a:moveTo>
                    <a:pt x="5572125" y="0"/>
                  </a:moveTo>
                  <a:lnTo>
                    <a:pt x="5486400" y="0"/>
                  </a:lnTo>
                  <a:lnTo>
                    <a:pt x="5486400" y="28575"/>
                  </a:lnTo>
                  <a:lnTo>
                    <a:pt x="5572125" y="28575"/>
                  </a:lnTo>
                  <a:lnTo>
                    <a:pt x="5572125" y="0"/>
                  </a:lnTo>
                  <a:close/>
                </a:path>
                <a:path w="8086725" h="28575">
                  <a:moveTo>
                    <a:pt x="5686425" y="0"/>
                  </a:moveTo>
                  <a:lnTo>
                    <a:pt x="5600700" y="0"/>
                  </a:lnTo>
                  <a:lnTo>
                    <a:pt x="5600700" y="28575"/>
                  </a:lnTo>
                  <a:lnTo>
                    <a:pt x="5686425" y="28575"/>
                  </a:lnTo>
                  <a:lnTo>
                    <a:pt x="5686425" y="0"/>
                  </a:lnTo>
                  <a:close/>
                </a:path>
                <a:path w="8086725" h="28575">
                  <a:moveTo>
                    <a:pt x="5800725" y="0"/>
                  </a:moveTo>
                  <a:lnTo>
                    <a:pt x="5715000" y="0"/>
                  </a:lnTo>
                  <a:lnTo>
                    <a:pt x="5715000" y="28575"/>
                  </a:lnTo>
                  <a:lnTo>
                    <a:pt x="5800725" y="28575"/>
                  </a:lnTo>
                  <a:lnTo>
                    <a:pt x="5800725" y="0"/>
                  </a:lnTo>
                  <a:close/>
                </a:path>
                <a:path w="8086725" h="28575">
                  <a:moveTo>
                    <a:pt x="5915025" y="0"/>
                  </a:moveTo>
                  <a:lnTo>
                    <a:pt x="5829300" y="0"/>
                  </a:lnTo>
                  <a:lnTo>
                    <a:pt x="5829300" y="28575"/>
                  </a:lnTo>
                  <a:lnTo>
                    <a:pt x="5915025" y="28575"/>
                  </a:lnTo>
                  <a:lnTo>
                    <a:pt x="5915025" y="0"/>
                  </a:lnTo>
                  <a:close/>
                </a:path>
                <a:path w="8086725" h="28575">
                  <a:moveTo>
                    <a:pt x="6029325" y="0"/>
                  </a:moveTo>
                  <a:lnTo>
                    <a:pt x="5943600" y="0"/>
                  </a:lnTo>
                  <a:lnTo>
                    <a:pt x="5943600" y="28575"/>
                  </a:lnTo>
                  <a:lnTo>
                    <a:pt x="6029325" y="28575"/>
                  </a:lnTo>
                  <a:lnTo>
                    <a:pt x="6029325" y="0"/>
                  </a:lnTo>
                  <a:close/>
                </a:path>
                <a:path w="8086725" h="28575">
                  <a:moveTo>
                    <a:pt x="6143625" y="0"/>
                  </a:moveTo>
                  <a:lnTo>
                    <a:pt x="6057900" y="0"/>
                  </a:lnTo>
                  <a:lnTo>
                    <a:pt x="6057900" y="28575"/>
                  </a:lnTo>
                  <a:lnTo>
                    <a:pt x="6143625" y="28575"/>
                  </a:lnTo>
                  <a:lnTo>
                    <a:pt x="6143625" y="0"/>
                  </a:lnTo>
                  <a:close/>
                </a:path>
                <a:path w="8086725" h="28575">
                  <a:moveTo>
                    <a:pt x="6257925" y="0"/>
                  </a:moveTo>
                  <a:lnTo>
                    <a:pt x="6172200" y="0"/>
                  </a:lnTo>
                  <a:lnTo>
                    <a:pt x="6172200" y="28575"/>
                  </a:lnTo>
                  <a:lnTo>
                    <a:pt x="6257925" y="28575"/>
                  </a:lnTo>
                  <a:lnTo>
                    <a:pt x="6257925" y="0"/>
                  </a:lnTo>
                  <a:close/>
                </a:path>
                <a:path w="8086725" h="28575">
                  <a:moveTo>
                    <a:pt x="6372225" y="0"/>
                  </a:moveTo>
                  <a:lnTo>
                    <a:pt x="6286500" y="0"/>
                  </a:lnTo>
                  <a:lnTo>
                    <a:pt x="6286500" y="28575"/>
                  </a:lnTo>
                  <a:lnTo>
                    <a:pt x="6372225" y="28575"/>
                  </a:lnTo>
                  <a:lnTo>
                    <a:pt x="6372225" y="0"/>
                  </a:lnTo>
                  <a:close/>
                </a:path>
                <a:path w="8086725" h="28575">
                  <a:moveTo>
                    <a:pt x="6486525" y="0"/>
                  </a:moveTo>
                  <a:lnTo>
                    <a:pt x="6400800" y="0"/>
                  </a:lnTo>
                  <a:lnTo>
                    <a:pt x="6400800" y="28575"/>
                  </a:lnTo>
                  <a:lnTo>
                    <a:pt x="6486525" y="28575"/>
                  </a:lnTo>
                  <a:lnTo>
                    <a:pt x="6486525" y="0"/>
                  </a:lnTo>
                  <a:close/>
                </a:path>
                <a:path w="8086725" h="28575">
                  <a:moveTo>
                    <a:pt x="6600825" y="0"/>
                  </a:moveTo>
                  <a:lnTo>
                    <a:pt x="6515100" y="0"/>
                  </a:lnTo>
                  <a:lnTo>
                    <a:pt x="6515100" y="28575"/>
                  </a:lnTo>
                  <a:lnTo>
                    <a:pt x="6600825" y="28575"/>
                  </a:lnTo>
                  <a:lnTo>
                    <a:pt x="6600825" y="0"/>
                  </a:lnTo>
                  <a:close/>
                </a:path>
                <a:path w="8086725" h="28575">
                  <a:moveTo>
                    <a:pt x="6715125" y="0"/>
                  </a:moveTo>
                  <a:lnTo>
                    <a:pt x="6629400" y="0"/>
                  </a:lnTo>
                  <a:lnTo>
                    <a:pt x="6629400" y="28575"/>
                  </a:lnTo>
                  <a:lnTo>
                    <a:pt x="6715125" y="28575"/>
                  </a:lnTo>
                  <a:lnTo>
                    <a:pt x="6715125" y="0"/>
                  </a:lnTo>
                  <a:close/>
                </a:path>
                <a:path w="8086725" h="28575">
                  <a:moveTo>
                    <a:pt x="6829425" y="0"/>
                  </a:moveTo>
                  <a:lnTo>
                    <a:pt x="6743700" y="0"/>
                  </a:lnTo>
                  <a:lnTo>
                    <a:pt x="6743700" y="28575"/>
                  </a:lnTo>
                  <a:lnTo>
                    <a:pt x="6829425" y="28575"/>
                  </a:lnTo>
                  <a:lnTo>
                    <a:pt x="6829425" y="0"/>
                  </a:lnTo>
                  <a:close/>
                </a:path>
                <a:path w="8086725" h="28575">
                  <a:moveTo>
                    <a:pt x="6943725" y="0"/>
                  </a:moveTo>
                  <a:lnTo>
                    <a:pt x="6858000" y="0"/>
                  </a:lnTo>
                  <a:lnTo>
                    <a:pt x="6858000" y="28575"/>
                  </a:lnTo>
                  <a:lnTo>
                    <a:pt x="6943725" y="28575"/>
                  </a:lnTo>
                  <a:lnTo>
                    <a:pt x="6943725" y="0"/>
                  </a:lnTo>
                  <a:close/>
                </a:path>
                <a:path w="8086725" h="28575">
                  <a:moveTo>
                    <a:pt x="7058025" y="0"/>
                  </a:moveTo>
                  <a:lnTo>
                    <a:pt x="6972300" y="0"/>
                  </a:lnTo>
                  <a:lnTo>
                    <a:pt x="6972300" y="28575"/>
                  </a:lnTo>
                  <a:lnTo>
                    <a:pt x="7058025" y="28575"/>
                  </a:lnTo>
                  <a:lnTo>
                    <a:pt x="7058025" y="0"/>
                  </a:lnTo>
                  <a:close/>
                </a:path>
                <a:path w="8086725" h="28575">
                  <a:moveTo>
                    <a:pt x="7172325" y="0"/>
                  </a:moveTo>
                  <a:lnTo>
                    <a:pt x="7086600" y="0"/>
                  </a:lnTo>
                  <a:lnTo>
                    <a:pt x="7086600" y="28575"/>
                  </a:lnTo>
                  <a:lnTo>
                    <a:pt x="7172325" y="28575"/>
                  </a:lnTo>
                  <a:lnTo>
                    <a:pt x="7172325" y="0"/>
                  </a:lnTo>
                  <a:close/>
                </a:path>
                <a:path w="8086725" h="28575">
                  <a:moveTo>
                    <a:pt x="7286625" y="0"/>
                  </a:moveTo>
                  <a:lnTo>
                    <a:pt x="7200900" y="0"/>
                  </a:lnTo>
                  <a:lnTo>
                    <a:pt x="7200900" y="28575"/>
                  </a:lnTo>
                  <a:lnTo>
                    <a:pt x="7286625" y="28575"/>
                  </a:lnTo>
                  <a:lnTo>
                    <a:pt x="7286625" y="0"/>
                  </a:lnTo>
                  <a:close/>
                </a:path>
                <a:path w="8086725" h="28575">
                  <a:moveTo>
                    <a:pt x="7400925" y="0"/>
                  </a:moveTo>
                  <a:lnTo>
                    <a:pt x="7315200" y="0"/>
                  </a:lnTo>
                  <a:lnTo>
                    <a:pt x="7315200" y="28575"/>
                  </a:lnTo>
                  <a:lnTo>
                    <a:pt x="7400925" y="28575"/>
                  </a:lnTo>
                  <a:lnTo>
                    <a:pt x="7400925" y="0"/>
                  </a:lnTo>
                  <a:close/>
                </a:path>
                <a:path w="8086725" h="28575">
                  <a:moveTo>
                    <a:pt x="7515225" y="0"/>
                  </a:moveTo>
                  <a:lnTo>
                    <a:pt x="7429500" y="0"/>
                  </a:lnTo>
                  <a:lnTo>
                    <a:pt x="7429500" y="28575"/>
                  </a:lnTo>
                  <a:lnTo>
                    <a:pt x="7515225" y="28575"/>
                  </a:lnTo>
                  <a:lnTo>
                    <a:pt x="7515225" y="0"/>
                  </a:lnTo>
                  <a:close/>
                </a:path>
                <a:path w="8086725" h="28575">
                  <a:moveTo>
                    <a:pt x="7629525" y="0"/>
                  </a:moveTo>
                  <a:lnTo>
                    <a:pt x="7543800" y="0"/>
                  </a:lnTo>
                  <a:lnTo>
                    <a:pt x="7543800" y="28575"/>
                  </a:lnTo>
                  <a:lnTo>
                    <a:pt x="7629525" y="28575"/>
                  </a:lnTo>
                  <a:lnTo>
                    <a:pt x="7629525" y="0"/>
                  </a:lnTo>
                  <a:close/>
                </a:path>
                <a:path w="8086725" h="28575">
                  <a:moveTo>
                    <a:pt x="7743825" y="0"/>
                  </a:moveTo>
                  <a:lnTo>
                    <a:pt x="7658100" y="0"/>
                  </a:lnTo>
                  <a:lnTo>
                    <a:pt x="7658100" y="28575"/>
                  </a:lnTo>
                  <a:lnTo>
                    <a:pt x="7743825" y="28575"/>
                  </a:lnTo>
                  <a:lnTo>
                    <a:pt x="7743825" y="0"/>
                  </a:lnTo>
                  <a:close/>
                </a:path>
                <a:path w="8086725" h="28575">
                  <a:moveTo>
                    <a:pt x="7858125" y="0"/>
                  </a:moveTo>
                  <a:lnTo>
                    <a:pt x="7772400" y="0"/>
                  </a:lnTo>
                  <a:lnTo>
                    <a:pt x="7772400" y="28575"/>
                  </a:lnTo>
                  <a:lnTo>
                    <a:pt x="7858125" y="28575"/>
                  </a:lnTo>
                  <a:lnTo>
                    <a:pt x="7858125" y="0"/>
                  </a:lnTo>
                  <a:close/>
                </a:path>
                <a:path w="8086725" h="28575">
                  <a:moveTo>
                    <a:pt x="7972425" y="0"/>
                  </a:moveTo>
                  <a:lnTo>
                    <a:pt x="7886700" y="0"/>
                  </a:lnTo>
                  <a:lnTo>
                    <a:pt x="7886700" y="28575"/>
                  </a:lnTo>
                  <a:lnTo>
                    <a:pt x="7972425" y="28575"/>
                  </a:lnTo>
                  <a:lnTo>
                    <a:pt x="7972425" y="0"/>
                  </a:lnTo>
                  <a:close/>
                </a:path>
                <a:path w="8086725" h="28575">
                  <a:moveTo>
                    <a:pt x="8086725" y="0"/>
                  </a:moveTo>
                  <a:lnTo>
                    <a:pt x="8001000" y="0"/>
                  </a:lnTo>
                  <a:lnTo>
                    <a:pt x="8001000" y="28575"/>
                  </a:lnTo>
                  <a:lnTo>
                    <a:pt x="8086725" y="28575"/>
                  </a:lnTo>
                  <a:lnTo>
                    <a:pt x="8086725" y="0"/>
                  </a:lnTo>
                  <a:close/>
                </a:path>
              </a:pathLst>
            </a:custGeom>
            <a:solidFill>
              <a:srgbClr val="A5AC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046562" y="5749060"/>
              <a:ext cx="200025" cy="28575"/>
            </a:xfrm>
            <a:custGeom>
              <a:avLst/>
              <a:gdLst/>
              <a:ahLst/>
              <a:cxnLst/>
              <a:rect l="l" t="t" r="r" b="b"/>
              <a:pathLst>
                <a:path w="200025" h="28575">
                  <a:moveTo>
                    <a:pt x="85725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85725" y="28575"/>
                  </a:lnTo>
                  <a:lnTo>
                    <a:pt x="85725" y="0"/>
                  </a:lnTo>
                  <a:close/>
                </a:path>
                <a:path w="200025" h="28575">
                  <a:moveTo>
                    <a:pt x="200025" y="0"/>
                  </a:moveTo>
                  <a:lnTo>
                    <a:pt x="114300" y="0"/>
                  </a:lnTo>
                  <a:lnTo>
                    <a:pt x="114300" y="28575"/>
                  </a:lnTo>
                  <a:lnTo>
                    <a:pt x="200025" y="28575"/>
                  </a:lnTo>
                  <a:lnTo>
                    <a:pt x="200025" y="0"/>
                  </a:lnTo>
                  <a:close/>
                </a:path>
              </a:pathLst>
            </a:custGeom>
            <a:solidFill>
              <a:srgbClr val="A5AC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044574" y="4080517"/>
            <a:ext cx="16202025" cy="28575"/>
            <a:chOff x="1044574" y="4080517"/>
            <a:chExt cx="16202025" cy="28575"/>
          </a:xfrm>
        </p:grpSpPr>
        <p:sp>
          <p:nvSpPr>
            <p:cNvPr id="7" name="object 7"/>
            <p:cNvSpPr/>
            <p:nvPr/>
          </p:nvSpPr>
          <p:spPr>
            <a:xfrm>
              <a:off x="1044562" y="4080522"/>
              <a:ext cx="8086725" cy="28575"/>
            </a:xfrm>
            <a:custGeom>
              <a:avLst/>
              <a:gdLst/>
              <a:ahLst/>
              <a:cxnLst/>
              <a:rect l="l" t="t" r="r" b="b"/>
              <a:pathLst>
                <a:path w="8086725" h="28575">
                  <a:moveTo>
                    <a:pt x="85725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85725" y="28575"/>
                  </a:lnTo>
                  <a:lnTo>
                    <a:pt x="85725" y="0"/>
                  </a:lnTo>
                  <a:close/>
                </a:path>
                <a:path w="8086725" h="28575">
                  <a:moveTo>
                    <a:pt x="200025" y="0"/>
                  </a:moveTo>
                  <a:lnTo>
                    <a:pt x="114300" y="0"/>
                  </a:lnTo>
                  <a:lnTo>
                    <a:pt x="114300" y="28575"/>
                  </a:lnTo>
                  <a:lnTo>
                    <a:pt x="200025" y="28575"/>
                  </a:lnTo>
                  <a:lnTo>
                    <a:pt x="200025" y="0"/>
                  </a:lnTo>
                  <a:close/>
                </a:path>
                <a:path w="8086725" h="28575">
                  <a:moveTo>
                    <a:pt x="314325" y="0"/>
                  </a:moveTo>
                  <a:lnTo>
                    <a:pt x="228600" y="0"/>
                  </a:lnTo>
                  <a:lnTo>
                    <a:pt x="228600" y="28575"/>
                  </a:lnTo>
                  <a:lnTo>
                    <a:pt x="314325" y="28575"/>
                  </a:lnTo>
                  <a:lnTo>
                    <a:pt x="314325" y="0"/>
                  </a:lnTo>
                  <a:close/>
                </a:path>
                <a:path w="8086725" h="28575">
                  <a:moveTo>
                    <a:pt x="428625" y="0"/>
                  </a:moveTo>
                  <a:lnTo>
                    <a:pt x="342900" y="0"/>
                  </a:lnTo>
                  <a:lnTo>
                    <a:pt x="342900" y="28575"/>
                  </a:lnTo>
                  <a:lnTo>
                    <a:pt x="428625" y="28575"/>
                  </a:lnTo>
                  <a:lnTo>
                    <a:pt x="428625" y="0"/>
                  </a:lnTo>
                  <a:close/>
                </a:path>
                <a:path w="8086725" h="28575">
                  <a:moveTo>
                    <a:pt x="542925" y="0"/>
                  </a:moveTo>
                  <a:lnTo>
                    <a:pt x="457200" y="0"/>
                  </a:lnTo>
                  <a:lnTo>
                    <a:pt x="457200" y="28575"/>
                  </a:lnTo>
                  <a:lnTo>
                    <a:pt x="542925" y="28575"/>
                  </a:lnTo>
                  <a:lnTo>
                    <a:pt x="542925" y="0"/>
                  </a:lnTo>
                  <a:close/>
                </a:path>
                <a:path w="8086725" h="28575">
                  <a:moveTo>
                    <a:pt x="657225" y="0"/>
                  </a:moveTo>
                  <a:lnTo>
                    <a:pt x="571500" y="0"/>
                  </a:lnTo>
                  <a:lnTo>
                    <a:pt x="571500" y="28575"/>
                  </a:lnTo>
                  <a:lnTo>
                    <a:pt x="657225" y="28575"/>
                  </a:lnTo>
                  <a:lnTo>
                    <a:pt x="657225" y="0"/>
                  </a:lnTo>
                  <a:close/>
                </a:path>
                <a:path w="8086725" h="28575">
                  <a:moveTo>
                    <a:pt x="771525" y="0"/>
                  </a:moveTo>
                  <a:lnTo>
                    <a:pt x="685800" y="0"/>
                  </a:lnTo>
                  <a:lnTo>
                    <a:pt x="685800" y="28575"/>
                  </a:lnTo>
                  <a:lnTo>
                    <a:pt x="771525" y="28575"/>
                  </a:lnTo>
                  <a:lnTo>
                    <a:pt x="771525" y="0"/>
                  </a:lnTo>
                  <a:close/>
                </a:path>
                <a:path w="8086725" h="28575">
                  <a:moveTo>
                    <a:pt x="885825" y="0"/>
                  </a:moveTo>
                  <a:lnTo>
                    <a:pt x="800100" y="0"/>
                  </a:lnTo>
                  <a:lnTo>
                    <a:pt x="800100" y="28575"/>
                  </a:lnTo>
                  <a:lnTo>
                    <a:pt x="885825" y="28575"/>
                  </a:lnTo>
                  <a:lnTo>
                    <a:pt x="885825" y="0"/>
                  </a:lnTo>
                  <a:close/>
                </a:path>
                <a:path w="8086725" h="28575">
                  <a:moveTo>
                    <a:pt x="1000125" y="0"/>
                  </a:moveTo>
                  <a:lnTo>
                    <a:pt x="914400" y="0"/>
                  </a:lnTo>
                  <a:lnTo>
                    <a:pt x="914400" y="28575"/>
                  </a:lnTo>
                  <a:lnTo>
                    <a:pt x="1000125" y="28575"/>
                  </a:lnTo>
                  <a:lnTo>
                    <a:pt x="1000125" y="0"/>
                  </a:lnTo>
                  <a:close/>
                </a:path>
                <a:path w="8086725" h="28575">
                  <a:moveTo>
                    <a:pt x="1114425" y="0"/>
                  </a:moveTo>
                  <a:lnTo>
                    <a:pt x="1028700" y="0"/>
                  </a:lnTo>
                  <a:lnTo>
                    <a:pt x="1028700" y="28575"/>
                  </a:lnTo>
                  <a:lnTo>
                    <a:pt x="1114425" y="28575"/>
                  </a:lnTo>
                  <a:lnTo>
                    <a:pt x="1114425" y="0"/>
                  </a:lnTo>
                  <a:close/>
                </a:path>
                <a:path w="8086725" h="28575">
                  <a:moveTo>
                    <a:pt x="1228725" y="0"/>
                  </a:moveTo>
                  <a:lnTo>
                    <a:pt x="1143000" y="0"/>
                  </a:lnTo>
                  <a:lnTo>
                    <a:pt x="1143000" y="28575"/>
                  </a:lnTo>
                  <a:lnTo>
                    <a:pt x="1228725" y="28575"/>
                  </a:lnTo>
                  <a:lnTo>
                    <a:pt x="1228725" y="0"/>
                  </a:lnTo>
                  <a:close/>
                </a:path>
                <a:path w="8086725" h="28575">
                  <a:moveTo>
                    <a:pt x="1343025" y="0"/>
                  </a:moveTo>
                  <a:lnTo>
                    <a:pt x="1257300" y="0"/>
                  </a:lnTo>
                  <a:lnTo>
                    <a:pt x="1257300" y="28575"/>
                  </a:lnTo>
                  <a:lnTo>
                    <a:pt x="1343025" y="28575"/>
                  </a:lnTo>
                  <a:lnTo>
                    <a:pt x="1343025" y="0"/>
                  </a:lnTo>
                  <a:close/>
                </a:path>
                <a:path w="8086725" h="28575">
                  <a:moveTo>
                    <a:pt x="1457325" y="0"/>
                  </a:moveTo>
                  <a:lnTo>
                    <a:pt x="1371600" y="0"/>
                  </a:lnTo>
                  <a:lnTo>
                    <a:pt x="1371600" y="28575"/>
                  </a:lnTo>
                  <a:lnTo>
                    <a:pt x="1457325" y="28575"/>
                  </a:lnTo>
                  <a:lnTo>
                    <a:pt x="1457325" y="0"/>
                  </a:lnTo>
                  <a:close/>
                </a:path>
                <a:path w="8086725" h="28575">
                  <a:moveTo>
                    <a:pt x="1571625" y="0"/>
                  </a:moveTo>
                  <a:lnTo>
                    <a:pt x="1485900" y="0"/>
                  </a:lnTo>
                  <a:lnTo>
                    <a:pt x="1485900" y="28575"/>
                  </a:lnTo>
                  <a:lnTo>
                    <a:pt x="1571625" y="28575"/>
                  </a:lnTo>
                  <a:lnTo>
                    <a:pt x="1571625" y="0"/>
                  </a:lnTo>
                  <a:close/>
                </a:path>
                <a:path w="8086725" h="28575">
                  <a:moveTo>
                    <a:pt x="1685925" y="0"/>
                  </a:moveTo>
                  <a:lnTo>
                    <a:pt x="1600200" y="0"/>
                  </a:lnTo>
                  <a:lnTo>
                    <a:pt x="1600200" y="28575"/>
                  </a:lnTo>
                  <a:lnTo>
                    <a:pt x="1685925" y="28575"/>
                  </a:lnTo>
                  <a:lnTo>
                    <a:pt x="1685925" y="0"/>
                  </a:lnTo>
                  <a:close/>
                </a:path>
                <a:path w="8086725" h="28575">
                  <a:moveTo>
                    <a:pt x="1800225" y="0"/>
                  </a:moveTo>
                  <a:lnTo>
                    <a:pt x="1714500" y="0"/>
                  </a:lnTo>
                  <a:lnTo>
                    <a:pt x="1714500" y="28575"/>
                  </a:lnTo>
                  <a:lnTo>
                    <a:pt x="1800225" y="28575"/>
                  </a:lnTo>
                  <a:lnTo>
                    <a:pt x="1800225" y="0"/>
                  </a:lnTo>
                  <a:close/>
                </a:path>
                <a:path w="8086725" h="28575">
                  <a:moveTo>
                    <a:pt x="1914525" y="0"/>
                  </a:moveTo>
                  <a:lnTo>
                    <a:pt x="1828800" y="0"/>
                  </a:lnTo>
                  <a:lnTo>
                    <a:pt x="1828800" y="28575"/>
                  </a:lnTo>
                  <a:lnTo>
                    <a:pt x="1914525" y="28575"/>
                  </a:lnTo>
                  <a:lnTo>
                    <a:pt x="1914525" y="0"/>
                  </a:lnTo>
                  <a:close/>
                </a:path>
                <a:path w="8086725" h="28575">
                  <a:moveTo>
                    <a:pt x="2028825" y="0"/>
                  </a:moveTo>
                  <a:lnTo>
                    <a:pt x="1943100" y="0"/>
                  </a:lnTo>
                  <a:lnTo>
                    <a:pt x="1943100" y="28575"/>
                  </a:lnTo>
                  <a:lnTo>
                    <a:pt x="2028825" y="28575"/>
                  </a:lnTo>
                  <a:lnTo>
                    <a:pt x="2028825" y="0"/>
                  </a:lnTo>
                  <a:close/>
                </a:path>
                <a:path w="8086725" h="28575">
                  <a:moveTo>
                    <a:pt x="2143125" y="0"/>
                  </a:moveTo>
                  <a:lnTo>
                    <a:pt x="2057400" y="0"/>
                  </a:lnTo>
                  <a:lnTo>
                    <a:pt x="2057400" y="28575"/>
                  </a:lnTo>
                  <a:lnTo>
                    <a:pt x="2143125" y="28575"/>
                  </a:lnTo>
                  <a:lnTo>
                    <a:pt x="2143125" y="0"/>
                  </a:lnTo>
                  <a:close/>
                </a:path>
                <a:path w="8086725" h="28575">
                  <a:moveTo>
                    <a:pt x="2257425" y="0"/>
                  </a:moveTo>
                  <a:lnTo>
                    <a:pt x="2171700" y="0"/>
                  </a:lnTo>
                  <a:lnTo>
                    <a:pt x="2171700" y="28575"/>
                  </a:lnTo>
                  <a:lnTo>
                    <a:pt x="2257425" y="28575"/>
                  </a:lnTo>
                  <a:lnTo>
                    <a:pt x="2257425" y="0"/>
                  </a:lnTo>
                  <a:close/>
                </a:path>
                <a:path w="8086725" h="28575">
                  <a:moveTo>
                    <a:pt x="2371725" y="0"/>
                  </a:moveTo>
                  <a:lnTo>
                    <a:pt x="2286000" y="0"/>
                  </a:lnTo>
                  <a:lnTo>
                    <a:pt x="2286000" y="28575"/>
                  </a:lnTo>
                  <a:lnTo>
                    <a:pt x="2371725" y="28575"/>
                  </a:lnTo>
                  <a:lnTo>
                    <a:pt x="2371725" y="0"/>
                  </a:lnTo>
                  <a:close/>
                </a:path>
                <a:path w="8086725" h="28575">
                  <a:moveTo>
                    <a:pt x="2486025" y="0"/>
                  </a:moveTo>
                  <a:lnTo>
                    <a:pt x="2400300" y="0"/>
                  </a:lnTo>
                  <a:lnTo>
                    <a:pt x="2400300" y="28575"/>
                  </a:lnTo>
                  <a:lnTo>
                    <a:pt x="2486025" y="28575"/>
                  </a:lnTo>
                  <a:lnTo>
                    <a:pt x="2486025" y="0"/>
                  </a:lnTo>
                  <a:close/>
                </a:path>
                <a:path w="8086725" h="28575">
                  <a:moveTo>
                    <a:pt x="2600325" y="0"/>
                  </a:moveTo>
                  <a:lnTo>
                    <a:pt x="2514600" y="0"/>
                  </a:lnTo>
                  <a:lnTo>
                    <a:pt x="2514600" y="28575"/>
                  </a:lnTo>
                  <a:lnTo>
                    <a:pt x="2600325" y="28575"/>
                  </a:lnTo>
                  <a:lnTo>
                    <a:pt x="2600325" y="0"/>
                  </a:lnTo>
                  <a:close/>
                </a:path>
                <a:path w="8086725" h="28575">
                  <a:moveTo>
                    <a:pt x="2714625" y="0"/>
                  </a:moveTo>
                  <a:lnTo>
                    <a:pt x="2628900" y="0"/>
                  </a:lnTo>
                  <a:lnTo>
                    <a:pt x="2628900" y="28575"/>
                  </a:lnTo>
                  <a:lnTo>
                    <a:pt x="2714625" y="28575"/>
                  </a:lnTo>
                  <a:lnTo>
                    <a:pt x="2714625" y="0"/>
                  </a:lnTo>
                  <a:close/>
                </a:path>
                <a:path w="8086725" h="28575">
                  <a:moveTo>
                    <a:pt x="2828925" y="0"/>
                  </a:moveTo>
                  <a:lnTo>
                    <a:pt x="2743200" y="0"/>
                  </a:lnTo>
                  <a:lnTo>
                    <a:pt x="2743200" y="28575"/>
                  </a:lnTo>
                  <a:lnTo>
                    <a:pt x="2828925" y="28575"/>
                  </a:lnTo>
                  <a:lnTo>
                    <a:pt x="2828925" y="0"/>
                  </a:lnTo>
                  <a:close/>
                </a:path>
                <a:path w="8086725" h="28575">
                  <a:moveTo>
                    <a:pt x="2943225" y="0"/>
                  </a:moveTo>
                  <a:lnTo>
                    <a:pt x="2857500" y="0"/>
                  </a:lnTo>
                  <a:lnTo>
                    <a:pt x="2857500" y="28575"/>
                  </a:lnTo>
                  <a:lnTo>
                    <a:pt x="2943225" y="28575"/>
                  </a:lnTo>
                  <a:lnTo>
                    <a:pt x="2943225" y="0"/>
                  </a:lnTo>
                  <a:close/>
                </a:path>
                <a:path w="8086725" h="28575">
                  <a:moveTo>
                    <a:pt x="3057525" y="0"/>
                  </a:moveTo>
                  <a:lnTo>
                    <a:pt x="2971800" y="0"/>
                  </a:lnTo>
                  <a:lnTo>
                    <a:pt x="2971800" y="28575"/>
                  </a:lnTo>
                  <a:lnTo>
                    <a:pt x="3057525" y="28575"/>
                  </a:lnTo>
                  <a:lnTo>
                    <a:pt x="3057525" y="0"/>
                  </a:lnTo>
                  <a:close/>
                </a:path>
                <a:path w="8086725" h="28575">
                  <a:moveTo>
                    <a:pt x="3171825" y="0"/>
                  </a:moveTo>
                  <a:lnTo>
                    <a:pt x="3086100" y="0"/>
                  </a:lnTo>
                  <a:lnTo>
                    <a:pt x="3086100" y="28575"/>
                  </a:lnTo>
                  <a:lnTo>
                    <a:pt x="3171825" y="28575"/>
                  </a:lnTo>
                  <a:lnTo>
                    <a:pt x="3171825" y="0"/>
                  </a:lnTo>
                  <a:close/>
                </a:path>
                <a:path w="8086725" h="28575">
                  <a:moveTo>
                    <a:pt x="3286125" y="0"/>
                  </a:moveTo>
                  <a:lnTo>
                    <a:pt x="3200400" y="0"/>
                  </a:lnTo>
                  <a:lnTo>
                    <a:pt x="3200400" y="28575"/>
                  </a:lnTo>
                  <a:lnTo>
                    <a:pt x="3286125" y="28575"/>
                  </a:lnTo>
                  <a:lnTo>
                    <a:pt x="3286125" y="0"/>
                  </a:lnTo>
                  <a:close/>
                </a:path>
                <a:path w="8086725" h="28575">
                  <a:moveTo>
                    <a:pt x="3400425" y="0"/>
                  </a:moveTo>
                  <a:lnTo>
                    <a:pt x="3314700" y="0"/>
                  </a:lnTo>
                  <a:lnTo>
                    <a:pt x="3314700" y="28575"/>
                  </a:lnTo>
                  <a:lnTo>
                    <a:pt x="3400425" y="28575"/>
                  </a:lnTo>
                  <a:lnTo>
                    <a:pt x="3400425" y="0"/>
                  </a:lnTo>
                  <a:close/>
                </a:path>
                <a:path w="8086725" h="28575">
                  <a:moveTo>
                    <a:pt x="3514725" y="0"/>
                  </a:moveTo>
                  <a:lnTo>
                    <a:pt x="3429000" y="0"/>
                  </a:lnTo>
                  <a:lnTo>
                    <a:pt x="3429000" y="28575"/>
                  </a:lnTo>
                  <a:lnTo>
                    <a:pt x="3514725" y="28575"/>
                  </a:lnTo>
                  <a:lnTo>
                    <a:pt x="3514725" y="0"/>
                  </a:lnTo>
                  <a:close/>
                </a:path>
                <a:path w="8086725" h="28575">
                  <a:moveTo>
                    <a:pt x="3629025" y="0"/>
                  </a:moveTo>
                  <a:lnTo>
                    <a:pt x="3543300" y="0"/>
                  </a:lnTo>
                  <a:lnTo>
                    <a:pt x="3543300" y="28575"/>
                  </a:lnTo>
                  <a:lnTo>
                    <a:pt x="3629025" y="28575"/>
                  </a:lnTo>
                  <a:lnTo>
                    <a:pt x="3629025" y="0"/>
                  </a:lnTo>
                  <a:close/>
                </a:path>
                <a:path w="8086725" h="28575">
                  <a:moveTo>
                    <a:pt x="3743325" y="0"/>
                  </a:moveTo>
                  <a:lnTo>
                    <a:pt x="3657600" y="0"/>
                  </a:lnTo>
                  <a:lnTo>
                    <a:pt x="3657600" y="28575"/>
                  </a:lnTo>
                  <a:lnTo>
                    <a:pt x="3743325" y="28575"/>
                  </a:lnTo>
                  <a:lnTo>
                    <a:pt x="3743325" y="0"/>
                  </a:lnTo>
                  <a:close/>
                </a:path>
                <a:path w="8086725" h="28575">
                  <a:moveTo>
                    <a:pt x="3857625" y="0"/>
                  </a:moveTo>
                  <a:lnTo>
                    <a:pt x="3771900" y="0"/>
                  </a:lnTo>
                  <a:lnTo>
                    <a:pt x="3771900" y="28575"/>
                  </a:lnTo>
                  <a:lnTo>
                    <a:pt x="3857625" y="28575"/>
                  </a:lnTo>
                  <a:lnTo>
                    <a:pt x="3857625" y="0"/>
                  </a:lnTo>
                  <a:close/>
                </a:path>
                <a:path w="8086725" h="28575">
                  <a:moveTo>
                    <a:pt x="3971925" y="0"/>
                  </a:moveTo>
                  <a:lnTo>
                    <a:pt x="3886200" y="0"/>
                  </a:lnTo>
                  <a:lnTo>
                    <a:pt x="3886200" y="28575"/>
                  </a:lnTo>
                  <a:lnTo>
                    <a:pt x="3971925" y="28575"/>
                  </a:lnTo>
                  <a:lnTo>
                    <a:pt x="3971925" y="0"/>
                  </a:lnTo>
                  <a:close/>
                </a:path>
                <a:path w="8086725" h="28575">
                  <a:moveTo>
                    <a:pt x="4086225" y="0"/>
                  </a:moveTo>
                  <a:lnTo>
                    <a:pt x="4000500" y="0"/>
                  </a:lnTo>
                  <a:lnTo>
                    <a:pt x="4000500" y="28575"/>
                  </a:lnTo>
                  <a:lnTo>
                    <a:pt x="4086225" y="28575"/>
                  </a:lnTo>
                  <a:lnTo>
                    <a:pt x="4086225" y="0"/>
                  </a:lnTo>
                  <a:close/>
                </a:path>
                <a:path w="8086725" h="28575">
                  <a:moveTo>
                    <a:pt x="4200525" y="0"/>
                  </a:moveTo>
                  <a:lnTo>
                    <a:pt x="4114800" y="0"/>
                  </a:lnTo>
                  <a:lnTo>
                    <a:pt x="4114800" y="28575"/>
                  </a:lnTo>
                  <a:lnTo>
                    <a:pt x="4200525" y="28575"/>
                  </a:lnTo>
                  <a:lnTo>
                    <a:pt x="4200525" y="0"/>
                  </a:lnTo>
                  <a:close/>
                </a:path>
                <a:path w="8086725" h="28575">
                  <a:moveTo>
                    <a:pt x="4314825" y="0"/>
                  </a:moveTo>
                  <a:lnTo>
                    <a:pt x="4229100" y="0"/>
                  </a:lnTo>
                  <a:lnTo>
                    <a:pt x="4229100" y="28575"/>
                  </a:lnTo>
                  <a:lnTo>
                    <a:pt x="4314825" y="28575"/>
                  </a:lnTo>
                  <a:lnTo>
                    <a:pt x="4314825" y="0"/>
                  </a:lnTo>
                  <a:close/>
                </a:path>
                <a:path w="8086725" h="28575">
                  <a:moveTo>
                    <a:pt x="4429125" y="0"/>
                  </a:moveTo>
                  <a:lnTo>
                    <a:pt x="4343400" y="0"/>
                  </a:lnTo>
                  <a:lnTo>
                    <a:pt x="4343400" y="28575"/>
                  </a:lnTo>
                  <a:lnTo>
                    <a:pt x="4429125" y="28575"/>
                  </a:lnTo>
                  <a:lnTo>
                    <a:pt x="4429125" y="0"/>
                  </a:lnTo>
                  <a:close/>
                </a:path>
                <a:path w="8086725" h="28575">
                  <a:moveTo>
                    <a:pt x="4543425" y="0"/>
                  </a:moveTo>
                  <a:lnTo>
                    <a:pt x="4457700" y="0"/>
                  </a:lnTo>
                  <a:lnTo>
                    <a:pt x="4457700" y="28575"/>
                  </a:lnTo>
                  <a:lnTo>
                    <a:pt x="4543425" y="28575"/>
                  </a:lnTo>
                  <a:lnTo>
                    <a:pt x="4543425" y="0"/>
                  </a:lnTo>
                  <a:close/>
                </a:path>
                <a:path w="8086725" h="28575">
                  <a:moveTo>
                    <a:pt x="4657725" y="0"/>
                  </a:moveTo>
                  <a:lnTo>
                    <a:pt x="4572000" y="0"/>
                  </a:lnTo>
                  <a:lnTo>
                    <a:pt x="4572000" y="28575"/>
                  </a:lnTo>
                  <a:lnTo>
                    <a:pt x="4657725" y="28575"/>
                  </a:lnTo>
                  <a:lnTo>
                    <a:pt x="4657725" y="0"/>
                  </a:lnTo>
                  <a:close/>
                </a:path>
                <a:path w="8086725" h="28575">
                  <a:moveTo>
                    <a:pt x="4772025" y="0"/>
                  </a:moveTo>
                  <a:lnTo>
                    <a:pt x="4686300" y="0"/>
                  </a:lnTo>
                  <a:lnTo>
                    <a:pt x="4686300" y="28575"/>
                  </a:lnTo>
                  <a:lnTo>
                    <a:pt x="4772025" y="28575"/>
                  </a:lnTo>
                  <a:lnTo>
                    <a:pt x="4772025" y="0"/>
                  </a:lnTo>
                  <a:close/>
                </a:path>
                <a:path w="8086725" h="28575">
                  <a:moveTo>
                    <a:pt x="4886325" y="0"/>
                  </a:moveTo>
                  <a:lnTo>
                    <a:pt x="4800600" y="0"/>
                  </a:lnTo>
                  <a:lnTo>
                    <a:pt x="4800600" y="28575"/>
                  </a:lnTo>
                  <a:lnTo>
                    <a:pt x="4886325" y="28575"/>
                  </a:lnTo>
                  <a:lnTo>
                    <a:pt x="4886325" y="0"/>
                  </a:lnTo>
                  <a:close/>
                </a:path>
                <a:path w="8086725" h="28575">
                  <a:moveTo>
                    <a:pt x="5000625" y="0"/>
                  </a:moveTo>
                  <a:lnTo>
                    <a:pt x="4914900" y="0"/>
                  </a:lnTo>
                  <a:lnTo>
                    <a:pt x="4914900" y="28575"/>
                  </a:lnTo>
                  <a:lnTo>
                    <a:pt x="5000625" y="28575"/>
                  </a:lnTo>
                  <a:lnTo>
                    <a:pt x="5000625" y="0"/>
                  </a:lnTo>
                  <a:close/>
                </a:path>
                <a:path w="8086725" h="28575">
                  <a:moveTo>
                    <a:pt x="5114925" y="0"/>
                  </a:moveTo>
                  <a:lnTo>
                    <a:pt x="5029200" y="0"/>
                  </a:lnTo>
                  <a:lnTo>
                    <a:pt x="5029200" y="28575"/>
                  </a:lnTo>
                  <a:lnTo>
                    <a:pt x="5114925" y="28575"/>
                  </a:lnTo>
                  <a:lnTo>
                    <a:pt x="5114925" y="0"/>
                  </a:lnTo>
                  <a:close/>
                </a:path>
                <a:path w="8086725" h="28575">
                  <a:moveTo>
                    <a:pt x="5229225" y="0"/>
                  </a:moveTo>
                  <a:lnTo>
                    <a:pt x="5143500" y="0"/>
                  </a:lnTo>
                  <a:lnTo>
                    <a:pt x="5143500" y="28575"/>
                  </a:lnTo>
                  <a:lnTo>
                    <a:pt x="5229225" y="28575"/>
                  </a:lnTo>
                  <a:lnTo>
                    <a:pt x="5229225" y="0"/>
                  </a:lnTo>
                  <a:close/>
                </a:path>
                <a:path w="8086725" h="28575">
                  <a:moveTo>
                    <a:pt x="5343525" y="0"/>
                  </a:moveTo>
                  <a:lnTo>
                    <a:pt x="5257800" y="0"/>
                  </a:lnTo>
                  <a:lnTo>
                    <a:pt x="5257800" y="28575"/>
                  </a:lnTo>
                  <a:lnTo>
                    <a:pt x="5343525" y="28575"/>
                  </a:lnTo>
                  <a:lnTo>
                    <a:pt x="5343525" y="0"/>
                  </a:lnTo>
                  <a:close/>
                </a:path>
                <a:path w="8086725" h="28575">
                  <a:moveTo>
                    <a:pt x="5457825" y="0"/>
                  </a:moveTo>
                  <a:lnTo>
                    <a:pt x="5372100" y="0"/>
                  </a:lnTo>
                  <a:lnTo>
                    <a:pt x="5372100" y="28575"/>
                  </a:lnTo>
                  <a:lnTo>
                    <a:pt x="5457825" y="28575"/>
                  </a:lnTo>
                  <a:lnTo>
                    <a:pt x="5457825" y="0"/>
                  </a:lnTo>
                  <a:close/>
                </a:path>
                <a:path w="8086725" h="28575">
                  <a:moveTo>
                    <a:pt x="5572125" y="0"/>
                  </a:moveTo>
                  <a:lnTo>
                    <a:pt x="5486400" y="0"/>
                  </a:lnTo>
                  <a:lnTo>
                    <a:pt x="5486400" y="28575"/>
                  </a:lnTo>
                  <a:lnTo>
                    <a:pt x="5572125" y="28575"/>
                  </a:lnTo>
                  <a:lnTo>
                    <a:pt x="5572125" y="0"/>
                  </a:lnTo>
                  <a:close/>
                </a:path>
                <a:path w="8086725" h="28575">
                  <a:moveTo>
                    <a:pt x="5686425" y="0"/>
                  </a:moveTo>
                  <a:lnTo>
                    <a:pt x="5600700" y="0"/>
                  </a:lnTo>
                  <a:lnTo>
                    <a:pt x="5600700" y="28575"/>
                  </a:lnTo>
                  <a:lnTo>
                    <a:pt x="5686425" y="28575"/>
                  </a:lnTo>
                  <a:lnTo>
                    <a:pt x="5686425" y="0"/>
                  </a:lnTo>
                  <a:close/>
                </a:path>
                <a:path w="8086725" h="28575">
                  <a:moveTo>
                    <a:pt x="5800725" y="0"/>
                  </a:moveTo>
                  <a:lnTo>
                    <a:pt x="5715000" y="0"/>
                  </a:lnTo>
                  <a:lnTo>
                    <a:pt x="5715000" y="28575"/>
                  </a:lnTo>
                  <a:lnTo>
                    <a:pt x="5800725" y="28575"/>
                  </a:lnTo>
                  <a:lnTo>
                    <a:pt x="5800725" y="0"/>
                  </a:lnTo>
                  <a:close/>
                </a:path>
                <a:path w="8086725" h="28575">
                  <a:moveTo>
                    <a:pt x="5915025" y="0"/>
                  </a:moveTo>
                  <a:lnTo>
                    <a:pt x="5829300" y="0"/>
                  </a:lnTo>
                  <a:lnTo>
                    <a:pt x="5829300" y="28575"/>
                  </a:lnTo>
                  <a:lnTo>
                    <a:pt x="5915025" y="28575"/>
                  </a:lnTo>
                  <a:lnTo>
                    <a:pt x="5915025" y="0"/>
                  </a:lnTo>
                  <a:close/>
                </a:path>
                <a:path w="8086725" h="28575">
                  <a:moveTo>
                    <a:pt x="6029325" y="0"/>
                  </a:moveTo>
                  <a:lnTo>
                    <a:pt x="5943600" y="0"/>
                  </a:lnTo>
                  <a:lnTo>
                    <a:pt x="5943600" y="28575"/>
                  </a:lnTo>
                  <a:lnTo>
                    <a:pt x="6029325" y="28575"/>
                  </a:lnTo>
                  <a:lnTo>
                    <a:pt x="6029325" y="0"/>
                  </a:lnTo>
                  <a:close/>
                </a:path>
                <a:path w="8086725" h="28575">
                  <a:moveTo>
                    <a:pt x="6143625" y="0"/>
                  </a:moveTo>
                  <a:lnTo>
                    <a:pt x="6057900" y="0"/>
                  </a:lnTo>
                  <a:lnTo>
                    <a:pt x="6057900" y="28575"/>
                  </a:lnTo>
                  <a:lnTo>
                    <a:pt x="6143625" y="28575"/>
                  </a:lnTo>
                  <a:lnTo>
                    <a:pt x="6143625" y="0"/>
                  </a:lnTo>
                  <a:close/>
                </a:path>
                <a:path w="8086725" h="28575">
                  <a:moveTo>
                    <a:pt x="6257925" y="0"/>
                  </a:moveTo>
                  <a:lnTo>
                    <a:pt x="6172200" y="0"/>
                  </a:lnTo>
                  <a:lnTo>
                    <a:pt x="6172200" y="28575"/>
                  </a:lnTo>
                  <a:lnTo>
                    <a:pt x="6257925" y="28575"/>
                  </a:lnTo>
                  <a:lnTo>
                    <a:pt x="6257925" y="0"/>
                  </a:lnTo>
                  <a:close/>
                </a:path>
                <a:path w="8086725" h="28575">
                  <a:moveTo>
                    <a:pt x="6372225" y="0"/>
                  </a:moveTo>
                  <a:lnTo>
                    <a:pt x="6286500" y="0"/>
                  </a:lnTo>
                  <a:lnTo>
                    <a:pt x="6286500" y="28575"/>
                  </a:lnTo>
                  <a:lnTo>
                    <a:pt x="6372225" y="28575"/>
                  </a:lnTo>
                  <a:lnTo>
                    <a:pt x="6372225" y="0"/>
                  </a:lnTo>
                  <a:close/>
                </a:path>
                <a:path w="8086725" h="28575">
                  <a:moveTo>
                    <a:pt x="6486525" y="0"/>
                  </a:moveTo>
                  <a:lnTo>
                    <a:pt x="6400800" y="0"/>
                  </a:lnTo>
                  <a:lnTo>
                    <a:pt x="6400800" y="28575"/>
                  </a:lnTo>
                  <a:lnTo>
                    <a:pt x="6486525" y="28575"/>
                  </a:lnTo>
                  <a:lnTo>
                    <a:pt x="6486525" y="0"/>
                  </a:lnTo>
                  <a:close/>
                </a:path>
                <a:path w="8086725" h="28575">
                  <a:moveTo>
                    <a:pt x="6600825" y="0"/>
                  </a:moveTo>
                  <a:lnTo>
                    <a:pt x="6515100" y="0"/>
                  </a:lnTo>
                  <a:lnTo>
                    <a:pt x="6515100" y="28575"/>
                  </a:lnTo>
                  <a:lnTo>
                    <a:pt x="6600825" y="28575"/>
                  </a:lnTo>
                  <a:lnTo>
                    <a:pt x="6600825" y="0"/>
                  </a:lnTo>
                  <a:close/>
                </a:path>
                <a:path w="8086725" h="28575">
                  <a:moveTo>
                    <a:pt x="6715125" y="0"/>
                  </a:moveTo>
                  <a:lnTo>
                    <a:pt x="6629400" y="0"/>
                  </a:lnTo>
                  <a:lnTo>
                    <a:pt x="6629400" y="28575"/>
                  </a:lnTo>
                  <a:lnTo>
                    <a:pt x="6715125" y="28575"/>
                  </a:lnTo>
                  <a:lnTo>
                    <a:pt x="6715125" y="0"/>
                  </a:lnTo>
                  <a:close/>
                </a:path>
                <a:path w="8086725" h="28575">
                  <a:moveTo>
                    <a:pt x="6829425" y="0"/>
                  </a:moveTo>
                  <a:lnTo>
                    <a:pt x="6743700" y="0"/>
                  </a:lnTo>
                  <a:lnTo>
                    <a:pt x="6743700" y="28575"/>
                  </a:lnTo>
                  <a:lnTo>
                    <a:pt x="6829425" y="28575"/>
                  </a:lnTo>
                  <a:lnTo>
                    <a:pt x="6829425" y="0"/>
                  </a:lnTo>
                  <a:close/>
                </a:path>
                <a:path w="8086725" h="28575">
                  <a:moveTo>
                    <a:pt x="6943725" y="0"/>
                  </a:moveTo>
                  <a:lnTo>
                    <a:pt x="6858000" y="0"/>
                  </a:lnTo>
                  <a:lnTo>
                    <a:pt x="6858000" y="28575"/>
                  </a:lnTo>
                  <a:lnTo>
                    <a:pt x="6943725" y="28575"/>
                  </a:lnTo>
                  <a:lnTo>
                    <a:pt x="6943725" y="0"/>
                  </a:lnTo>
                  <a:close/>
                </a:path>
                <a:path w="8086725" h="28575">
                  <a:moveTo>
                    <a:pt x="7058025" y="0"/>
                  </a:moveTo>
                  <a:lnTo>
                    <a:pt x="6972300" y="0"/>
                  </a:lnTo>
                  <a:lnTo>
                    <a:pt x="6972300" y="28575"/>
                  </a:lnTo>
                  <a:lnTo>
                    <a:pt x="7058025" y="28575"/>
                  </a:lnTo>
                  <a:lnTo>
                    <a:pt x="7058025" y="0"/>
                  </a:lnTo>
                  <a:close/>
                </a:path>
                <a:path w="8086725" h="28575">
                  <a:moveTo>
                    <a:pt x="7172325" y="0"/>
                  </a:moveTo>
                  <a:lnTo>
                    <a:pt x="7086600" y="0"/>
                  </a:lnTo>
                  <a:lnTo>
                    <a:pt x="7086600" y="28575"/>
                  </a:lnTo>
                  <a:lnTo>
                    <a:pt x="7172325" y="28575"/>
                  </a:lnTo>
                  <a:lnTo>
                    <a:pt x="7172325" y="0"/>
                  </a:lnTo>
                  <a:close/>
                </a:path>
                <a:path w="8086725" h="28575">
                  <a:moveTo>
                    <a:pt x="7286625" y="0"/>
                  </a:moveTo>
                  <a:lnTo>
                    <a:pt x="7200900" y="0"/>
                  </a:lnTo>
                  <a:lnTo>
                    <a:pt x="7200900" y="28575"/>
                  </a:lnTo>
                  <a:lnTo>
                    <a:pt x="7286625" y="28575"/>
                  </a:lnTo>
                  <a:lnTo>
                    <a:pt x="7286625" y="0"/>
                  </a:lnTo>
                  <a:close/>
                </a:path>
                <a:path w="8086725" h="28575">
                  <a:moveTo>
                    <a:pt x="7400925" y="0"/>
                  </a:moveTo>
                  <a:lnTo>
                    <a:pt x="7315200" y="0"/>
                  </a:lnTo>
                  <a:lnTo>
                    <a:pt x="7315200" y="28575"/>
                  </a:lnTo>
                  <a:lnTo>
                    <a:pt x="7400925" y="28575"/>
                  </a:lnTo>
                  <a:lnTo>
                    <a:pt x="7400925" y="0"/>
                  </a:lnTo>
                  <a:close/>
                </a:path>
                <a:path w="8086725" h="28575">
                  <a:moveTo>
                    <a:pt x="7515225" y="0"/>
                  </a:moveTo>
                  <a:lnTo>
                    <a:pt x="7429500" y="0"/>
                  </a:lnTo>
                  <a:lnTo>
                    <a:pt x="7429500" y="28575"/>
                  </a:lnTo>
                  <a:lnTo>
                    <a:pt x="7515225" y="28575"/>
                  </a:lnTo>
                  <a:lnTo>
                    <a:pt x="7515225" y="0"/>
                  </a:lnTo>
                  <a:close/>
                </a:path>
                <a:path w="8086725" h="28575">
                  <a:moveTo>
                    <a:pt x="7629525" y="0"/>
                  </a:moveTo>
                  <a:lnTo>
                    <a:pt x="7543800" y="0"/>
                  </a:lnTo>
                  <a:lnTo>
                    <a:pt x="7543800" y="28575"/>
                  </a:lnTo>
                  <a:lnTo>
                    <a:pt x="7629525" y="28575"/>
                  </a:lnTo>
                  <a:lnTo>
                    <a:pt x="7629525" y="0"/>
                  </a:lnTo>
                  <a:close/>
                </a:path>
                <a:path w="8086725" h="28575">
                  <a:moveTo>
                    <a:pt x="7743825" y="0"/>
                  </a:moveTo>
                  <a:lnTo>
                    <a:pt x="7658100" y="0"/>
                  </a:lnTo>
                  <a:lnTo>
                    <a:pt x="7658100" y="28575"/>
                  </a:lnTo>
                  <a:lnTo>
                    <a:pt x="7743825" y="28575"/>
                  </a:lnTo>
                  <a:lnTo>
                    <a:pt x="7743825" y="0"/>
                  </a:lnTo>
                  <a:close/>
                </a:path>
                <a:path w="8086725" h="28575">
                  <a:moveTo>
                    <a:pt x="7858125" y="0"/>
                  </a:moveTo>
                  <a:lnTo>
                    <a:pt x="7772400" y="0"/>
                  </a:lnTo>
                  <a:lnTo>
                    <a:pt x="7772400" y="28575"/>
                  </a:lnTo>
                  <a:lnTo>
                    <a:pt x="7858125" y="28575"/>
                  </a:lnTo>
                  <a:lnTo>
                    <a:pt x="7858125" y="0"/>
                  </a:lnTo>
                  <a:close/>
                </a:path>
                <a:path w="8086725" h="28575">
                  <a:moveTo>
                    <a:pt x="7972425" y="0"/>
                  </a:moveTo>
                  <a:lnTo>
                    <a:pt x="7886700" y="0"/>
                  </a:lnTo>
                  <a:lnTo>
                    <a:pt x="7886700" y="28575"/>
                  </a:lnTo>
                  <a:lnTo>
                    <a:pt x="7972425" y="28575"/>
                  </a:lnTo>
                  <a:lnTo>
                    <a:pt x="7972425" y="0"/>
                  </a:lnTo>
                  <a:close/>
                </a:path>
                <a:path w="8086725" h="28575">
                  <a:moveTo>
                    <a:pt x="8086725" y="0"/>
                  </a:moveTo>
                  <a:lnTo>
                    <a:pt x="8001000" y="0"/>
                  </a:lnTo>
                  <a:lnTo>
                    <a:pt x="8001000" y="28575"/>
                  </a:lnTo>
                  <a:lnTo>
                    <a:pt x="8086725" y="28575"/>
                  </a:lnTo>
                  <a:lnTo>
                    <a:pt x="8086725" y="0"/>
                  </a:lnTo>
                  <a:close/>
                </a:path>
              </a:pathLst>
            </a:custGeom>
            <a:solidFill>
              <a:srgbClr val="A5AC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045562" y="4080522"/>
              <a:ext cx="8086725" cy="28575"/>
            </a:xfrm>
            <a:custGeom>
              <a:avLst/>
              <a:gdLst/>
              <a:ahLst/>
              <a:cxnLst/>
              <a:rect l="l" t="t" r="r" b="b"/>
              <a:pathLst>
                <a:path w="8086725" h="28575">
                  <a:moveTo>
                    <a:pt x="85725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85725" y="28575"/>
                  </a:lnTo>
                  <a:lnTo>
                    <a:pt x="85725" y="0"/>
                  </a:lnTo>
                  <a:close/>
                </a:path>
                <a:path w="8086725" h="28575">
                  <a:moveTo>
                    <a:pt x="200025" y="0"/>
                  </a:moveTo>
                  <a:lnTo>
                    <a:pt x="114300" y="0"/>
                  </a:lnTo>
                  <a:lnTo>
                    <a:pt x="114300" y="28575"/>
                  </a:lnTo>
                  <a:lnTo>
                    <a:pt x="200025" y="28575"/>
                  </a:lnTo>
                  <a:lnTo>
                    <a:pt x="200025" y="0"/>
                  </a:lnTo>
                  <a:close/>
                </a:path>
                <a:path w="8086725" h="28575">
                  <a:moveTo>
                    <a:pt x="314325" y="0"/>
                  </a:moveTo>
                  <a:lnTo>
                    <a:pt x="228600" y="0"/>
                  </a:lnTo>
                  <a:lnTo>
                    <a:pt x="228600" y="28575"/>
                  </a:lnTo>
                  <a:lnTo>
                    <a:pt x="314325" y="28575"/>
                  </a:lnTo>
                  <a:lnTo>
                    <a:pt x="314325" y="0"/>
                  </a:lnTo>
                  <a:close/>
                </a:path>
                <a:path w="8086725" h="28575">
                  <a:moveTo>
                    <a:pt x="428625" y="0"/>
                  </a:moveTo>
                  <a:lnTo>
                    <a:pt x="342900" y="0"/>
                  </a:lnTo>
                  <a:lnTo>
                    <a:pt x="342900" y="28575"/>
                  </a:lnTo>
                  <a:lnTo>
                    <a:pt x="428625" y="28575"/>
                  </a:lnTo>
                  <a:lnTo>
                    <a:pt x="428625" y="0"/>
                  </a:lnTo>
                  <a:close/>
                </a:path>
                <a:path w="8086725" h="28575">
                  <a:moveTo>
                    <a:pt x="542925" y="0"/>
                  </a:moveTo>
                  <a:lnTo>
                    <a:pt x="457200" y="0"/>
                  </a:lnTo>
                  <a:lnTo>
                    <a:pt x="457200" y="28575"/>
                  </a:lnTo>
                  <a:lnTo>
                    <a:pt x="542925" y="28575"/>
                  </a:lnTo>
                  <a:lnTo>
                    <a:pt x="542925" y="0"/>
                  </a:lnTo>
                  <a:close/>
                </a:path>
                <a:path w="8086725" h="28575">
                  <a:moveTo>
                    <a:pt x="657225" y="0"/>
                  </a:moveTo>
                  <a:lnTo>
                    <a:pt x="571500" y="0"/>
                  </a:lnTo>
                  <a:lnTo>
                    <a:pt x="571500" y="28575"/>
                  </a:lnTo>
                  <a:lnTo>
                    <a:pt x="657225" y="28575"/>
                  </a:lnTo>
                  <a:lnTo>
                    <a:pt x="657225" y="0"/>
                  </a:lnTo>
                  <a:close/>
                </a:path>
                <a:path w="8086725" h="28575">
                  <a:moveTo>
                    <a:pt x="771525" y="0"/>
                  </a:moveTo>
                  <a:lnTo>
                    <a:pt x="685800" y="0"/>
                  </a:lnTo>
                  <a:lnTo>
                    <a:pt x="685800" y="28575"/>
                  </a:lnTo>
                  <a:lnTo>
                    <a:pt x="771525" y="28575"/>
                  </a:lnTo>
                  <a:lnTo>
                    <a:pt x="771525" y="0"/>
                  </a:lnTo>
                  <a:close/>
                </a:path>
                <a:path w="8086725" h="28575">
                  <a:moveTo>
                    <a:pt x="885825" y="0"/>
                  </a:moveTo>
                  <a:lnTo>
                    <a:pt x="800100" y="0"/>
                  </a:lnTo>
                  <a:lnTo>
                    <a:pt x="800100" y="28575"/>
                  </a:lnTo>
                  <a:lnTo>
                    <a:pt x="885825" y="28575"/>
                  </a:lnTo>
                  <a:lnTo>
                    <a:pt x="885825" y="0"/>
                  </a:lnTo>
                  <a:close/>
                </a:path>
                <a:path w="8086725" h="28575">
                  <a:moveTo>
                    <a:pt x="1000125" y="0"/>
                  </a:moveTo>
                  <a:lnTo>
                    <a:pt x="914400" y="0"/>
                  </a:lnTo>
                  <a:lnTo>
                    <a:pt x="914400" y="28575"/>
                  </a:lnTo>
                  <a:lnTo>
                    <a:pt x="1000125" y="28575"/>
                  </a:lnTo>
                  <a:lnTo>
                    <a:pt x="1000125" y="0"/>
                  </a:lnTo>
                  <a:close/>
                </a:path>
                <a:path w="8086725" h="28575">
                  <a:moveTo>
                    <a:pt x="1114425" y="0"/>
                  </a:moveTo>
                  <a:lnTo>
                    <a:pt x="1028700" y="0"/>
                  </a:lnTo>
                  <a:lnTo>
                    <a:pt x="1028700" y="28575"/>
                  </a:lnTo>
                  <a:lnTo>
                    <a:pt x="1114425" y="28575"/>
                  </a:lnTo>
                  <a:lnTo>
                    <a:pt x="1114425" y="0"/>
                  </a:lnTo>
                  <a:close/>
                </a:path>
                <a:path w="8086725" h="28575">
                  <a:moveTo>
                    <a:pt x="1228725" y="0"/>
                  </a:moveTo>
                  <a:lnTo>
                    <a:pt x="1143000" y="0"/>
                  </a:lnTo>
                  <a:lnTo>
                    <a:pt x="1143000" y="28575"/>
                  </a:lnTo>
                  <a:lnTo>
                    <a:pt x="1228725" y="28575"/>
                  </a:lnTo>
                  <a:lnTo>
                    <a:pt x="1228725" y="0"/>
                  </a:lnTo>
                  <a:close/>
                </a:path>
                <a:path w="8086725" h="28575">
                  <a:moveTo>
                    <a:pt x="1343025" y="0"/>
                  </a:moveTo>
                  <a:lnTo>
                    <a:pt x="1257300" y="0"/>
                  </a:lnTo>
                  <a:lnTo>
                    <a:pt x="1257300" y="28575"/>
                  </a:lnTo>
                  <a:lnTo>
                    <a:pt x="1343025" y="28575"/>
                  </a:lnTo>
                  <a:lnTo>
                    <a:pt x="1343025" y="0"/>
                  </a:lnTo>
                  <a:close/>
                </a:path>
                <a:path w="8086725" h="28575">
                  <a:moveTo>
                    <a:pt x="1457325" y="0"/>
                  </a:moveTo>
                  <a:lnTo>
                    <a:pt x="1371600" y="0"/>
                  </a:lnTo>
                  <a:lnTo>
                    <a:pt x="1371600" y="28575"/>
                  </a:lnTo>
                  <a:lnTo>
                    <a:pt x="1457325" y="28575"/>
                  </a:lnTo>
                  <a:lnTo>
                    <a:pt x="1457325" y="0"/>
                  </a:lnTo>
                  <a:close/>
                </a:path>
                <a:path w="8086725" h="28575">
                  <a:moveTo>
                    <a:pt x="1571625" y="0"/>
                  </a:moveTo>
                  <a:lnTo>
                    <a:pt x="1485900" y="0"/>
                  </a:lnTo>
                  <a:lnTo>
                    <a:pt x="1485900" y="28575"/>
                  </a:lnTo>
                  <a:lnTo>
                    <a:pt x="1571625" y="28575"/>
                  </a:lnTo>
                  <a:lnTo>
                    <a:pt x="1571625" y="0"/>
                  </a:lnTo>
                  <a:close/>
                </a:path>
                <a:path w="8086725" h="28575">
                  <a:moveTo>
                    <a:pt x="1685925" y="0"/>
                  </a:moveTo>
                  <a:lnTo>
                    <a:pt x="1600200" y="0"/>
                  </a:lnTo>
                  <a:lnTo>
                    <a:pt x="1600200" y="28575"/>
                  </a:lnTo>
                  <a:lnTo>
                    <a:pt x="1685925" y="28575"/>
                  </a:lnTo>
                  <a:lnTo>
                    <a:pt x="1685925" y="0"/>
                  </a:lnTo>
                  <a:close/>
                </a:path>
                <a:path w="8086725" h="28575">
                  <a:moveTo>
                    <a:pt x="1800225" y="0"/>
                  </a:moveTo>
                  <a:lnTo>
                    <a:pt x="1714500" y="0"/>
                  </a:lnTo>
                  <a:lnTo>
                    <a:pt x="1714500" y="28575"/>
                  </a:lnTo>
                  <a:lnTo>
                    <a:pt x="1800225" y="28575"/>
                  </a:lnTo>
                  <a:lnTo>
                    <a:pt x="1800225" y="0"/>
                  </a:lnTo>
                  <a:close/>
                </a:path>
                <a:path w="8086725" h="28575">
                  <a:moveTo>
                    <a:pt x="1914525" y="0"/>
                  </a:moveTo>
                  <a:lnTo>
                    <a:pt x="1828800" y="0"/>
                  </a:lnTo>
                  <a:lnTo>
                    <a:pt x="1828800" y="28575"/>
                  </a:lnTo>
                  <a:lnTo>
                    <a:pt x="1914525" y="28575"/>
                  </a:lnTo>
                  <a:lnTo>
                    <a:pt x="1914525" y="0"/>
                  </a:lnTo>
                  <a:close/>
                </a:path>
                <a:path w="8086725" h="28575">
                  <a:moveTo>
                    <a:pt x="2028825" y="0"/>
                  </a:moveTo>
                  <a:lnTo>
                    <a:pt x="1943100" y="0"/>
                  </a:lnTo>
                  <a:lnTo>
                    <a:pt x="1943100" y="28575"/>
                  </a:lnTo>
                  <a:lnTo>
                    <a:pt x="2028825" y="28575"/>
                  </a:lnTo>
                  <a:lnTo>
                    <a:pt x="2028825" y="0"/>
                  </a:lnTo>
                  <a:close/>
                </a:path>
                <a:path w="8086725" h="28575">
                  <a:moveTo>
                    <a:pt x="2143125" y="0"/>
                  </a:moveTo>
                  <a:lnTo>
                    <a:pt x="2057400" y="0"/>
                  </a:lnTo>
                  <a:lnTo>
                    <a:pt x="2057400" y="28575"/>
                  </a:lnTo>
                  <a:lnTo>
                    <a:pt x="2143125" y="28575"/>
                  </a:lnTo>
                  <a:lnTo>
                    <a:pt x="2143125" y="0"/>
                  </a:lnTo>
                  <a:close/>
                </a:path>
                <a:path w="8086725" h="28575">
                  <a:moveTo>
                    <a:pt x="2257425" y="0"/>
                  </a:moveTo>
                  <a:lnTo>
                    <a:pt x="2171700" y="0"/>
                  </a:lnTo>
                  <a:lnTo>
                    <a:pt x="2171700" y="28575"/>
                  </a:lnTo>
                  <a:lnTo>
                    <a:pt x="2257425" y="28575"/>
                  </a:lnTo>
                  <a:lnTo>
                    <a:pt x="2257425" y="0"/>
                  </a:lnTo>
                  <a:close/>
                </a:path>
                <a:path w="8086725" h="28575">
                  <a:moveTo>
                    <a:pt x="2371725" y="0"/>
                  </a:moveTo>
                  <a:lnTo>
                    <a:pt x="2286000" y="0"/>
                  </a:lnTo>
                  <a:lnTo>
                    <a:pt x="2286000" y="28575"/>
                  </a:lnTo>
                  <a:lnTo>
                    <a:pt x="2371725" y="28575"/>
                  </a:lnTo>
                  <a:lnTo>
                    <a:pt x="2371725" y="0"/>
                  </a:lnTo>
                  <a:close/>
                </a:path>
                <a:path w="8086725" h="28575">
                  <a:moveTo>
                    <a:pt x="2486025" y="0"/>
                  </a:moveTo>
                  <a:lnTo>
                    <a:pt x="2400300" y="0"/>
                  </a:lnTo>
                  <a:lnTo>
                    <a:pt x="2400300" y="28575"/>
                  </a:lnTo>
                  <a:lnTo>
                    <a:pt x="2486025" y="28575"/>
                  </a:lnTo>
                  <a:lnTo>
                    <a:pt x="2486025" y="0"/>
                  </a:lnTo>
                  <a:close/>
                </a:path>
                <a:path w="8086725" h="28575">
                  <a:moveTo>
                    <a:pt x="2600325" y="0"/>
                  </a:moveTo>
                  <a:lnTo>
                    <a:pt x="2514600" y="0"/>
                  </a:lnTo>
                  <a:lnTo>
                    <a:pt x="2514600" y="28575"/>
                  </a:lnTo>
                  <a:lnTo>
                    <a:pt x="2600325" y="28575"/>
                  </a:lnTo>
                  <a:lnTo>
                    <a:pt x="2600325" y="0"/>
                  </a:lnTo>
                  <a:close/>
                </a:path>
                <a:path w="8086725" h="28575">
                  <a:moveTo>
                    <a:pt x="2714625" y="0"/>
                  </a:moveTo>
                  <a:lnTo>
                    <a:pt x="2628900" y="0"/>
                  </a:lnTo>
                  <a:lnTo>
                    <a:pt x="2628900" y="28575"/>
                  </a:lnTo>
                  <a:lnTo>
                    <a:pt x="2714625" y="28575"/>
                  </a:lnTo>
                  <a:lnTo>
                    <a:pt x="2714625" y="0"/>
                  </a:lnTo>
                  <a:close/>
                </a:path>
                <a:path w="8086725" h="28575">
                  <a:moveTo>
                    <a:pt x="2828925" y="0"/>
                  </a:moveTo>
                  <a:lnTo>
                    <a:pt x="2743200" y="0"/>
                  </a:lnTo>
                  <a:lnTo>
                    <a:pt x="2743200" y="28575"/>
                  </a:lnTo>
                  <a:lnTo>
                    <a:pt x="2828925" y="28575"/>
                  </a:lnTo>
                  <a:lnTo>
                    <a:pt x="2828925" y="0"/>
                  </a:lnTo>
                  <a:close/>
                </a:path>
                <a:path w="8086725" h="28575">
                  <a:moveTo>
                    <a:pt x="2943225" y="0"/>
                  </a:moveTo>
                  <a:lnTo>
                    <a:pt x="2857500" y="0"/>
                  </a:lnTo>
                  <a:lnTo>
                    <a:pt x="2857500" y="28575"/>
                  </a:lnTo>
                  <a:lnTo>
                    <a:pt x="2943225" y="28575"/>
                  </a:lnTo>
                  <a:lnTo>
                    <a:pt x="2943225" y="0"/>
                  </a:lnTo>
                  <a:close/>
                </a:path>
                <a:path w="8086725" h="28575">
                  <a:moveTo>
                    <a:pt x="3057525" y="0"/>
                  </a:moveTo>
                  <a:lnTo>
                    <a:pt x="2971800" y="0"/>
                  </a:lnTo>
                  <a:lnTo>
                    <a:pt x="2971800" y="28575"/>
                  </a:lnTo>
                  <a:lnTo>
                    <a:pt x="3057525" y="28575"/>
                  </a:lnTo>
                  <a:lnTo>
                    <a:pt x="3057525" y="0"/>
                  </a:lnTo>
                  <a:close/>
                </a:path>
                <a:path w="8086725" h="28575">
                  <a:moveTo>
                    <a:pt x="3171825" y="0"/>
                  </a:moveTo>
                  <a:lnTo>
                    <a:pt x="3086100" y="0"/>
                  </a:lnTo>
                  <a:lnTo>
                    <a:pt x="3086100" y="28575"/>
                  </a:lnTo>
                  <a:lnTo>
                    <a:pt x="3171825" y="28575"/>
                  </a:lnTo>
                  <a:lnTo>
                    <a:pt x="3171825" y="0"/>
                  </a:lnTo>
                  <a:close/>
                </a:path>
                <a:path w="8086725" h="28575">
                  <a:moveTo>
                    <a:pt x="3286125" y="0"/>
                  </a:moveTo>
                  <a:lnTo>
                    <a:pt x="3200400" y="0"/>
                  </a:lnTo>
                  <a:lnTo>
                    <a:pt x="3200400" y="28575"/>
                  </a:lnTo>
                  <a:lnTo>
                    <a:pt x="3286125" y="28575"/>
                  </a:lnTo>
                  <a:lnTo>
                    <a:pt x="3286125" y="0"/>
                  </a:lnTo>
                  <a:close/>
                </a:path>
                <a:path w="8086725" h="28575">
                  <a:moveTo>
                    <a:pt x="3400425" y="0"/>
                  </a:moveTo>
                  <a:lnTo>
                    <a:pt x="3314700" y="0"/>
                  </a:lnTo>
                  <a:lnTo>
                    <a:pt x="3314700" y="28575"/>
                  </a:lnTo>
                  <a:lnTo>
                    <a:pt x="3400425" y="28575"/>
                  </a:lnTo>
                  <a:lnTo>
                    <a:pt x="3400425" y="0"/>
                  </a:lnTo>
                  <a:close/>
                </a:path>
                <a:path w="8086725" h="28575">
                  <a:moveTo>
                    <a:pt x="3514725" y="0"/>
                  </a:moveTo>
                  <a:lnTo>
                    <a:pt x="3429000" y="0"/>
                  </a:lnTo>
                  <a:lnTo>
                    <a:pt x="3429000" y="28575"/>
                  </a:lnTo>
                  <a:lnTo>
                    <a:pt x="3514725" y="28575"/>
                  </a:lnTo>
                  <a:lnTo>
                    <a:pt x="3514725" y="0"/>
                  </a:lnTo>
                  <a:close/>
                </a:path>
                <a:path w="8086725" h="28575">
                  <a:moveTo>
                    <a:pt x="3629025" y="0"/>
                  </a:moveTo>
                  <a:lnTo>
                    <a:pt x="3543300" y="0"/>
                  </a:lnTo>
                  <a:lnTo>
                    <a:pt x="3543300" y="28575"/>
                  </a:lnTo>
                  <a:lnTo>
                    <a:pt x="3629025" y="28575"/>
                  </a:lnTo>
                  <a:lnTo>
                    <a:pt x="3629025" y="0"/>
                  </a:lnTo>
                  <a:close/>
                </a:path>
                <a:path w="8086725" h="28575">
                  <a:moveTo>
                    <a:pt x="3743325" y="0"/>
                  </a:moveTo>
                  <a:lnTo>
                    <a:pt x="3657600" y="0"/>
                  </a:lnTo>
                  <a:lnTo>
                    <a:pt x="3657600" y="28575"/>
                  </a:lnTo>
                  <a:lnTo>
                    <a:pt x="3743325" y="28575"/>
                  </a:lnTo>
                  <a:lnTo>
                    <a:pt x="3743325" y="0"/>
                  </a:lnTo>
                  <a:close/>
                </a:path>
                <a:path w="8086725" h="28575">
                  <a:moveTo>
                    <a:pt x="3857625" y="0"/>
                  </a:moveTo>
                  <a:lnTo>
                    <a:pt x="3771900" y="0"/>
                  </a:lnTo>
                  <a:lnTo>
                    <a:pt x="3771900" y="28575"/>
                  </a:lnTo>
                  <a:lnTo>
                    <a:pt x="3857625" y="28575"/>
                  </a:lnTo>
                  <a:lnTo>
                    <a:pt x="3857625" y="0"/>
                  </a:lnTo>
                  <a:close/>
                </a:path>
                <a:path w="8086725" h="28575">
                  <a:moveTo>
                    <a:pt x="3971925" y="0"/>
                  </a:moveTo>
                  <a:lnTo>
                    <a:pt x="3886200" y="0"/>
                  </a:lnTo>
                  <a:lnTo>
                    <a:pt x="3886200" y="28575"/>
                  </a:lnTo>
                  <a:lnTo>
                    <a:pt x="3971925" y="28575"/>
                  </a:lnTo>
                  <a:lnTo>
                    <a:pt x="3971925" y="0"/>
                  </a:lnTo>
                  <a:close/>
                </a:path>
                <a:path w="8086725" h="28575">
                  <a:moveTo>
                    <a:pt x="4086225" y="0"/>
                  </a:moveTo>
                  <a:lnTo>
                    <a:pt x="4000500" y="0"/>
                  </a:lnTo>
                  <a:lnTo>
                    <a:pt x="4000500" y="28575"/>
                  </a:lnTo>
                  <a:lnTo>
                    <a:pt x="4086225" y="28575"/>
                  </a:lnTo>
                  <a:lnTo>
                    <a:pt x="4086225" y="0"/>
                  </a:lnTo>
                  <a:close/>
                </a:path>
                <a:path w="8086725" h="28575">
                  <a:moveTo>
                    <a:pt x="4200525" y="0"/>
                  </a:moveTo>
                  <a:lnTo>
                    <a:pt x="4114800" y="0"/>
                  </a:lnTo>
                  <a:lnTo>
                    <a:pt x="4114800" y="28575"/>
                  </a:lnTo>
                  <a:lnTo>
                    <a:pt x="4200525" y="28575"/>
                  </a:lnTo>
                  <a:lnTo>
                    <a:pt x="4200525" y="0"/>
                  </a:lnTo>
                  <a:close/>
                </a:path>
                <a:path w="8086725" h="28575">
                  <a:moveTo>
                    <a:pt x="4314825" y="0"/>
                  </a:moveTo>
                  <a:lnTo>
                    <a:pt x="4229100" y="0"/>
                  </a:lnTo>
                  <a:lnTo>
                    <a:pt x="4229100" y="28575"/>
                  </a:lnTo>
                  <a:lnTo>
                    <a:pt x="4314825" y="28575"/>
                  </a:lnTo>
                  <a:lnTo>
                    <a:pt x="4314825" y="0"/>
                  </a:lnTo>
                  <a:close/>
                </a:path>
                <a:path w="8086725" h="28575">
                  <a:moveTo>
                    <a:pt x="4429125" y="0"/>
                  </a:moveTo>
                  <a:lnTo>
                    <a:pt x="4343400" y="0"/>
                  </a:lnTo>
                  <a:lnTo>
                    <a:pt x="4343400" y="28575"/>
                  </a:lnTo>
                  <a:lnTo>
                    <a:pt x="4429125" y="28575"/>
                  </a:lnTo>
                  <a:lnTo>
                    <a:pt x="4429125" y="0"/>
                  </a:lnTo>
                  <a:close/>
                </a:path>
                <a:path w="8086725" h="28575">
                  <a:moveTo>
                    <a:pt x="4543425" y="0"/>
                  </a:moveTo>
                  <a:lnTo>
                    <a:pt x="4457700" y="0"/>
                  </a:lnTo>
                  <a:lnTo>
                    <a:pt x="4457700" y="28575"/>
                  </a:lnTo>
                  <a:lnTo>
                    <a:pt x="4543425" y="28575"/>
                  </a:lnTo>
                  <a:lnTo>
                    <a:pt x="4543425" y="0"/>
                  </a:lnTo>
                  <a:close/>
                </a:path>
                <a:path w="8086725" h="28575">
                  <a:moveTo>
                    <a:pt x="4657725" y="0"/>
                  </a:moveTo>
                  <a:lnTo>
                    <a:pt x="4572000" y="0"/>
                  </a:lnTo>
                  <a:lnTo>
                    <a:pt x="4572000" y="28575"/>
                  </a:lnTo>
                  <a:lnTo>
                    <a:pt x="4657725" y="28575"/>
                  </a:lnTo>
                  <a:lnTo>
                    <a:pt x="4657725" y="0"/>
                  </a:lnTo>
                  <a:close/>
                </a:path>
                <a:path w="8086725" h="28575">
                  <a:moveTo>
                    <a:pt x="4772025" y="0"/>
                  </a:moveTo>
                  <a:lnTo>
                    <a:pt x="4686300" y="0"/>
                  </a:lnTo>
                  <a:lnTo>
                    <a:pt x="4686300" y="28575"/>
                  </a:lnTo>
                  <a:lnTo>
                    <a:pt x="4772025" y="28575"/>
                  </a:lnTo>
                  <a:lnTo>
                    <a:pt x="4772025" y="0"/>
                  </a:lnTo>
                  <a:close/>
                </a:path>
                <a:path w="8086725" h="28575">
                  <a:moveTo>
                    <a:pt x="4886325" y="0"/>
                  </a:moveTo>
                  <a:lnTo>
                    <a:pt x="4800600" y="0"/>
                  </a:lnTo>
                  <a:lnTo>
                    <a:pt x="4800600" y="28575"/>
                  </a:lnTo>
                  <a:lnTo>
                    <a:pt x="4886325" y="28575"/>
                  </a:lnTo>
                  <a:lnTo>
                    <a:pt x="4886325" y="0"/>
                  </a:lnTo>
                  <a:close/>
                </a:path>
                <a:path w="8086725" h="28575">
                  <a:moveTo>
                    <a:pt x="5000625" y="0"/>
                  </a:moveTo>
                  <a:lnTo>
                    <a:pt x="4914900" y="0"/>
                  </a:lnTo>
                  <a:lnTo>
                    <a:pt x="4914900" y="28575"/>
                  </a:lnTo>
                  <a:lnTo>
                    <a:pt x="5000625" y="28575"/>
                  </a:lnTo>
                  <a:lnTo>
                    <a:pt x="5000625" y="0"/>
                  </a:lnTo>
                  <a:close/>
                </a:path>
                <a:path w="8086725" h="28575">
                  <a:moveTo>
                    <a:pt x="5114925" y="0"/>
                  </a:moveTo>
                  <a:lnTo>
                    <a:pt x="5029200" y="0"/>
                  </a:lnTo>
                  <a:lnTo>
                    <a:pt x="5029200" y="28575"/>
                  </a:lnTo>
                  <a:lnTo>
                    <a:pt x="5114925" y="28575"/>
                  </a:lnTo>
                  <a:lnTo>
                    <a:pt x="5114925" y="0"/>
                  </a:lnTo>
                  <a:close/>
                </a:path>
                <a:path w="8086725" h="28575">
                  <a:moveTo>
                    <a:pt x="5229225" y="0"/>
                  </a:moveTo>
                  <a:lnTo>
                    <a:pt x="5143500" y="0"/>
                  </a:lnTo>
                  <a:lnTo>
                    <a:pt x="5143500" y="28575"/>
                  </a:lnTo>
                  <a:lnTo>
                    <a:pt x="5229225" y="28575"/>
                  </a:lnTo>
                  <a:lnTo>
                    <a:pt x="5229225" y="0"/>
                  </a:lnTo>
                  <a:close/>
                </a:path>
                <a:path w="8086725" h="28575">
                  <a:moveTo>
                    <a:pt x="5343525" y="0"/>
                  </a:moveTo>
                  <a:lnTo>
                    <a:pt x="5257800" y="0"/>
                  </a:lnTo>
                  <a:lnTo>
                    <a:pt x="5257800" y="28575"/>
                  </a:lnTo>
                  <a:lnTo>
                    <a:pt x="5343525" y="28575"/>
                  </a:lnTo>
                  <a:lnTo>
                    <a:pt x="5343525" y="0"/>
                  </a:lnTo>
                  <a:close/>
                </a:path>
                <a:path w="8086725" h="28575">
                  <a:moveTo>
                    <a:pt x="5457825" y="0"/>
                  </a:moveTo>
                  <a:lnTo>
                    <a:pt x="5372100" y="0"/>
                  </a:lnTo>
                  <a:lnTo>
                    <a:pt x="5372100" y="28575"/>
                  </a:lnTo>
                  <a:lnTo>
                    <a:pt x="5457825" y="28575"/>
                  </a:lnTo>
                  <a:lnTo>
                    <a:pt x="5457825" y="0"/>
                  </a:lnTo>
                  <a:close/>
                </a:path>
                <a:path w="8086725" h="28575">
                  <a:moveTo>
                    <a:pt x="5572125" y="0"/>
                  </a:moveTo>
                  <a:lnTo>
                    <a:pt x="5486400" y="0"/>
                  </a:lnTo>
                  <a:lnTo>
                    <a:pt x="5486400" y="28575"/>
                  </a:lnTo>
                  <a:lnTo>
                    <a:pt x="5572125" y="28575"/>
                  </a:lnTo>
                  <a:lnTo>
                    <a:pt x="5572125" y="0"/>
                  </a:lnTo>
                  <a:close/>
                </a:path>
                <a:path w="8086725" h="28575">
                  <a:moveTo>
                    <a:pt x="5686425" y="0"/>
                  </a:moveTo>
                  <a:lnTo>
                    <a:pt x="5600700" y="0"/>
                  </a:lnTo>
                  <a:lnTo>
                    <a:pt x="5600700" y="28575"/>
                  </a:lnTo>
                  <a:lnTo>
                    <a:pt x="5686425" y="28575"/>
                  </a:lnTo>
                  <a:lnTo>
                    <a:pt x="5686425" y="0"/>
                  </a:lnTo>
                  <a:close/>
                </a:path>
                <a:path w="8086725" h="28575">
                  <a:moveTo>
                    <a:pt x="5800725" y="0"/>
                  </a:moveTo>
                  <a:lnTo>
                    <a:pt x="5715000" y="0"/>
                  </a:lnTo>
                  <a:lnTo>
                    <a:pt x="5715000" y="28575"/>
                  </a:lnTo>
                  <a:lnTo>
                    <a:pt x="5800725" y="28575"/>
                  </a:lnTo>
                  <a:lnTo>
                    <a:pt x="5800725" y="0"/>
                  </a:lnTo>
                  <a:close/>
                </a:path>
                <a:path w="8086725" h="28575">
                  <a:moveTo>
                    <a:pt x="5915025" y="0"/>
                  </a:moveTo>
                  <a:lnTo>
                    <a:pt x="5829300" y="0"/>
                  </a:lnTo>
                  <a:lnTo>
                    <a:pt x="5829300" y="28575"/>
                  </a:lnTo>
                  <a:lnTo>
                    <a:pt x="5915025" y="28575"/>
                  </a:lnTo>
                  <a:lnTo>
                    <a:pt x="5915025" y="0"/>
                  </a:lnTo>
                  <a:close/>
                </a:path>
                <a:path w="8086725" h="28575">
                  <a:moveTo>
                    <a:pt x="6029325" y="0"/>
                  </a:moveTo>
                  <a:lnTo>
                    <a:pt x="5943600" y="0"/>
                  </a:lnTo>
                  <a:lnTo>
                    <a:pt x="5943600" y="28575"/>
                  </a:lnTo>
                  <a:lnTo>
                    <a:pt x="6029325" y="28575"/>
                  </a:lnTo>
                  <a:lnTo>
                    <a:pt x="6029325" y="0"/>
                  </a:lnTo>
                  <a:close/>
                </a:path>
                <a:path w="8086725" h="28575">
                  <a:moveTo>
                    <a:pt x="6143625" y="0"/>
                  </a:moveTo>
                  <a:lnTo>
                    <a:pt x="6057900" y="0"/>
                  </a:lnTo>
                  <a:lnTo>
                    <a:pt x="6057900" y="28575"/>
                  </a:lnTo>
                  <a:lnTo>
                    <a:pt x="6143625" y="28575"/>
                  </a:lnTo>
                  <a:lnTo>
                    <a:pt x="6143625" y="0"/>
                  </a:lnTo>
                  <a:close/>
                </a:path>
                <a:path w="8086725" h="28575">
                  <a:moveTo>
                    <a:pt x="6257925" y="0"/>
                  </a:moveTo>
                  <a:lnTo>
                    <a:pt x="6172200" y="0"/>
                  </a:lnTo>
                  <a:lnTo>
                    <a:pt x="6172200" y="28575"/>
                  </a:lnTo>
                  <a:lnTo>
                    <a:pt x="6257925" y="28575"/>
                  </a:lnTo>
                  <a:lnTo>
                    <a:pt x="6257925" y="0"/>
                  </a:lnTo>
                  <a:close/>
                </a:path>
                <a:path w="8086725" h="28575">
                  <a:moveTo>
                    <a:pt x="6372225" y="0"/>
                  </a:moveTo>
                  <a:lnTo>
                    <a:pt x="6286500" y="0"/>
                  </a:lnTo>
                  <a:lnTo>
                    <a:pt x="6286500" y="28575"/>
                  </a:lnTo>
                  <a:lnTo>
                    <a:pt x="6372225" y="28575"/>
                  </a:lnTo>
                  <a:lnTo>
                    <a:pt x="6372225" y="0"/>
                  </a:lnTo>
                  <a:close/>
                </a:path>
                <a:path w="8086725" h="28575">
                  <a:moveTo>
                    <a:pt x="6486525" y="0"/>
                  </a:moveTo>
                  <a:lnTo>
                    <a:pt x="6400800" y="0"/>
                  </a:lnTo>
                  <a:lnTo>
                    <a:pt x="6400800" y="28575"/>
                  </a:lnTo>
                  <a:lnTo>
                    <a:pt x="6486525" y="28575"/>
                  </a:lnTo>
                  <a:lnTo>
                    <a:pt x="6486525" y="0"/>
                  </a:lnTo>
                  <a:close/>
                </a:path>
                <a:path w="8086725" h="28575">
                  <a:moveTo>
                    <a:pt x="6600825" y="0"/>
                  </a:moveTo>
                  <a:lnTo>
                    <a:pt x="6515100" y="0"/>
                  </a:lnTo>
                  <a:lnTo>
                    <a:pt x="6515100" y="28575"/>
                  </a:lnTo>
                  <a:lnTo>
                    <a:pt x="6600825" y="28575"/>
                  </a:lnTo>
                  <a:lnTo>
                    <a:pt x="6600825" y="0"/>
                  </a:lnTo>
                  <a:close/>
                </a:path>
                <a:path w="8086725" h="28575">
                  <a:moveTo>
                    <a:pt x="6715125" y="0"/>
                  </a:moveTo>
                  <a:lnTo>
                    <a:pt x="6629400" y="0"/>
                  </a:lnTo>
                  <a:lnTo>
                    <a:pt x="6629400" y="28575"/>
                  </a:lnTo>
                  <a:lnTo>
                    <a:pt x="6715125" y="28575"/>
                  </a:lnTo>
                  <a:lnTo>
                    <a:pt x="6715125" y="0"/>
                  </a:lnTo>
                  <a:close/>
                </a:path>
                <a:path w="8086725" h="28575">
                  <a:moveTo>
                    <a:pt x="6829425" y="0"/>
                  </a:moveTo>
                  <a:lnTo>
                    <a:pt x="6743700" y="0"/>
                  </a:lnTo>
                  <a:lnTo>
                    <a:pt x="6743700" y="28575"/>
                  </a:lnTo>
                  <a:lnTo>
                    <a:pt x="6829425" y="28575"/>
                  </a:lnTo>
                  <a:lnTo>
                    <a:pt x="6829425" y="0"/>
                  </a:lnTo>
                  <a:close/>
                </a:path>
                <a:path w="8086725" h="28575">
                  <a:moveTo>
                    <a:pt x="6943725" y="0"/>
                  </a:moveTo>
                  <a:lnTo>
                    <a:pt x="6858000" y="0"/>
                  </a:lnTo>
                  <a:lnTo>
                    <a:pt x="6858000" y="28575"/>
                  </a:lnTo>
                  <a:lnTo>
                    <a:pt x="6943725" y="28575"/>
                  </a:lnTo>
                  <a:lnTo>
                    <a:pt x="6943725" y="0"/>
                  </a:lnTo>
                  <a:close/>
                </a:path>
                <a:path w="8086725" h="28575">
                  <a:moveTo>
                    <a:pt x="7058025" y="0"/>
                  </a:moveTo>
                  <a:lnTo>
                    <a:pt x="6972300" y="0"/>
                  </a:lnTo>
                  <a:lnTo>
                    <a:pt x="6972300" y="28575"/>
                  </a:lnTo>
                  <a:lnTo>
                    <a:pt x="7058025" y="28575"/>
                  </a:lnTo>
                  <a:lnTo>
                    <a:pt x="7058025" y="0"/>
                  </a:lnTo>
                  <a:close/>
                </a:path>
                <a:path w="8086725" h="28575">
                  <a:moveTo>
                    <a:pt x="7172325" y="0"/>
                  </a:moveTo>
                  <a:lnTo>
                    <a:pt x="7086600" y="0"/>
                  </a:lnTo>
                  <a:lnTo>
                    <a:pt x="7086600" y="28575"/>
                  </a:lnTo>
                  <a:lnTo>
                    <a:pt x="7172325" y="28575"/>
                  </a:lnTo>
                  <a:lnTo>
                    <a:pt x="7172325" y="0"/>
                  </a:lnTo>
                  <a:close/>
                </a:path>
                <a:path w="8086725" h="28575">
                  <a:moveTo>
                    <a:pt x="7286625" y="0"/>
                  </a:moveTo>
                  <a:lnTo>
                    <a:pt x="7200900" y="0"/>
                  </a:lnTo>
                  <a:lnTo>
                    <a:pt x="7200900" y="28575"/>
                  </a:lnTo>
                  <a:lnTo>
                    <a:pt x="7286625" y="28575"/>
                  </a:lnTo>
                  <a:lnTo>
                    <a:pt x="7286625" y="0"/>
                  </a:lnTo>
                  <a:close/>
                </a:path>
                <a:path w="8086725" h="28575">
                  <a:moveTo>
                    <a:pt x="7400925" y="0"/>
                  </a:moveTo>
                  <a:lnTo>
                    <a:pt x="7315200" y="0"/>
                  </a:lnTo>
                  <a:lnTo>
                    <a:pt x="7315200" y="28575"/>
                  </a:lnTo>
                  <a:lnTo>
                    <a:pt x="7400925" y="28575"/>
                  </a:lnTo>
                  <a:lnTo>
                    <a:pt x="7400925" y="0"/>
                  </a:lnTo>
                  <a:close/>
                </a:path>
                <a:path w="8086725" h="28575">
                  <a:moveTo>
                    <a:pt x="7515225" y="0"/>
                  </a:moveTo>
                  <a:lnTo>
                    <a:pt x="7429500" y="0"/>
                  </a:lnTo>
                  <a:lnTo>
                    <a:pt x="7429500" y="28575"/>
                  </a:lnTo>
                  <a:lnTo>
                    <a:pt x="7515225" y="28575"/>
                  </a:lnTo>
                  <a:lnTo>
                    <a:pt x="7515225" y="0"/>
                  </a:lnTo>
                  <a:close/>
                </a:path>
                <a:path w="8086725" h="28575">
                  <a:moveTo>
                    <a:pt x="7629525" y="0"/>
                  </a:moveTo>
                  <a:lnTo>
                    <a:pt x="7543800" y="0"/>
                  </a:lnTo>
                  <a:lnTo>
                    <a:pt x="7543800" y="28575"/>
                  </a:lnTo>
                  <a:lnTo>
                    <a:pt x="7629525" y="28575"/>
                  </a:lnTo>
                  <a:lnTo>
                    <a:pt x="7629525" y="0"/>
                  </a:lnTo>
                  <a:close/>
                </a:path>
                <a:path w="8086725" h="28575">
                  <a:moveTo>
                    <a:pt x="7743825" y="0"/>
                  </a:moveTo>
                  <a:lnTo>
                    <a:pt x="7658100" y="0"/>
                  </a:lnTo>
                  <a:lnTo>
                    <a:pt x="7658100" y="28575"/>
                  </a:lnTo>
                  <a:lnTo>
                    <a:pt x="7743825" y="28575"/>
                  </a:lnTo>
                  <a:lnTo>
                    <a:pt x="7743825" y="0"/>
                  </a:lnTo>
                  <a:close/>
                </a:path>
                <a:path w="8086725" h="28575">
                  <a:moveTo>
                    <a:pt x="7858125" y="0"/>
                  </a:moveTo>
                  <a:lnTo>
                    <a:pt x="7772400" y="0"/>
                  </a:lnTo>
                  <a:lnTo>
                    <a:pt x="7772400" y="28575"/>
                  </a:lnTo>
                  <a:lnTo>
                    <a:pt x="7858125" y="28575"/>
                  </a:lnTo>
                  <a:lnTo>
                    <a:pt x="7858125" y="0"/>
                  </a:lnTo>
                  <a:close/>
                </a:path>
                <a:path w="8086725" h="28575">
                  <a:moveTo>
                    <a:pt x="7972425" y="0"/>
                  </a:moveTo>
                  <a:lnTo>
                    <a:pt x="7886700" y="0"/>
                  </a:lnTo>
                  <a:lnTo>
                    <a:pt x="7886700" y="28575"/>
                  </a:lnTo>
                  <a:lnTo>
                    <a:pt x="7972425" y="28575"/>
                  </a:lnTo>
                  <a:lnTo>
                    <a:pt x="7972425" y="0"/>
                  </a:lnTo>
                  <a:close/>
                </a:path>
                <a:path w="8086725" h="28575">
                  <a:moveTo>
                    <a:pt x="8086725" y="0"/>
                  </a:moveTo>
                  <a:lnTo>
                    <a:pt x="8001000" y="0"/>
                  </a:lnTo>
                  <a:lnTo>
                    <a:pt x="8001000" y="28575"/>
                  </a:lnTo>
                  <a:lnTo>
                    <a:pt x="8086725" y="28575"/>
                  </a:lnTo>
                  <a:lnTo>
                    <a:pt x="8086725" y="0"/>
                  </a:lnTo>
                  <a:close/>
                </a:path>
              </a:pathLst>
            </a:custGeom>
            <a:solidFill>
              <a:srgbClr val="A5AC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46562" y="4080522"/>
              <a:ext cx="200025" cy="28575"/>
            </a:xfrm>
            <a:custGeom>
              <a:avLst/>
              <a:gdLst/>
              <a:ahLst/>
              <a:cxnLst/>
              <a:rect l="l" t="t" r="r" b="b"/>
              <a:pathLst>
                <a:path w="200025" h="28575">
                  <a:moveTo>
                    <a:pt x="85725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85725" y="28575"/>
                  </a:lnTo>
                  <a:lnTo>
                    <a:pt x="85725" y="0"/>
                  </a:lnTo>
                  <a:close/>
                </a:path>
                <a:path w="200025" h="28575">
                  <a:moveTo>
                    <a:pt x="200025" y="0"/>
                  </a:moveTo>
                  <a:lnTo>
                    <a:pt x="114300" y="0"/>
                  </a:lnTo>
                  <a:lnTo>
                    <a:pt x="114300" y="28575"/>
                  </a:lnTo>
                  <a:lnTo>
                    <a:pt x="200025" y="28575"/>
                  </a:lnTo>
                  <a:lnTo>
                    <a:pt x="200025" y="0"/>
                  </a:lnTo>
                  <a:close/>
                </a:path>
              </a:pathLst>
            </a:custGeom>
            <a:solidFill>
              <a:srgbClr val="A5AC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1028699" y="4430273"/>
            <a:ext cx="2665730" cy="1017269"/>
          </a:xfrm>
          <a:custGeom>
            <a:avLst/>
            <a:gdLst/>
            <a:ahLst/>
            <a:cxnLst/>
            <a:rect l="l" t="t" r="r" b="b"/>
            <a:pathLst>
              <a:path w="2665729" h="1017270">
                <a:moveTo>
                  <a:pt x="2158512" y="1016973"/>
                </a:moveTo>
                <a:lnTo>
                  <a:pt x="0" y="1016973"/>
                </a:lnTo>
                <a:lnTo>
                  <a:pt x="508486" y="508486"/>
                </a:lnTo>
                <a:lnTo>
                  <a:pt x="0" y="0"/>
                </a:lnTo>
                <a:lnTo>
                  <a:pt x="2158512" y="0"/>
                </a:lnTo>
                <a:lnTo>
                  <a:pt x="2665583" y="507070"/>
                </a:lnTo>
                <a:lnTo>
                  <a:pt x="2665583" y="509903"/>
                </a:lnTo>
                <a:lnTo>
                  <a:pt x="2158512" y="1016973"/>
                </a:lnTo>
                <a:close/>
              </a:path>
            </a:pathLst>
          </a:custGeom>
          <a:solidFill>
            <a:srgbClr val="FFC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47899" y="5774968"/>
            <a:ext cx="28575" cy="771525"/>
          </a:xfrm>
          <a:custGeom>
            <a:avLst/>
            <a:gdLst/>
            <a:ahLst/>
            <a:cxnLst/>
            <a:rect l="l" t="t" r="r" b="b"/>
            <a:pathLst>
              <a:path w="28575" h="771525">
                <a:moveTo>
                  <a:pt x="28575" y="685800"/>
                </a:moveTo>
                <a:lnTo>
                  <a:pt x="0" y="685800"/>
                </a:lnTo>
                <a:lnTo>
                  <a:pt x="0" y="771525"/>
                </a:lnTo>
                <a:lnTo>
                  <a:pt x="28575" y="771525"/>
                </a:lnTo>
                <a:lnTo>
                  <a:pt x="28575" y="685800"/>
                </a:lnTo>
                <a:close/>
              </a:path>
              <a:path w="28575" h="771525">
                <a:moveTo>
                  <a:pt x="28575" y="571500"/>
                </a:moveTo>
                <a:lnTo>
                  <a:pt x="0" y="571500"/>
                </a:lnTo>
                <a:lnTo>
                  <a:pt x="0" y="657225"/>
                </a:lnTo>
                <a:lnTo>
                  <a:pt x="28575" y="657225"/>
                </a:lnTo>
                <a:lnTo>
                  <a:pt x="28575" y="571500"/>
                </a:lnTo>
                <a:close/>
              </a:path>
              <a:path w="28575" h="771525">
                <a:moveTo>
                  <a:pt x="28575" y="457200"/>
                </a:moveTo>
                <a:lnTo>
                  <a:pt x="0" y="457200"/>
                </a:lnTo>
                <a:lnTo>
                  <a:pt x="0" y="542925"/>
                </a:lnTo>
                <a:lnTo>
                  <a:pt x="28575" y="542925"/>
                </a:lnTo>
                <a:lnTo>
                  <a:pt x="28575" y="457200"/>
                </a:lnTo>
                <a:close/>
              </a:path>
              <a:path w="28575" h="771525">
                <a:moveTo>
                  <a:pt x="28575" y="342900"/>
                </a:moveTo>
                <a:lnTo>
                  <a:pt x="0" y="342900"/>
                </a:lnTo>
                <a:lnTo>
                  <a:pt x="0" y="428625"/>
                </a:lnTo>
                <a:lnTo>
                  <a:pt x="28575" y="428625"/>
                </a:lnTo>
                <a:lnTo>
                  <a:pt x="28575" y="342900"/>
                </a:lnTo>
                <a:close/>
              </a:path>
              <a:path w="28575" h="771525">
                <a:moveTo>
                  <a:pt x="28575" y="228600"/>
                </a:moveTo>
                <a:lnTo>
                  <a:pt x="0" y="228600"/>
                </a:lnTo>
                <a:lnTo>
                  <a:pt x="0" y="314325"/>
                </a:lnTo>
                <a:lnTo>
                  <a:pt x="28575" y="314325"/>
                </a:lnTo>
                <a:lnTo>
                  <a:pt x="28575" y="228600"/>
                </a:lnTo>
                <a:close/>
              </a:path>
              <a:path w="28575" h="771525">
                <a:moveTo>
                  <a:pt x="28575" y="114300"/>
                </a:moveTo>
                <a:lnTo>
                  <a:pt x="0" y="114300"/>
                </a:lnTo>
                <a:lnTo>
                  <a:pt x="0" y="200025"/>
                </a:lnTo>
                <a:lnTo>
                  <a:pt x="28575" y="200025"/>
                </a:lnTo>
                <a:lnTo>
                  <a:pt x="28575" y="114300"/>
                </a:lnTo>
                <a:close/>
              </a:path>
              <a:path w="28575" h="771525">
                <a:moveTo>
                  <a:pt x="28575" y="0"/>
                </a:moveTo>
                <a:lnTo>
                  <a:pt x="0" y="0"/>
                </a:lnTo>
                <a:lnTo>
                  <a:pt x="0" y="85725"/>
                </a:lnTo>
                <a:lnTo>
                  <a:pt x="28575" y="85725"/>
                </a:lnTo>
                <a:lnTo>
                  <a:pt x="28575" y="0"/>
                </a:lnTo>
                <a:close/>
              </a:path>
            </a:pathLst>
          </a:custGeom>
          <a:solidFill>
            <a:srgbClr val="A5ACB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1761744" y="2259385"/>
            <a:ext cx="1210310" cy="2033270"/>
            <a:chOff x="1761744" y="2259385"/>
            <a:chExt cx="1210310" cy="2033270"/>
          </a:xfrm>
        </p:grpSpPr>
        <p:sp>
          <p:nvSpPr>
            <p:cNvPr id="13" name="object 13"/>
            <p:cNvSpPr/>
            <p:nvPr/>
          </p:nvSpPr>
          <p:spPr>
            <a:xfrm>
              <a:off x="2347861" y="3077946"/>
              <a:ext cx="28575" cy="1000125"/>
            </a:xfrm>
            <a:custGeom>
              <a:avLst/>
              <a:gdLst/>
              <a:ahLst/>
              <a:cxnLst/>
              <a:rect l="l" t="t" r="r" b="b"/>
              <a:pathLst>
                <a:path w="28575" h="1000125">
                  <a:moveTo>
                    <a:pt x="28575" y="914400"/>
                  </a:moveTo>
                  <a:lnTo>
                    <a:pt x="0" y="914400"/>
                  </a:lnTo>
                  <a:lnTo>
                    <a:pt x="0" y="1000125"/>
                  </a:lnTo>
                  <a:lnTo>
                    <a:pt x="28575" y="1000125"/>
                  </a:lnTo>
                  <a:lnTo>
                    <a:pt x="28575" y="914400"/>
                  </a:lnTo>
                  <a:close/>
                </a:path>
                <a:path w="28575" h="1000125">
                  <a:moveTo>
                    <a:pt x="28575" y="800100"/>
                  </a:moveTo>
                  <a:lnTo>
                    <a:pt x="0" y="800100"/>
                  </a:lnTo>
                  <a:lnTo>
                    <a:pt x="0" y="885825"/>
                  </a:lnTo>
                  <a:lnTo>
                    <a:pt x="28575" y="885825"/>
                  </a:lnTo>
                  <a:lnTo>
                    <a:pt x="28575" y="800100"/>
                  </a:lnTo>
                  <a:close/>
                </a:path>
                <a:path w="28575" h="1000125">
                  <a:moveTo>
                    <a:pt x="28575" y="685800"/>
                  </a:moveTo>
                  <a:lnTo>
                    <a:pt x="0" y="685800"/>
                  </a:lnTo>
                  <a:lnTo>
                    <a:pt x="0" y="771525"/>
                  </a:lnTo>
                  <a:lnTo>
                    <a:pt x="28575" y="771525"/>
                  </a:lnTo>
                  <a:lnTo>
                    <a:pt x="28575" y="685800"/>
                  </a:lnTo>
                  <a:close/>
                </a:path>
                <a:path w="28575" h="1000125">
                  <a:moveTo>
                    <a:pt x="28575" y="571500"/>
                  </a:moveTo>
                  <a:lnTo>
                    <a:pt x="0" y="571500"/>
                  </a:lnTo>
                  <a:lnTo>
                    <a:pt x="0" y="657225"/>
                  </a:lnTo>
                  <a:lnTo>
                    <a:pt x="28575" y="657225"/>
                  </a:lnTo>
                  <a:lnTo>
                    <a:pt x="28575" y="571500"/>
                  </a:lnTo>
                  <a:close/>
                </a:path>
                <a:path w="28575" h="1000125">
                  <a:moveTo>
                    <a:pt x="28575" y="457200"/>
                  </a:moveTo>
                  <a:lnTo>
                    <a:pt x="0" y="457200"/>
                  </a:lnTo>
                  <a:lnTo>
                    <a:pt x="0" y="542925"/>
                  </a:lnTo>
                  <a:lnTo>
                    <a:pt x="28575" y="542925"/>
                  </a:lnTo>
                  <a:lnTo>
                    <a:pt x="28575" y="457200"/>
                  </a:lnTo>
                  <a:close/>
                </a:path>
                <a:path w="28575" h="1000125">
                  <a:moveTo>
                    <a:pt x="28575" y="342900"/>
                  </a:moveTo>
                  <a:lnTo>
                    <a:pt x="0" y="342900"/>
                  </a:lnTo>
                  <a:lnTo>
                    <a:pt x="0" y="428625"/>
                  </a:lnTo>
                  <a:lnTo>
                    <a:pt x="28575" y="428625"/>
                  </a:lnTo>
                  <a:lnTo>
                    <a:pt x="28575" y="342900"/>
                  </a:lnTo>
                  <a:close/>
                </a:path>
                <a:path w="28575" h="1000125">
                  <a:moveTo>
                    <a:pt x="28575" y="228600"/>
                  </a:moveTo>
                  <a:lnTo>
                    <a:pt x="0" y="228600"/>
                  </a:lnTo>
                  <a:lnTo>
                    <a:pt x="0" y="314325"/>
                  </a:lnTo>
                  <a:lnTo>
                    <a:pt x="28575" y="314325"/>
                  </a:lnTo>
                  <a:lnTo>
                    <a:pt x="28575" y="228600"/>
                  </a:lnTo>
                  <a:close/>
                </a:path>
                <a:path w="28575" h="1000125">
                  <a:moveTo>
                    <a:pt x="28575" y="114300"/>
                  </a:moveTo>
                  <a:lnTo>
                    <a:pt x="0" y="114300"/>
                  </a:lnTo>
                  <a:lnTo>
                    <a:pt x="0" y="200025"/>
                  </a:lnTo>
                  <a:lnTo>
                    <a:pt x="28575" y="200025"/>
                  </a:lnTo>
                  <a:lnTo>
                    <a:pt x="28575" y="114300"/>
                  </a:lnTo>
                  <a:close/>
                </a:path>
                <a:path w="28575" h="1000125">
                  <a:moveTo>
                    <a:pt x="28575" y="0"/>
                  </a:moveTo>
                  <a:lnTo>
                    <a:pt x="0" y="0"/>
                  </a:lnTo>
                  <a:lnTo>
                    <a:pt x="0" y="85725"/>
                  </a:lnTo>
                  <a:lnTo>
                    <a:pt x="28575" y="85725"/>
                  </a:lnTo>
                  <a:lnTo>
                    <a:pt x="28575" y="0"/>
                  </a:lnTo>
                  <a:close/>
                </a:path>
              </a:pathLst>
            </a:custGeom>
            <a:solidFill>
              <a:srgbClr val="A5AC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61744" y="2259385"/>
              <a:ext cx="1197863" cy="119399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764528" y="2259385"/>
              <a:ext cx="1207770" cy="1207770"/>
            </a:xfrm>
            <a:custGeom>
              <a:avLst/>
              <a:gdLst/>
              <a:ahLst/>
              <a:cxnLst/>
              <a:rect l="l" t="t" r="r" b="b"/>
              <a:pathLst>
                <a:path w="1207770" h="1207770">
                  <a:moveTo>
                    <a:pt x="586810" y="1207271"/>
                  </a:moveTo>
                  <a:lnTo>
                    <a:pt x="536145" y="1203731"/>
                  </a:lnTo>
                  <a:lnTo>
                    <a:pt x="485735" y="1195902"/>
                  </a:lnTo>
                  <a:lnTo>
                    <a:pt x="436166" y="1183845"/>
                  </a:lnTo>
                  <a:lnTo>
                    <a:pt x="388002" y="1167726"/>
                  </a:lnTo>
                  <a:lnTo>
                    <a:pt x="341483" y="1147673"/>
                  </a:lnTo>
                  <a:lnTo>
                    <a:pt x="296845" y="1123813"/>
                  </a:lnTo>
                  <a:lnTo>
                    <a:pt x="254327" y="1096274"/>
                  </a:lnTo>
                  <a:lnTo>
                    <a:pt x="214167" y="1065183"/>
                  </a:lnTo>
                  <a:lnTo>
                    <a:pt x="176603" y="1030667"/>
                  </a:lnTo>
                  <a:lnTo>
                    <a:pt x="142087" y="993103"/>
                  </a:lnTo>
                  <a:lnTo>
                    <a:pt x="110995" y="952943"/>
                  </a:lnTo>
                  <a:lnTo>
                    <a:pt x="83456" y="910425"/>
                  </a:lnTo>
                  <a:lnTo>
                    <a:pt x="59597" y="865787"/>
                  </a:lnTo>
                  <a:lnTo>
                    <a:pt x="39545" y="819268"/>
                  </a:lnTo>
                  <a:lnTo>
                    <a:pt x="23426" y="771104"/>
                  </a:lnTo>
                  <a:lnTo>
                    <a:pt x="11369" y="721535"/>
                  </a:lnTo>
                  <a:lnTo>
                    <a:pt x="3539" y="671125"/>
                  </a:lnTo>
                  <a:lnTo>
                    <a:pt x="0" y="620460"/>
                  </a:lnTo>
                  <a:lnTo>
                    <a:pt x="723" y="569809"/>
                  </a:lnTo>
                  <a:lnTo>
                    <a:pt x="5684" y="519439"/>
                  </a:lnTo>
                  <a:lnTo>
                    <a:pt x="14856" y="469620"/>
                  </a:lnTo>
                  <a:lnTo>
                    <a:pt x="28212" y="420619"/>
                  </a:lnTo>
                  <a:lnTo>
                    <a:pt x="45739" y="372677"/>
                  </a:lnTo>
                  <a:lnTo>
                    <a:pt x="67222" y="326441"/>
                  </a:lnTo>
                  <a:lnTo>
                    <a:pt x="92427" y="282347"/>
                  </a:lnTo>
                  <a:lnTo>
                    <a:pt x="121169" y="240634"/>
                  </a:lnTo>
                  <a:lnTo>
                    <a:pt x="153278" y="201509"/>
                  </a:lnTo>
                  <a:lnTo>
                    <a:pt x="188583" y="165181"/>
                  </a:lnTo>
                  <a:lnTo>
                    <a:pt x="226912" y="131858"/>
                  </a:lnTo>
                  <a:lnTo>
                    <a:pt x="268093" y="101750"/>
                  </a:lnTo>
                  <a:lnTo>
                    <a:pt x="311670" y="75225"/>
                  </a:lnTo>
                  <a:lnTo>
                    <a:pt x="357123" y="52566"/>
                  </a:lnTo>
                  <a:lnTo>
                    <a:pt x="404197" y="33851"/>
                  </a:lnTo>
                  <a:lnTo>
                    <a:pt x="452631" y="19158"/>
                  </a:lnTo>
                  <a:lnTo>
                    <a:pt x="502168" y="8567"/>
                  </a:lnTo>
                  <a:lnTo>
                    <a:pt x="552551" y="2154"/>
                  </a:lnTo>
                  <a:lnTo>
                    <a:pt x="603519" y="0"/>
                  </a:lnTo>
                  <a:lnTo>
                    <a:pt x="650962" y="1866"/>
                  </a:lnTo>
                  <a:lnTo>
                    <a:pt x="698003" y="7438"/>
                  </a:lnTo>
                  <a:lnTo>
                    <a:pt x="744427" y="16673"/>
                  </a:lnTo>
                  <a:lnTo>
                    <a:pt x="790019" y="29527"/>
                  </a:lnTo>
                  <a:lnTo>
                    <a:pt x="834564" y="45957"/>
                  </a:lnTo>
                  <a:lnTo>
                    <a:pt x="877682" y="65837"/>
                  </a:lnTo>
                  <a:lnTo>
                    <a:pt x="919010" y="88987"/>
                  </a:lnTo>
                  <a:lnTo>
                    <a:pt x="955252" y="113203"/>
                  </a:lnTo>
                  <a:lnTo>
                    <a:pt x="603672" y="113203"/>
                  </a:lnTo>
                  <a:lnTo>
                    <a:pt x="555629" y="115546"/>
                  </a:lnTo>
                  <a:lnTo>
                    <a:pt x="508019" y="122599"/>
                  </a:lnTo>
                  <a:lnTo>
                    <a:pt x="461381" y="134270"/>
                  </a:lnTo>
                  <a:lnTo>
                    <a:pt x="461248" y="134270"/>
                  </a:lnTo>
                  <a:lnTo>
                    <a:pt x="415816" y="150544"/>
                  </a:lnTo>
                  <a:lnTo>
                    <a:pt x="372277" y="171126"/>
                  </a:lnTo>
                  <a:lnTo>
                    <a:pt x="331113" y="195790"/>
                  </a:lnTo>
                  <a:lnTo>
                    <a:pt x="292468" y="224430"/>
                  </a:lnTo>
                  <a:lnTo>
                    <a:pt x="256769" y="256773"/>
                  </a:lnTo>
                  <a:lnTo>
                    <a:pt x="224199" y="292699"/>
                  </a:lnTo>
                  <a:lnTo>
                    <a:pt x="195653" y="331217"/>
                  </a:lnTo>
                  <a:lnTo>
                    <a:pt x="170895" y="372508"/>
                  </a:lnTo>
                  <a:lnTo>
                    <a:pt x="150371" y="415885"/>
                  </a:lnTo>
                  <a:lnTo>
                    <a:pt x="134150" y="461168"/>
                  </a:lnTo>
                  <a:lnTo>
                    <a:pt x="122435" y="507899"/>
                  </a:lnTo>
                  <a:lnTo>
                    <a:pt x="115372" y="555476"/>
                  </a:lnTo>
                  <a:lnTo>
                    <a:pt x="112979" y="603751"/>
                  </a:lnTo>
                  <a:lnTo>
                    <a:pt x="112972" y="603903"/>
                  </a:lnTo>
                  <a:lnTo>
                    <a:pt x="115334" y="651832"/>
                  </a:lnTo>
                  <a:lnTo>
                    <a:pt x="122368" y="699302"/>
                  </a:lnTo>
                  <a:lnTo>
                    <a:pt x="134038" y="745965"/>
                  </a:lnTo>
                  <a:lnTo>
                    <a:pt x="150312" y="791475"/>
                  </a:lnTo>
                  <a:lnTo>
                    <a:pt x="170985" y="835163"/>
                  </a:lnTo>
                  <a:lnTo>
                    <a:pt x="195729" y="876411"/>
                  </a:lnTo>
                  <a:lnTo>
                    <a:pt x="224321" y="914950"/>
                  </a:lnTo>
                  <a:lnTo>
                    <a:pt x="256542" y="950512"/>
                  </a:lnTo>
                  <a:lnTo>
                    <a:pt x="292171" y="982827"/>
                  </a:lnTo>
                  <a:lnTo>
                    <a:pt x="330986" y="1011626"/>
                  </a:lnTo>
                  <a:lnTo>
                    <a:pt x="372446" y="1036466"/>
                  </a:lnTo>
                  <a:lnTo>
                    <a:pt x="415812" y="1056958"/>
                  </a:lnTo>
                  <a:lnTo>
                    <a:pt x="460894" y="1073095"/>
                  </a:lnTo>
                  <a:lnTo>
                    <a:pt x="507439" y="1084786"/>
                  </a:lnTo>
                  <a:lnTo>
                    <a:pt x="507282" y="1084786"/>
                  </a:lnTo>
                  <a:lnTo>
                    <a:pt x="555114" y="1091898"/>
                  </a:lnTo>
                  <a:lnTo>
                    <a:pt x="554845" y="1091898"/>
                  </a:lnTo>
                  <a:lnTo>
                    <a:pt x="603519" y="1094298"/>
                  </a:lnTo>
                  <a:lnTo>
                    <a:pt x="954740" y="1094298"/>
                  </a:lnTo>
                  <a:lnTo>
                    <a:pt x="924923" y="1114844"/>
                  </a:lnTo>
                  <a:lnTo>
                    <a:pt x="880829" y="1140049"/>
                  </a:lnTo>
                  <a:lnTo>
                    <a:pt x="834564" y="1161545"/>
                  </a:lnTo>
                  <a:lnTo>
                    <a:pt x="786650" y="1179059"/>
                  </a:lnTo>
                  <a:lnTo>
                    <a:pt x="737650" y="1192415"/>
                  </a:lnTo>
                  <a:lnTo>
                    <a:pt x="687831" y="1201586"/>
                  </a:lnTo>
                  <a:lnTo>
                    <a:pt x="637461" y="1206547"/>
                  </a:lnTo>
                  <a:lnTo>
                    <a:pt x="586810" y="1207271"/>
                  </a:lnTo>
                  <a:close/>
                </a:path>
                <a:path w="1207770" h="1207770">
                  <a:moveTo>
                    <a:pt x="954740" y="1094298"/>
                  </a:moveTo>
                  <a:lnTo>
                    <a:pt x="603519" y="1094298"/>
                  </a:lnTo>
                  <a:lnTo>
                    <a:pt x="652004" y="1091898"/>
                  </a:lnTo>
                  <a:lnTo>
                    <a:pt x="699667" y="1084786"/>
                  </a:lnTo>
                  <a:lnTo>
                    <a:pt x="746188" y="1073095"/>
                  </a:lnTo>
                  <a:lnTo>
                    <a:pt x="791244" y="1056958"/>
                  </a:lnTo>
                  <a:lnTo>
                    <a:pt x="834585" y="1036466"/>
                  </a:lnTo>
                  <a:lnTo>
                    <a:pt x="875675" y="1011881"/>
                  </a:lnTo>
                  <a:lnTo>
                    <a:pt x="914408" y="983207"/>
                  </a:lnTo>
                  <a:lnTo>
                    <a:pt x="950488" y="950512"/>
                  </a:lnTo>
                  <a:lnTo>
                    <a:pt x="982976" y="914639"/>
                  </a:lnTo>
                  <a:lnTo>
                    <a:pt x="1011650" y="875907"/>
                  </a:lnTo>
                  <a:lnTo>
                    <a:pt x="1036278" y="834745"/>
                  </a:lnTo>
                  <a:lnTo>
                    <a:pt x="1056727" y="791475"/>
                  </a:lnTo>
                  <a:lnTo>
                    <a:pt x="1072864" y="746419"/>
                  </a:lnTo>
                  <a:lnTo>
                    <a:pt x="1084555" y="699898"/>
                  </a:lnTo>
                  <a:lnTo>
                    <a:pt x="1091667" y="652235"/>
                  </a:lnTo>
                  <a:lnTo>
                    <a:pt x="1094060" y="603903"/>
                  </a:lnTo>
                  <a:lnTo>
                    <a:pt x="1094067" y="603751"/>
                  </a:lnTo>
                  <a:lnTo>
                    <a:pt x="1091728" y="556308"/>
                  </a:lnTo>
                  <a:lnTo>
                    <a:pt x="1091687" y="555476"/>
                  </a:lnTo>
                  <a:lnTo>
                    <a:pt x="1084634" y="508049"/>
                  </a:lnTo>
                  <a:lnTo>
                    <a:pt x="1072945" y="461351"/>
                  </a:lnTo>
                  <a:lnTo>
                    <a:pt x="1056786" y="416166"/>
                  </a:lnTo>
                  <a:lnTo>
                    <a:pt x="1036235" y="372677"/>
                  </a:lnTo>
                  <a:lnTo>
                    <a:pt x="1011395" y="331217"/>
                  </a:lnTo>
                  <a:lnTo>
                    <a:pt x="982597" y="292402"/>
                  </a:lnTo>
                  <a:lnTo>
                    <a:pt x="950282" y="256773"/>
                  </a:lnTo>
                  <a:lnTo>
                    <a:pt x="914555" y="224430"/>
                  </a:lnTo>
                  <a:lnTo>
                    <a:pt x="876180" y="195960"/>
                  </a:lnTo>
                  <a:lnTo>
                    <a:pt x="834741" y="171126"/>
                  </a:lnTo>
                  <a:lnTo>
                    <a:pt x="791244" y="150544"/>
                  </a:lnTo>
                  <a:lnTo>
                    <a:pt x="745735" y="134270"/>
                  </a:lnTo>
                  <a:lnTo>
                    <a:pt x="699072" y="122599"/>
                  </a:lnTo>
                  <a:lnTo>
                    <a:pt x="651473" y="115546"/>
                  </a:lnTo>
                  <a:lnTo>
                    <a:pt x="651213" y="115546"/>
                  </a:lnTo>
                  <a:lnTo>
                    <a:pt x="603672" y="113203"/>
                  </a:lnTo>
                  <a:lnTo>
                    <a:pt x="955252" y="113203"/>
                  </a:lnTo>
                  <a:lnTo>
                    <a:pt x="958367" y="115284"/>
                  </a:lnTo>
                  <a:lnTo>
                    <a:pt x="995569" y="144607"/>
                  </a:lnTo>
                  <a:lnTo>
                    <a:pt x="1030436" y="176834"/>
                  </a:lnTo>
                  <a:lnTo>
                    <a:pt x="1062663" y="211701"/>
                  </a:lnTo>
                  <a:lnTo>
                    <a:pt x="1091987" y="248904"/>
                  </a:lnTo>
                  <a:lnTo>
                    <a:pt x="1118284" y="288261"/>
                  </a:lnTo>
                  <a:lnTo>
                    <a:pt x="1141433" y="329588"/>
                  </a:lnTo>
                  <a:lnTo>
                    <a:pt x="1161223" y="372508"/>
                  </a:lnTo>
                  <a:lnTo>
                    <a:pt x="1161301" y="372677"/>
                  </a:lnTo>
                  <a:lnTo>
                    <a:pt x="1177745" y="417251"/>
                  </a:lnTo>
                  <a:lnTo>
                    <a:pt x="1190598" y="462843"/>
                  </a:lnTo>
                  <a:lnTo>
                    <a:pt x="1199832" y="509267"/>
                  </a:lnTo>
                  <a:lnTo>
                    <a:pt x="1205305" y="555476"/>
                  </a:lnTo>
                  <a:lnTo>
                    <a:pt x="1205404" y="556308"/>
                  </a:lnTo>
                  <a:lnTo>
                    <a:pt x="1207271" y="603751"/>
                  </a:lnTo>
                  <a:lnTo>
                    <a:pt x="1205238" y="651832"/>
                  </a:lnTo>
                  <a:lnTo>
                    <a:pt x="1198703" y="705101"/>
                  </a:lnTo>
                  <a:lnTo>
                    <a:pt x="1188111" y="754639"/>
                  </a:lnTo>
                  <a:lnTo>
                    <a:pt x="1173419" y="803073"/>
                  </a:lnTo>
                  <a:lnTo>
                    <a:pt x="1154704" y="850146"/>
                  </a:lnTo>
                  <a:lnTo>
                    <a:pt x="1132045" y="895600"/>
                  </a:lnTo>
                  <a:lnTo>
                    <a:pt x="1105520" y="939176"/>
                  </a:lnTo>
                  <a:lnTo>
                    <a:pt x="1075411" y="980358"/>
                  </a:lnTo>
                  <a:lnTo>
                    <a:pt x="1042089" y="1018687"/>
                  </a:lnTo>
                  <a:lnTo>
                    <a:pt x="1005761" y="1053992"/>
                  </a:lnTo>
                  <a:lnTo>
                    <a:pt x="966636" y="1086101"/>
                  </a:lnTo>
                  <a:lnTo>
                    <a:pt x="954740" y="10942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209800" y="3949230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399" y="304799"/>
                  </a:moveTo>
                  <a:lnTo>
                    <a:pt x="104229" y="297030"/>
                  </a:lnTo>
                  <a:lnTo>
                    <a:pt x="62394" y="275395"/>
                  </a:lnTo>
                  <a:lnTo>
                    <a:pt x="29404" y="242405"/>
                  </a:lnTo>
                  <a:lnTo>
                    <a:pt x="7769" y="200570"/>
                  </a:lnTo>
                  <a:lnTo>
                    <a:pt x="0" y="152399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399" y="0"/>
                  </a:lnTo>
                  <a:lnTo>
                    <a:pt x="200570" y="7769"/>
                  </a:lnTo>
                  <a:lnTo>
                    <a:pt x="242405" y="29404"/>
                  </a:lnTo>
                  <a:lnTo>
                    <a:pt x="275395" y="62394"/>
                  </a:lnTo>
                  <a:lnTo>
                    <a:pt x="297030" y="104229"/>
                  </a:lnTo>
                  <a:lnTo>
                    <a:pt x="304799" y="152399"/>
                  </a:lnTo>
                  <a:lnTo>
                    <a:pt x="297030" y="200570"/>
                  </a:lnTo>
                  <a:lnTo>
                    <a:pt x="275395" y="242405"/>
                  </a:lnTo>
                  <a:lnTo>
                    <a:pt x="242405" y="275395"/>
                  </a:lnTo>
                  <a:lnTo>
                    <a:pt x="200570" y="297030"/>
                  </a:lnTo>
                  <a:lnTo>
                    <a:pt x="152399" y="304799"/>
                  </a:lnTo>
                  <a:close/>
                </a:path>
              </a:pathLst>
            </a:custGeom>
            <a:solidFill>
              <a:srgbClr val="FFC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209800" y="3949230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399" y="0"/>
                  </a:moveTo>
                  <a:lnTo>
                    <a:pt x="104229" y="7769"/>
                  </a:lnTo>
                  <a:lnTo>
                    <a:pt x="62394" y="29404"/>
                  </a:lnTo>
                  <a:lnTo>
                    <a:pt x="29404" y="62394"/>
                  </a:lnTo>
                  <a:lnTo>
                    <a:pt x="7769" y="104229"/>
                  </a:lnTo>
                  <a:lnTo>
                    <a:pt x="0" y="152399"/>
                  </a:lnTo>
                  <a:lnTo>
                    <a:pt x="7769" y="200570"/>
                  </a:lnTo>
                  <a:lnTo>
                    <a:pt x="29404" y="242405"/>
                  </a:lnTo>
                  <a:lnTo>
                    <a:pt x="62394" y="275395"/>
                  </a:lnTo>
                  <a:lnTo>
                    <a:pt x="104229" y="297030"/>
                  </a:lnTo>
                  <a:lnTo>
                    <a:pt x="152399" y="304799"/>
                  </a:lnTo>
                  <a:lnTo>
                    <a:pt x="200570" y="297030"/>
                  </a:lnTo>
                  <a:lnTo>
                    <a:pt x="242405" y="275395"/>
                  </a:lnTo>
                  <a:lnTo>
                    <a:pt x="275395" y="242405"/>
                  </a:lnTo>
                  <a:lnTo>
                    <a:pt x="297030" y="200570"/>
                  </a:lnTo>
                  <a:lnTo>
                    <a:pt x="304799" y="152399"/>
                  </a:lnTo>
                  <a:lnTo>
                    <a:pt x="297030" y="104229"/>
                  </a:lnTo>
                  <a:lnTo>
                    <a:pt x="275395" y="62394"/>
                  </a:lnTo>
                  <a:lnTo>
                    <a:pt x="242405" y="29404"/>
                  </a:lnTo>
                  <a:lnTo>
                    <a:pt x="200570" y="7769"/>
                  </a:lnTo>
                  <a:lnTo>
                    <a:pt x="152399" y="0"/>
                  </a:lnTo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2171700" y="5584457"/>
            <a:ext cx="381000" cy="381000"/>
            <a:chOff x="2171700" y="5584457"/>
            <a:chExt cx="381000" cy="381000"/>
          </a:xfrm>
        </p:grpSpPr>
        <p:sp>
          <p:nvSpPr>
            <p:cNvPr id="19" name="object 19"/>
            <p:cNvSpPr/>
            <p:nvPr/>
          </p:nvSpPr>
          <p:spPr>
            <a:xfrm>
              <a:off x="2209800" y="5622558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399" y="304799"/>
                  </a:moveTo>
                  <a:lnTo>
                    <a:pt x="104229" y="297030"/>
                  </a:lnTo>
                  <a:lnTo>
                    <a:pt x="62394" y="275395"/>
                  </a:lnTo>
                  <a:lnTo>
                    <a:pt x="29404" y="242405"/>
                  </a:lnTo>
                  <a:lnTo>
                    <a:pt x="7769" y="200570"/>
                  </a:lnTo>
                  <a:lnTo>
                    <a:pt x="0" y="152399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399" y="0"/>
                  </a:lnTo>
                  <a:lnTo>
                    <a:pt x="200570" y="7769"/>
                  </a:lnTo>
                  <a:lnTo>
                    <a:pt x="242405" y="29404"/>
                  </a:lnTo>
                  <a:lnTo>
                    <a:pt x="275395" y="62394"/>
                  </a:lnTo>
                  <a:lnTo>
                    <a:pt x="297030" y="104229"/>
                  </a:lnTo>
                  <a:lnTo>
                    <a:pt x="304799" y="152399"/>
                  </a:lnTo>
                  <a:lnTo>
                    <a:pt x="297030" y="200570"/>
                  </a:lnTo>
                  <a:lnTo>
                    <a:pt x="275395" y="242405"/>
                  </a:lnTo>
                  <a:lnTo>
                    <a:pt x="242405" y="275395"/>
                  </a:lnTo>
                  <a:lnTo>
                    <a:pt x="200570" y="297030"/>
                  </a:lnTo>
                  <a:lnTo>
                    <a:pt x="152399" y="304799"/>
                  </a:lnTo>
                  <a:close/>
                </a:path>
              </a:pathLst>
            </a:custGeom>
            <a:solidFill>
              <a:srgbClr val="FFC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209799" y="5622557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399" y="0"/>
                  </a:moveTo>
                  <a:lnTo>
                    <a:pt x="104229" y="7769"/>
                  </a:lnTo>
                  <a:lnTo>
                    <a:pt x="62394" y="29404"/>
                  </a:lnTo>
                  <a:lnTo>
                    <a:pt x="29404" y="62394"/>
                  </a:lnTo>
                  <a:lnTo>
                    <a:pt x="7769" y="104229"/>
                  </a:lnTo>
                  <a:lnTo>
                    <a:pt x="0" y="152399"/>
                  </a:lnTo>
                  <a:lnTo>
                    <a:pt x="7769" y="200570"/>
                  </a:lnTo>
                  <a:lnTo>
                    <a:pt x="29404" y="242405"/>
                  </a:lnTo>
                  <a:lnTo>
                    <a:pt x="62394" y="275395"/>
                  </a:lnTo>
                  <a:lnTo>
                    <a:pt x="104229" y="297030"/>
                  </a:lnTo>
                  <a:lnTo>
                    <a:pt x="152399" y="304799"/>
                  </a:lnTo>
                  <a:lnTo>
                    <a:pt x="200570" y="297030"/>
                  </a:lnTo>
                  <a:lnTo>
                    <a:pt x="242405" y="275395"/>
                  </a:lnTo>
                  <a:lnTo>
                    <a:pt x="275395" y="242405"/>
                  </a:lnTo>
                  <a:lnTo>
                    <a:pt x="297030" y="200570"/>
                  </a:lnTo>
                  <a:lnTo>
                    <a:pt x="304799" y="152399"/>
                  </a:lnTo>
                  <a:lnTo>
                    <a:pt x="297030" y="104229"/>
                  </a:lnTo>
                  <a:lnTo>
                    <a:pt x="275395" y="62394"/>
                  </a:lnTo>
                  <a:lnTo>
                    <a:pt x="242405" y="29404"/>
                  </a:lnTo>
                  <a:lnTo>
                    <a:pt x="200570" y="7769"/>
                  </a:lnTo>
                  <a:lnTo>
                    <a:pt x="152399" y="0"/>
                  </a:lnTo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47899" y="6399747"/>
            <a:ext cx="228599" cy="228599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3741420" y="4430273"/>
            <a:ext cx="2665730" cy="1017269"/>
          </a:xfrm>
          <a:custGeom>
            <a:avLst/>
            <a:gdLst/>
            <a:ahLst/>
            <a:cxnLst/>
            <a:rect l="l" t="t" r="r" b="b"/>
            <a:pathLst>
              <a:path w="2665729" h="1017270">
                <a:moveTo>
                  <a:pt x="2158513" y="1016973"/>
                </a:moveTo>
                <a:lnTo>
                  <a:pt x="0" y="1016973"/>
                </a:lnTo>
                <a:lnTo>
                  <a:pt x="508486" y="508486"/>
                </a:lnTo>
                <a:lnTo>
                  <a:pt x="0" y="0"/>
                </a:lnTo>
                <a:lnTo>
                  <a:pt x="2158513" y="0"/>
                </a:lnTo>
                <a:lnTo>
                  <a:pt x="2665583" y="507070"/>
                </a:lnTo>
                <a:lnTo>
                  <a:pt x="2665583" y="509903"/>
                </a:lnTo>
                <a:lnTo>
                  <a:pt x="2158513" y="1016973"/>
                </a:lnTo>
                <a:close/>
              </a:path>
            </a:pathLst>
          </a:custGeom>
          <a:solidFill>
            <a:srgbClr val="B4D3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060620" y="5774968"/>
            <a:ext cx="28575" cy="771525"/>
          </a:xfrm>
          <a:custGeom>
            <a:avLst/>
            <a:gdLst/>
            <a:ahLst/>
            <a:cxnLst/>
            <a:rect l="l" t="t" r="r" b="b"/>
            <a:pathLst>
              <a:path w="28575" h="771525">
                <a:moveTo>
                  <a:pt x="28575" y="685800"/>
                </a:moveTo>
                <a:lnTo>
                  <a:pt x="0" y="685800"/>
                </a:lnTo>
                <a:lnTo>
                  <a:pt x="0" y="771525"/>
                </a:lnTo>
                <a:lnTo>
                  <a:pt x="28575" y="771525"/>
                </a:lnTo>
                <a:lnTo>
                  <a:pt x="28575" y="685800"/>
                </a:lnTo>
                <a:close/>
              </a:path>
              <a:path w="28575" h="771525">
                <a:moveTo>
                  <a:pt x="28575" y="571500"/>
                </a:moveTo>
                <a:lnTo>
                  <a:pt x="0" y="571500"/>
                </a:lnTo>
                <a:lnTo>
                  <a:pt x="0" y="657225"/>
                </a:lnTo>
                <a:lnTo>
                  <a:pt x="28575" y="657225"/>
                </a:lnTo>
                <a:lnTo>
                  <a:pt x="28575" y="571500"/>
                </a:lnTo>
                <a:close/>
              </a:path>
              <a:path w="28575" h="771525">
                <a:moveTo>
                  <a:pt x="28575" y="457200"/>
                </a:moveTo>
                <a:lnTo>
                  <a:pt x="0" y="457200"/>
                </a:lnTo>
                <a:lnTo>
                  <a:pt x="0" y="542925"/>
                </a:lnTo>
                <a:lnTo>
                  <a:pt x="28575" y="542925"/>
                </a:lnTo>
                <a:lnTo>
                  <a:pt x="28575" y="457200"/>
                </a:lnTo>
                <a:close/>
              </a:path>
              <a:path w="28575" h="771525">
                <a:moveTo>
                  <a:pt x="28575" y="342900"/>
                </a:moveTo>
                <a:lnTo>
                  <a:pt x="0" y="342900"/>
                </a:lnTo>
                <a:lnTo>
                  <a:pt x="0" y="428625"/>
                </a:lnTo>
                <a:lnTo>
                  <a:pt x="28575" y="428625"/>
                </a:lnTo>
                <a:lnTo>
                  <a:pt x="28575" y="342900"/>
                </a:lnTo>
                <a:close/>
              </a:path>
              <a:path w="28575" h="771525">
                <a:moveTo>
                  <a:pt x="28575" y="228600"/>
                </a:moveTo>
                <a:lnTo>
                  <a:pt x="0" y="228600"/>
                </a:lnTo>
                <a:lnTo>
                  <a:pt x="0" y="314325"/>
                </a:lnTo>
                <a:lnTo>
                  <a:pt x="28575" y="314325"/>
                </a:lnTo>
                <a:lnTo>
                  <a:pt x="28575" y="228600"/>
                </a:lnTo>
                <a:close/>
              </a:path>
              <a:path w="28575" h="771525">
                <a:moveTo>
                  <a:pt x="28575" y="114300"/>
                </a:moveTo>
                <a:lnTo>
                  <a:pt x="0" y="114300"/>
                </a:lnTo>
                <a:lnTo>
                  <a:pt x="0" y="200025"/>
                </a:lnTo>
                <a:lnTo>
                  <a:pt x="28575" y="200025"/>
                </a:lnTo>
                <a:lnTo>
                  <a:pt x="28575" y="114300"/>
                </a:lnTo>
                <a:close/>
              </a:path>
              <a:path w="28575" h="771525">
                <a:moveTo>
                  <a:pt x="28575" y="0"/>
                </a:moveTo>
                <a:lnTo>
                  <a:pt x="0" y="0"/>
                </a:lnTo>
                <a:lnTo>
                  <a:pt x="0" y="85725"/>
                </a:lnTo>
                <a:lnTo>
                  <a:pt x="28575" y="85725"/>
                </a:lnTo>
                <a:lnTo>
                  <a:pt x="28575" y="0"/>
                </a:lnTo>
                <a:close/>
              </a:path>
            </a:pathLst>
          </a:custGeom>
          <a:solidFill>
            <a:srgbClr val="A5ACB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4474463" y="2259385"/>
            <a:ext cx="1210310" cy="2033270"/>
            <a:chOff x="4474463" y="2259385"/>
            <a:chExt cx="1210310" cy="2033270"/>
          </a:xfrm>
        </p:grpSpPr>
        <p:sp>
          <p:nvSpPr>
            <p:cNvPr id="25" name="object 25"/>
            <p:cNvSpPr/>
            <p:nvPr/>
          </p:nvSpPr>
          <p:spPr>
            <a:xfrm>
              <a:off x="5060581" y="3077946"/>
              <a:ext cx="28575" cy="1000125"/>
            </a:xfrm>
            <a:custGeom>
              <a:avLst/>
              <a:gdLst/>
              <a:ahLst/>
              <a:cxnLst/>
              <a:rect l="l" t="t" r="r" b="b"/>
              <a:pathLst>
                <a:path w="28575" h="1000125">
                  <a:moveTo>
                    <a:pt x="28575" y="914400"/>
                  </a:moveTo>
                  <a:lnTo>
                    <a:pt x="0" y="914400"/>
                  </a:lnTo>
                  <a:lnTo>
                    <a:pt x="0" y="1000125"/>
                  </a:lnTo>
                  <a:lnTo>
                    <a:pt x="28575" y="1000125"/>
                  </a:lnTo>
                  <a:lnTo>
                    <a:pt x="28575" y="914400"/>
                  </a:lnTo>
                  <a:close/>
                </a:path>
                <a:path w="28575" h="1000125">
                  <a:moveTo>
                    <a:pt x="28575" y="800100"/>
                  </a:moveTo>
                  <a:lnTo>
                    <a:pt x="0" y="800100"/>
                  </a:lnTo>
                  <a:lnTo>
                    <a:pt x="0" y="885825"/>
                  </a:lnTo>
                  <a:lnTo>
                    <a:pt x="28575" y="885825"/>
                  </a:lnTo>
                  <a:lnTo>
                    <a:pt x="28575" y="800100"/>
                  </a:lnTo>
                  <a:close/>
                </a:path>
                <a:path w="28575" h="1000125">
                  <a:moveTo>
                    <a:pt x="28575" y="685800"/>
                  </a:moveTo>
                  <a:lnTo>
                    <a:pt x="0" y="685800"/>
                  </a:lnTo>
                  <a:lnTo>
                    <a:pt x="0" y="771525"/>
                  </a:lnTo>
                  <a:lnTo>
                    <a:pt x="28575" y="771525"/>
                  </a:lnTo>
                  <a:lnTo>
                    <a:pt x="28575" y="685800"/>
                  </a:lnTo>
                  <a:close/>
                </a:path>
                <a:path w="28575" h="1000125">
                  <a:moveTo>
                    <a:pt x="28575" y="571500"/>
                  </a:moveTo>
                  <a:lnTo>
                    <a:pt x="0" y="571500"/>
                  </a:lnTo>
                  <a:lnTo>
                    <a:pt x="0" y="657225"/>
                  </a:lnTo>
                  <a:lnTo>
                    <a:pt x="28575" y="657225"/>
                  </a:lnTo>
                  <a:lnTo>
                    <a:pt x="28575" y="571500"/>
                  </a:lnTo>
                  <a:close/>
                </a:path>
                <a:path w="28575" h="1000125">
                  <a:moveTo>
                    <a:pt x="28575" y="457200"/>
                  </a:moveTo>
                  <a:lnTo>
                    <a:pt x="0" y="457200"/>
                  </a:lnTo>
                  <a:lnTo>
                    <a:pt x="0" y="542925"/>
                  </a:lnTo>
                  <a:lnTo>
                    <a:pt x="28575" y="542925"/>
                  </a:lnTo>
                  <a:lnTo>
                    <a:pt x="28575" y="457200"/>
                  </a:lnTo>
                  <a:close/>
                </a:path>
                <a:path w="28575" h="1000125">
                  <a:moveTo>
                    <a:pt x="28575" y="342900"/>
                  </a:moveTo>
                  <a:lnTo>
                    <a:pt x="0" y="342900"/>
                  </a:lnTo>
                  <a:lnTo>
                    <a:pt x="0" y="428625"/>
                  </a:lnTo>
                  <a:lnTo>
                    <a:pt x="28575" y="428625"/>
                  </a:lnTo>
                  <a:lnTo>
                    <a:pt x="28575" y="342900"/>
                  </a:lnTo>
                  <a:close/>
                </a:path>
                <a:path w="28575" h="1000125">
                  <a:moveTo>
                    <a:pt x="28575" y="228600"/>
                  </a:moveTo>
                  <a:lnTo>
                    <a:pt x="0" y="228600"/>
                  </a:lnTo>
                  <a:lnTo>
                    <a:pt x="0" y="314325"/>
                  </a:lnTo>
                  <a:lnTo>
                    <a:pt x="28575" y="314325"/>
                  </a:lnTo>
                  <a:lnTo>
                    <a:pt x="28575" y="228600"/>
                  </a:lnTo>
                  <a:close/>
                </a:path>
                <a:path w="28575" h="1000125">
                  <a:moveTo>
                    <a:pt x="28575" y="114300"/>
                  </a:moveTo>
                  <a:lnTo>
                    <a:pt x="0" y="114300"/>
                  </a:lnTo>
                  <a:lnTo>
                    <a:pt x="0" y="200025"/>
                  </a:lnTo>
                  <a:lnTo>
                    <a:pt x="28575" y="200025"/>
                  </a:lnTo>
                  <a:lnTo>
                    <a:pt x="28575" y="114300"/>
                  </a:lnTo>
                  <a:close/>
                </a:path>
                <a:path w="28575" h="1000125">
                  <a:moveTo>
                    <a:pt x="28575" y="0"/>
                  </a:moveTo>
                  <a:lnTo>
                    <a:pt x="0" y="0"/>
                  </a:lnTo>
                  <a:lnTo>
                    <a:pt x="0" y="85725"/>
                  </a:lnTo>
                  <a:lnTo>
                    <a:pt x="28575" y="85725"/>
                  </a:lnTo>
                  <a:lnTo>
                    <a:pt x="28575" y="0"/>
                  </a:lnTo>
                  <a:close/>
                </a:path>
              </a:pathLst>
            </a:custGeom>
            <a:solidFill>
              <a:srgbClr val="A5AC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74463" y="2259385"/>
              <a:ext cx="1197863" cy="1193998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4477248" y="2259385"/>
              <a:ext cx="1207770" cy="1207770"/>
            </a:xfrm>
            <a:custGeom>
              <a:avLst/>
              <a:gdLst/>
              <a:ahLst/>
              <a:cxnLst/>
              <a:rect l="l" t="t" r="r" b="b"/>
              <a:pathLst>
                <a:path w="1207770" h="1207770">
                  <a:moveTo>
                    <a:pt x="586810" y="1207271"/>
                  </a:moveTo>
                  <a:lnTo>
                    <a:pt x="536145" y="1203731"/>
                  </a:lnTo>
                  <a:lnTo>
                    <a:pt x="485735" y="1195902"/>
                  </a:lnTo>
                  <a:lnTo>
                    <a:pt x="436166" y="1183845"/>
                  </a:lnTo>
                  <a:lnTo>
                    <a:pt x="388002" y="1167726"/>
                  </a:lnTo>
                  <a:lnTo>
                    <a:pt x="341483" y="1147673"/>
                  </a:lnTo>
                  <a:lnTo>
                    <a:pt x="296845" y="1123813"/>
                  </a:lnTo>
                  <a:lnTo>
                    <a:pt x="254327" y="1096274"/>
                  </a:lnTo>
                  <a:lnTo>
                    <a:pt x="214167" y="1065183"/>
                  </a:lnTo>
                  <a:lnTo>
                    <a:pt x="176603" y="1030667"/>
                  </a:lnTo>
                  <a:lnTo>
                    <a:pt x="142087" y="993103"/>
                  </a:lnTo>
                  <a:lnTo>
                    <a:pt x="110995" y="952943"/>
                  </a:lnTo>
                  <a:lnTo>
                    <a:pt x="83456" y="910425"/>
                  </a:lnTo>
                  <a:lnTo>
                    <a:pt x="59597" y="865787"/>
                  </a:lnTo>
                  <a:lnTo>
                    <a:pt x="39545" y="819268"/>
                  </a:lnTo>
                  <a:lnTo>
                    <a:pt x="23426" y="771104"/>
                  </a:lnTo>
                  <a:lnTo>
                    <a:pt x="11369" y="721535"/>
                  </a:lnTo>
                  <a:lnTo>
                    <a:pt x="3539" y="671125"/>
                  </a:lnTo>
                  <a:lnTo>
                    <a:pt x="0" y="620460"/>
                  </a:lnTo>
                  <a:lnTo>
                    <a:pt x="723" y="569809"/>
                  </a:lnTo>
                  <a:lnTo>
                    <a:pt x="5684" y="519439"/>
                  </a:lnTo>
                  <a:lnTo>
                    <a:pt x="14856" y="469620"/>
                  </a:lnTo>
                  <a:lnTo>
                    <a:pt x="28212" y="420619"/>
                  </a:lnTo>
                  <a:lnTo>
                    <a:pt x="45739" y="372677"/>
                  </a:lnTo>
                  <a:lnTo>
                    <a:pt x="67222" y="326441"/>
                  </a:lnTo>
                  <a:lnTo>
                    <a:pt x="92427" y="282347"/>
                  </a:lnTo>
                  <a:lnTo>
                    <a:pt x="121169" y="240634"/>
                  </a:lnTo>
                  <a:lnTo>
                    <a:pt x="153278" y="201509"/>
                  </a:lnTo>
                  <a:lnTo>
                    <a:pt x="188583" y="165181"/>
                  </a:lnTo>
                  <a:lnTo>
                    <a:pt x="226912" y="131858"/>
                  </a:lnTo>
                  <a:lnTo>
                    <a:pt x="268093" y="101750"/>
                  </a:lnTo>
                  <a:lnTo>
                    <a:pt x="311670" y="75225"/>
                  </a:lnTo>
                  <a:lnTo>
                    <a:pt x="357123" y="52566"/>
                  </a:lnTo>
                  <a:lnTo>
                    <a:pt x="404197" y="33851"/>
                  </a:lnTo>
                  <a:lnTo>
                    <a:pt x="452631" y="19158"/>
                  </a:lnTo>
                  <a:lnTo>
                    <a:pt x="502168" y="8567"/>
                  </a:lnTo>
                  <a:lnTo>
                    <a:pt x="552551" y="2154"/>
                  </a:lnTo>
                  <a:lnTo>
                    <a:pt x="603519" y="0"/>
                  </a:lnTo>
                  <a:lnTo>
                    <a:pt x="650962" y="1866"/>
                  </a:lnTo>
                  <a:lnTo>
                    <a:pt x="698003" y="7438"/>
                  </a:lnTo>
                  <a:lnTo>
                    <a:pt x="744427" y="16673"/>
                  </a:lnTo>
                  <a:lnTo>
                    <a:pt x="790019" y="29527"/>
                  </a:lnTo>
                  <a:lnTo>
                    <a:pt x="834564" y="45957"/>
                  </a:lnTo>
                  <a:lnTo>
                    <a:pt x="877682" y="65837"/>
                  </a:lnTo>
                  <a:lnTo>
                    <a:pt x="919010" y="88987"/>
                  </a:lnTo>
                  <a:lnTo>
                    <a:pt x="955252" y="113203"/>
                  </a:lnTo>
                  <a:lnTo>
                    <a:pt x="603672" y="113203"/>
                  </a:lnTo>
                  <a:lnTo>
                    <a:pt x="555629" y="115546"/>
                  </a:lnTo>
                  <a:lnTo>
                    <a:pt x="508019" y="122599"/>
                  </a:lnTo>
                  <a:lnTo>
                    <a:pt x="461381" y="134270"/>
                  </a:lnTo>
                  <a:lnTo>
                    <a:pt x="461248" y="134270"/>
                  </a:lnTo>
                  <a:lnTo>
                    <a:pt x="415816" y="150544"/>
                  </a:lnTo>
                  <a:lnTo>
                    <a:pt x="372277" y="171126"/>
                  </a:lnTo>
                  <a:lnTo>
                    <a:pt x="331113" y="195790"/>
                  </a:lnTo>
                  <a:lnTo>
                    <a:pt x="292468" y="224430"/>
                  </a:lnTo>
                  <a:lnTo>
                    <a:pt x="256769" y="256773"/>
                  </a:lnTo>
                  <a:lnTo>
                    <a:pt x="224199" y="292699"/>
                  </a:lnTo>
                  <a:lnTo>
                    <a:pt x="195653" y="331217"/>
                  </a:lnTo>
                  <a:lnTo>
                    <a:pt x="170895" y="372508"/>
                  </a:lnTo>
                  <a:lnTo>
                    <a:pt x="150371" y="415885"/>
                  </a:lnTo>
                  <a:lnTo>
                    <a:pt x="134150" y="461168"/>
                  </a:lnTo>
                  <a:lnTo>
                    <a:pt x="122435" y="507899"/>
                  </a:lnTo>
                  <a:lnTo>
                    <a:pt x="115372" y="555476"/>
                  </a:lnTo>
                  <a:lnTo>
                    <a:pt x="112979" y="603751"/>
                  </a:lnTo>
                  <a:lnTo>
                    <a:pt x="112972" y="603903"/>
                  </a:lnTo>
                  <a:lnTo>
                    <a:pt x="115334" y="651832"/>
                  </a:lnTo>
                  <a:lnTo>
                    <a:pt x="122368" y="699302"/>
                  </a:lnTo>
                  <a:lnTo>
                    <a:pt x="134038" y="745965"/>
                  </a:lnTo>
                  <a:lnTo>
                    <a:pt x="150312" y="791475"/>
                  </a:lnTo>
                  <a:lnTo>
                    <a:pt x="170985" y="835163"/>
                  </a:lnTo>
                  <a:lnTo>
                    <a:pt x="195729" y="876411"/>
                  </a:lnTo>
                  <a:lnTo>
                    <a:pt x="224321" y="914950"/>
                  </a:lnTo>
                  <a:lnTo>
                    <a:pt x="256542" y="950512"/>
                  </a:lnTo>
                  <a:lnTo>
                    <a:pt x="292171" y="982827"/>
                  </a:lnTo>
                  <a:lnTo>
                    <a:pt x="330986" y="1011626"/>
                  </a:lnTo>
                  <a:lnTo>
                    <a:pt x="372446" y="1036466"/>
                  </a:lnTo>
                  <a:lnTo>
                    <a:pt x="415812" y="1056958"/>
                  </a:lnTo>
                  <a:lnTo>
                    <a:pt x="460894" y="1073095"/>
                  </a:lnTo>
                  <a:lnTo>
                    <a:pt x="507439" y="1084786"/>
                  </a:lnTo>
                  <a:lnTo>
                    <a:pt x="507282" y="1084786"/>
                  </a:lnTo>
                  <a:lnTo>
                    <a:pt x="555114" y="1091898"/>
                  </a:lnTo>
                  <a:lnTo>
                    <a:pt x="554845" y="1091898"/>
                  </a:lnTo>
                  <a:lnTo>
                    <a:pt x="603519" y="1094298"/>
                  </a:lnTo>
                  <a:lnTo>
                    <a:pt x="954740" y="1094298"/>
                  </a:lnTo>
                  <a:lnTo>
                    <a:pt x="924923" y="1114844"/>
                  </a:lnTo>
                  <a:lnTo>
                    <a:pt x="880829" y="1140049"/>
                  </a:lnTo>
                  <a:lnTo>
                    <a:pt x="834564" y="1161545"/>
                  </a:lnTo>
                  <a:lnTo>
                    <a:pt x="786650" y="1179059"/>
                  </a:lnTo>
                  <a:lnTo>
                    <a:pt x="737650" y="1192415"/>
                  </a:lnTo>
                  <a:lnTo>
                    <a:pt x="687831" y="1201586"/>
                  </a:lnTo>
                  <a:lnTo>
                    <a:pt x="637461" y="1206547"/>
                  </a:lnTo>
                  <a:lnTo>
                    <a:pt x="586810" y="1207271"/>
                  </a:lnTo>
                  <a:close/>
                </a:path>
                <a:path w="1207770" h="1207770">
                  <a:moveTo>
                    <a:pt x="954740" y="1094298"/>
                  </a:moveTo>
                  <a:lnTo>
                    <a:pt x="603519" y="1094298"/>
                  </a:lnTo>
                  <a:lnTo>
                    <a:pt x="652004" y="1091898"/>
                  </a:lnTo>
                  <a:lnTo>
                    <a:pt x="699667" y="1084786"/>
                  </a:lnTo>
                  <a:lnTo>
                    <a:pt x="746188" y="1073095"/>
                  </a:lnTo>
                  <a:lnTo>
                    <a:pt x="791244" y="1056958"/>
                  </a:lnTo>
                  <a:lnTo>
                    <a:pt x="834585" y="1036466"/>
                  </a:lnTo>
                  <a:lnTo>
                    <a:pt x="875675" y="1011881"/>
                  </a:lnTo>
                  <a:lnTo>
                    <a:pt x="914408" y="983207"/>
                  </a:lnTo>
                  <a:lnTo>
                    <a:pt x="950488" y="950512"/>
                  </a:lnTo>
                  <a:lnTo>
                    <a:pt x="982976" y="914639"/>
                  </a:lnTo>
                  <a:lnTo>
                    <a:pt x="1011650" y="875907"/>
                  </a:lnTo>
                  <a:lnTo>
                    <a:pt x="1036278" y="834745"/>
                  </a:lnTo>
                  <a:lnTo>
                    <a:pt x="1056727" y="791475"/>
                  </a:lnTo>
                  <a:lnTo>
                    <a:pt x="1072864" y="746419"/>
                  </a:lnTo>
                  <a:lnTo>
                    <a:pt x="1084555" y="699898"/>
                  </a:lnTo>
                  <a:lnTo>
                    <a:pt x="1091667" y="652235"/>
                  </a:lnTo>
                  <a:lnTo>
                    <a:pt x="1094060" y="603903"/>
                  </a:lnTo>
                  <a:lnTo>
                    <a:pt x="1094067" y="603751"/>
                  </a:lnTo>
                  <a:lnTo>
                    <a:pt x="1091728" y="556308"/>
                  </a:lnTo>
                  <a:lnTo>
                    <a:pt x="1091687" y="555476"/>
                  </a:lnTo>
                  <a:lnTo>
                    <a:pt x="1084634" y="508049"/>
                  </a:lnTo>
                  <a:lnTo>
                    <a:pt x="1072945" y="461351"/>
                  </a:lnTo>
                  <a:lnTo>
                    <a:pt x="1056786" y="416166"/>
                  </a:lnTo>
                  <a:lnTo>
                    <a:pt x="1036235" y="372677"/>
                  </a:lnTo>
                  <a:lnTo>
                    <a:pt x="1011395" y="331217"/>
                  </a:lnTo>
                  <a:lnTo>
                    <a:pt x="982597" y="292402"/>
                  </a:lnTo>
                  <a:lnTo>
                    <a:pt x="950282" y="256773"/>
                  </a:lnTo>
                  <a:lnTo>
                    <a:pt x="914555" y="224430"/>
                  </a:lnTo>
                  <a:lnTo>
                    <a:pt x="876180" y="195960"/>
                  </a:lnTo>
                  <a:lnTo>
                    <a:pt x="834741" y="171126"/>
                  </a:lnTo>
                  <a:lnTo>
                    <a:pt x="791244" y="150544"/>
                  </a:lnTo>
                  <a:lnTo>
                    <a:pt x="745735" y="134270"/>
                  </a:lnTo>
                  <a:lnTo>
                    <a:pt x="699072" y="122599"/>
                  </a:lnTo>
                  <a:lnTo>
                    <a:pt x="651473" y="115546"/>
                  </a:lnTo>
                  <a:lnTo>
                    <a:pt x="651213" y="115546"/>
                  </a:lnTo>
                  <a:lnTo>
                    <a:pt x="603672" y="113203"/>
                  </a:lnTo>
                  <a:lnTo>
                    <a:pt x="955252" y="113203"/>
                  </a:lnTo>
                  <a:lnTo>
                    <a:pt x="958367" y="115284"/>
                  </a:lnTo>
                  <a:lnTo>
                    <a:pt x="995569" y="144607"/>
                  </a:lnTo>
                  <a:lnTo>
                    <a:pt x="1030436" y="176834"/>
                  </a:lnTo>
                  <a:lnTo>
                    <a:pt x="1062663" y="211701"/>
                  </a:lnTo>
                  <a:lnTo>
                    <a:pt x="1091987" y="248904"/>
                  </a:lnTo>
                  <a:lnTo>
                    <a:pt x="1118284" y="288261"/>
                  </a:lnTo>
                  <a:lnTo>
                    <a:pt x="1141433" y="329588"/>
                  </a:lnTo>
                  <a:lnTo>
                    <a:pt x="1161223" y="372508"/>
                  </a:lnTo>
                  <a:lnTo>
                    <a:pt x="1161301" y="372677"/>
                  </a:lnTo>
                  <a:lnTo>
                    <a:pt x="1177745" y="417251"/>
                  </a:lnTo>
                  <a:lnTo>
                    <a:pt x="1190598" y="462843"/>
                  </a:lnTo>
                  <a:lnTo>
                    <a:pt x="1199832" y="509267"/>
                  </a:lnTo>
                  <a:lnTo>
                    <a:pt x="1205305" y="555476"/>
                  </a:lnTo>
                  <a:lnTo>
                    <a:pt x="1205404" y="556308"/>
                  </a:lnTo>
                  <a:lnTo>
                    <a:pt x="1207271" y="603751"/>
                  </a:lnTo>
                  <a:lnTo>
                    <a:pt x="1205238" y="651832"/>
                  </a:lnTo>
                  <a:lnTo>
                    <a:pt x="1198703" y="705101"/>
                  </a:lnTo>
                  <a:lnTo>
                    <a:pt x="1188111" y="754639"/>
                  </a:lnTo>
                  <a:lnTo>
                    <a:pt x="1173419" y="803073"/>
                  </a:lnTo>
                  <a:lnTo>
                    <a:pt x="1154704" y="850146"/>
                  </a:lnTo>
                  <a:lnTo>
                    <a:pt x="1132045" y="895600"/>
                  </a:lnTo>
                  <a:lnTo>
                    <a:pt x="1105520" y="939176"/>
                  </a:lnTo>
                  <a:lnTo>
                    <a:pt x="1075411" y="980358"/>
                  </a:lnTo>
                  <a:lnTo>
                    <a:pt x="1042089" y="1018687"/>
                  </a:lnTo>
                  <a:lnTo>
                    <a:pt x="1005761" y="1053992"/>
                  </a:lnTo>
                  <a:lnTo>
                    <a:pt x="966636" y="1086101"/>
                  </a:lnTo>
                  <a:lnTo>
                    <a:pt x="954740" y="10942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922520" y="3949230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399" y="304799"/>
                  </a:moveTo>
                  <a:lnTo>
                    <a:pt x="104229" y="297030"/>
                  </a:lnTo>
                  <a:lnTo>
                    <a:pt x="62394" y="275395"/>
                  </a:lnTo>
                  <a:lnTo>
                    <a:pt x="29404" y="242405"/>
                  </a:lnTo>
                  <a:lnTo>
                    <a:pt x="7769" y="200570"/>
                  </a:lnTo>
                  <a:lnTo>
                    <a:pt x="0" y="152399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399" y="0"/>
                  </a:lnTo>
                  <a:lnTo>
                    <a:pt x="200570" y="7769"/>
                  </a:lnTo>
                  <a:lnTo>
                    <a:pt x="242405" y="29404"/>
                  </a:lnTo>
                  <a:lnTo>
                    <a:pt x="275395" y="62394"/>
                  </a:lnTo>
                  <a:lnTo>
                    <a:pt x="297030" y="104229"/>
                  </a:lnTo>
                  <a:lnTo>
                    <a:pt x="304799" y="152399"/>
                  </a:lnTo>
                  <a:lnTo>
                    <a:pt x="297030" y="200570"/>
                  </a:lnTo>
                  <a:lnTo>
                    <a:pt x="275395" y="242405"/>
                  </a:lnTo>
                  <a:lnTo>
                    <a:pt x="242405" y="275395"/>
                  </a:lnTo>
                  <a:lnTo>
                    <a:pt x="200570" y="297030"/>
                  </a:lnTo>
                  <a:lnTo>
                    <a:pt x="152399" y="304799"/>
                  </a:lnTo>
                  <a:close/>
                </a:path>
              </a:pathLst>
            </a:custGeom>
            <a:solidFill>
              <a:srgbClr val="B4D3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922519" y="3949230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399" y="0"/>
                  </a:moveTo>
                  <a:lnTo>
                    <a:pt x="104229" y="7769"/>
                  </a:lnTo>
                  <a:lnTo>
                    <a:pt x="62394" y="29404"/>
                  </a:lnTo>
                  <a:lnTo>
                    <a:pt x="29404" y="62394"/>
                  </a:lnTo>
                  <a:lnTo>
                    <a:pt x="7769" y="104229"/>
                  </a:lnTo>
                  <a:lnTo>
                    <a:pt x="0" y="152399"/>
                  </a:lnTo>
                  <a:lnTo>
                    <a:pt x="7769" y="200570"/>
                  </a:lnTo>
                  <a:lnTo>
                    <a:pt x="29404" y="242405"/>
                  </a:lnTo>
                  <a:lnTo>
                    <a:pt x="62394" y="275395"/>
                  </a:lnTo>
                  <a:lnTo>
                    <a:pt x="104229" y="297030"/>
                  </a:lnTo>
                  <a:lnTo>
                    <a:pt x="152399" y="304799"/>
                  </a:lnTo>
                  <a:lnTo>
                    <a:pt x="200570" y="297030"/>
                  </a:lnTo>
                  <a:lnTo>
                    <a:pt x="242405" y="275395"/>
                  </a:lnTo>
                  <a:lnTo>
                    <a:pt x="275395" y="242405"/>
                  </a:lnTo>
                  <a:lnTo>
                    <a:pt x="297030" y="200570"/>
                  </a:lnTo>
                  <a:lnTo>
                    <a:pt x="304799" y="152399"/>
                  </a:lnTo>
                  <a:lnTo>
                    <a:pt x="297030" y="104229"/>
                  </a:lnTo>
                  <a:lnTo>
                    <a:pt x="275395" y="62394"/>
                  </a:lnTo>
                  <a:lnTo>
                    <a:pt x="242405" y="29404"/>
                  </a:lnTo>
                  <a:lnTo>
                    <a:pt x="200570" y="7769"/>
                  </a:lnTo>
                  <a:lnTo>
                    <a:pt x="152399" y="0"/>
                  </a:lnTo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4884420" y="5584457"/>
            <a:ext cx="381000" cy="381000"/>
            <a:chOff x="4884420" y="5584457"/>
            <a:chExt cx="381000" cy="381000"/>
          </a:xfrm>
        </p:grpSpPr>
        <p:sp>
          <p:nvSpPr>
            <p:cNvPr id="31" name="object 31"/>
            <p:cNvSpPr/>
            <p:nvPr/>
          </p:nvSpPr>
          <p:spPr>
            <a:xfrm>
              <a:off x="4922520" y="5622558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399" y="304799"/>
                  </a:moveTo>
                  <a:lnTo>
                    <a:pt x="104229" y="297030"/>
                  </a:lnTo>
                  <a:lnTo>
                    <a:pt x="62394" y="275395"/>
                  </a:lnTo>
                  <a:lnTo>
                    <a:pt x="29404" y="242405"/>
                  </a:lnTo>
                  <a:lnTo>
                    <a:pt x="7769" y="200570"/>
                  </a:lnTo>
                  <a:lnTo>
                    <a:pt x="0" y="152399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399" y="0"/>
                  </a:lnTo>
                  <a:lnTo>
                    <a:pt x="200570" y="7769"/>
                  </a:lnTo>
                  <a:lnTo>
                    <a:pt x="242405" y="29404"/>
                  </a:lnTo>
                  <a:lnTo>
                    <a:pt x="275395" y="62394"/>
                  </a:lnTo>
                  <a:lnTo>
                    <a:pt x="297030" y="104229"/>
                  </a:lnTo>
                  <a:lnTo>
                    <a:pt x="304799" y="152399"/>
                  </a:lnTo>
                  <a:lnTo>
                    <a:pt x="297030" y="200570"/>
                  </a:lnTo>
                  <a:lnTo>
                    <a:pt x="275395" y="242405"/>
                  </a:lnTo>
                  <a:lnTo>
                    <a:pt x="242405" y="275395"/>
                  </a:lnTo>
                  <a:lnTo>
                    <a:pt x="200570" y="297030"/>
                  </a:lnTo>
                  <a:lnTo>
                    <a:pt x="152399" y="304799"/>
                  </a:lnTo>
                  <a:close/>
                </a:path>
              </a:pathLst>
            </a:custGeom>
            <a:solidFill>
              <a:srgbClr val="B4D3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922520" y="5622557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399" y="0"/>
                  </a:moveTo>
                  <a:lnTo>
                    <a:pt x="104229" y="7769"/>
                  </a:lnTo>
                  <a:lnTo>
                    <a:pt x="62394" y="29404"/>
                  </a:lnTo>
                  <a:lnTo>
                    <a:pt x="29404" y="62394"/>
                  </a:lnTo>
                  <a:lnTo>
                    <a:pt x="7769" y="104229"/>
                  </a:lnTo>
                  <a:lnTo>
                    <a:pt x="0" y="152399"/>
                  </a:lnTo>
                  <a:lnTo>
                    <a:pt x="7769" y="200570"/>
                  </a:lnTo>
                  <a:lnTo>
                    <a:pt x="29404" y="242405"/>
                  </a:lnTo>
                  <a:lnTo>
                    <a:pt x="62394" y="275395"/>
                  </a:lnTo>
                  <a:lnTo>
                    <a:pt x="104229" y="297030"/>
                  </a:lnTo>
                  <a:lnTo>
                    <a:pt x="152399" y="304799"/>
                  </a:lnTo>
                  <a:lnTo>
                    <a:pt x="200570" y="297030"/>
                  </a:lnTo>
                  <a:lnTo>
                    <a:pt x="242405" y="275395"/>
                  </a:lnTo>
                  <a:lnTo>
                    <a:pt x="275395" y="242405"/>
                  </a:lnTo>
                  <a:lnTo>
                    <a:pt x="297030" y="200570"/>
                  </a:lnTo>
                  <a:lnTo>
                    <a:pt x="304799" y="152399"/>
                  </a:lnTo>
                  <a:lnTo>
                    <a:pt x="297030" y="104229"/>
                  </a:lnTo>
                  <a:lnTo>
                    <a:pt x="275395" y="62394"/>
                  </a:lnTo>
                  <a:lnTo>
                    <a:pt x="242405" y="29404"/>
                  </a:lnTo>
                  <a:lnTo>
                    <a:pt x="200570" y="7769"/>
                  </a:lnTo>
                  <a:lnTo>
                    <a:pt x="152399" y="0"/>
                  </a:lnTo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3" name="object 3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60619" y="6399747"/>
            <a:ext cx="228599" cy="228599"/>
          </a:xfrm>
          <a:prstGeom prst="rect">
            <a:avLst/>
          </a:prstGeom>
        </p:spPr>
      </p:pic>
      <p:sp>
        <p:nvSpPr>
          <p:cNvPr id="34" name="object 34"/>
          <p:cNvSpPr/>
          <p:nvPr/>
        </p:nvSpPr>
        <p:spPr>
          <a:xfrm>
            <a:off x="6454139" y="4430273"/>
            <a:ext cx="2665730" cy="1017269"/>
          </a:xfrm>
          <a:custGeom>
            <a:avLst/>
            <a:gdLst/>
            <a:ahLst/>
            <a:cxnLst/>
            <a:rect l="l" t="t" r="r" b="b"/>
            <a:pathLst>
              <a:path w="2665729" h="1017270">
                <a:moveTo>
                  <a:pt x="2158513" y="1016973"/>
                </a:moveTo>
                <a:lnTo>
                  <a:pt x="0" y="1016973"/>
                </a:lnTo>
                <a:lnTo>
                  <a:pt x="508486" y="508486"/>
                </a:lnTo>
                <a:lnTo>
                  <a:pt x="0" y="0"/>
                </a:lnTo>
                <a:lnTo>
                  <a:pt x="2158513" y="0"/>
                </a:lnTo>
                <a:lnTo>
                  <a:pt x="2665583" y="507070"/>
                </a:lnTo>
                <a:lnTo>
                  <a:pt x="2665583" y="509903"/>
                </a:lnTo>
                <a:lnTo>
                  <a:pt x="2158513" y="1016973"/>
                </a:lnTo>
                <a:close/>
              </a:path>
            </a:pathLst>
          </a:custGeom>
          <a:solidFill>
            <a:srgbClr val="66D5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773340" y="5774968"/>
            <a:ext cx="28575" cy="771525"/>
          </a:xfrm>
          <a:custGeom>
            <a:avLst/>
            <a:gdLst/>
            <a:ahLst/>
            <a:cxnLst/>
            <a:rect l="l" t="t" r="r" b="b"/>
            <a:pathLst>
              <a:path w="28575" h="771525">
                <a:moveTo>
                  <a:pt x="28575" y="685800"/>
                </a:moveTo>
                <a:lnTo>
                  <a:pt x="0" y="685800"/>
                </a:lnTo>
                <a:lnTo>
                  <a:pt x="0" y="771525"/>
                </a:lnTo>
                <a:lnTo>
                  <a:pt x="28575" y="771525"/>
                </a:lnTo>
                <a:lnTo>
                  <a:pt x="28575" y="685800"/>
                </a:lnTo>
                <a:close/>
              </a:path>
              <a:path w="28575" h="771525">
                <a:moveTo>
                  <a:pt x="28575" y="571500"/>
                </a:moveTo>
                <a:lnTo>
                  <a:pt x="0" y="571500"/>
                </a:lnTo>
                <a:lnTo>
                  <a:pt x="0" y="657225"/>
                </a:lnTo>
                <a:lnTo>
                  <a:pt x="28575" y="657225"/>
                </a:lnTo>
                <a:lnTo>
                  <a:pt x="28575" y="571500"/>
                </a:lnTo>
                <a:close/>
              </a:path>
              <a:path w="28575" h="771525">
                <a:moveTo>
                  <a:pt x="28575" y="457200"/>
                </a:moveTo>
                <a:lnTo>
                  <a:pt x="0" y="457200"/>
                </a:lnTo>
                <a:lnTo>
                  <a:pt x="0" y="542925"/>
                </a:lnTo>
                <a:lnTo>
                  <a:pt x="28575" y="542925"/>
                </a:lnTo>
                <a:lnTo>
                  <a:pt x="28575" y="457200"/>
                </a:lnTo>
                <a:close/>
              </a:path>
              <a:path w="28575" h="771525">
                <a:moveTo>
                  <a:pt x="28575" y="342900"/>
                </a:moveTo>
                <a:lnTo>
                  <a:pt x="0" y="342900"/>
                </a:lnTo>
                <a:lnTo>
                  <a:pt x="0" y="428625"/>
                </a:lnTo>
                <a:lnTo>
                  <a:pt x="28575" y="428625"/>
                </a:lnTo>
                <a:lnTo>
                  <a:pt x="28575" y="342900"/>
                </a:lnTo>
                <a:close/>
              </a:path>
              <a:path w="28575" h="771525">
                <a:moveTo>
                  <a:pt x="28575" y="228600"/>
                </a:moveTo>
                <a:lnTo>
                  <a:pt x="0" y="228600"/>
                </a:lnTo>
                <a:lnTo>
                  <a:pt x="0" y="314325"/>
                </a:lnTo>
                <a:lnTo>
                  <a:pt x="28575" y="314325"/>
                </a:lnTo>
                <a:lnTo>
                  <a:pt x="28575" y="228600"/>
                </a:lnTo>
                <a:close/>
              </a:path>
              <a:path w="28575" h="771525">
                <a:moveTo>
                  <a:pt x="28575" y="114300"/>
                </a:moveTo>
                <a:lnTo>
                  <a:pt x="0" y="114300"/>
                </a:lnTo>
                <a:lnTo>
                  <a:pt x="0" y="200025"/>
                </a:lnTo>
                <a:lnTo>
                  <a:pt x="28575" y="200025"/>
                </a:lnTo>
                <a:lnTo>
                  <a:pt x="28575" y="114300"/>
                </a:lnTo>
                <a:close/>
              </a:path>
              <a:path w="28575" h="771525">
                <a:moveTo>
                  <a:pt x="28575" y="0"/>
                </a:moveTo>
                <a:lnTo>
                  <a:pt x="0" y="0"/>
                </a:lnTo>
                <a:lnTo>
                  <a:pt x="0" y="85725"/>
                </a:lnTo>
                <a:lnTo>
                  <a:pt x="28575" y="85725"/>
                </a:lnTo>
                <a:lnTo>
                  <a:pt x="28575" y="0"/>
                </a:lnTo>
                <a:close/>
              </a:path>
            </a:pathLst>
          </a:custGeom>
          <a:solidFill>
            <a:srgbClr val="A5ACB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" name="object 36"/>
          <p:cNvGrpSpPr/>
          <p:nvPr/>
        </p:nvGrpSpPr>
        <p:grpSpPr>
          <a:xfrm>
            <a:off x="7187183" y="2259385"/>
            <a:ext cx="1210310" cy="2033270"/>
            <a:chOff x="7187183" y="2259385"/>
            <a:chExt cx="1210310" cy="2033270"/>
          </a:xfrm>
        </p:grpSpPr>
        <p:sp>
          <p:nvSpPr>
            <p:cNvPr id="37" name="object 37"/>
            <p:cNvSpPr/>
            <p:nvPr/>
          </p:nvSpPr>
          <p:spPr>
            <a:xfrm>
              <a:off x="7773302" y="3077946"/>
              <a:ext cx="28575" cy="1000125"/>
            </a:xfrm>
            <a:custGeom>
              <a:avLst/>
              <a:gdLst/>
              <a:ahLst/>
              <a:cxnLst/>
              <a:rect l="l" t="t" r="r" b="b"/>
              <a:pathLst>
                <a:path w="28575" h="1000125">
                  <a:moveTo>
                    <a:pt x="28575" y="914400"/>
                  </a:moveTo>
                  <a:lnTo>
                    <a:pt x="0" y="914400"/>
                  </a:lnTo>
                  <a:lnTo>
                    <a:pt x="0" y="1000125"/>
                  </a:lnTo>
                  <a:lnTo>
                    <a:pt x="28575" y="1000125"/>
                  </a:lnTo>
                  <a:lnTo>
                    <a:pt x="28575" y="914400"/>
                  </a:lnTo>
                  <a:close/>
                </a:path>
                <a:path w="28575" h="1000125">
                  <a:moveTo>
                    <a:pt x="28575" y="800100"/>
                  </a:moveTo>
                  <a:lnTo>
                    <a:pt x="0" y="800100"/>
                  </a:lnTo>
                  <a:lnTo>
                    <a:pt x="0" y="885825"/>
                  </a:lnTo>
                  <a:lnTo>
                    <a:pt x="28575" y="885825"/>
                  </a:lnTo>
                  <a:lnTo>
                    <a:pt x="28575" y="800100"/>
                  </a:lnTo>
                  <a:close/>
                </a:path>
                <a:path w="28575" h="1000125">
                  <a:moveTo>
                    <a:pt x="28575" y="685800"/>
                  </a:moveTo>
                  <a:lnTo>
                    <a:pt x="0" y="685800"/>
                  </a:lnTo>
                  <a:lnTo>
                    <a:pt x="0" y="771525"/>
                  </a:lnTo>
                  <a:lnTo>
                    <a:pt x="28575" y="771525"/>
                  </a:lnTo>
                  <a:lnTo>
                    <a:pt x="28575" y="685800"/>
                  </a:lnTo>
                  <a:close/>
                </a:path>
                <a:path w="28575" h="1000125">
                  <a:moveTo>
                    <a:pt x="28575" y="571500"/>
                  </a:moveTo>
                  <a:lnTo>
                    <a:pt x="0" y="571500"/>
                  </a:lnTo>
                  <a:lnTo>
                    <a:pt x="0" y="657225"/>
                  </a:lnTo>
                  <a:lnTo>
                    <a:pt x="28575" y="657225"/>
                  </a:lnTo>
                  <a:lnTo>
                    <a:pt x="28575" y="571500"/>
                  </a:lnTo>
                  <a:close/>
                </a:path>
                <a:path w="28575" h="1000125">
                  <a:moveTo>
                    <a:pt x="28575" y="457200"/>
                  </a:moveTo>
                  <a:lnTo>
                    <a:pt x="0" y="457200"/>
                  </a:lnTo>
                  <a:lnTo>
                    <a:pt x="0" y="542925"/>
                  </a:lnTo>
                  <a:lnTo>
                    <a:pt x="28575" y="542925"/>
                  </a:lnTo>
                  <a:lnTo>
                    <a:pt x="28575" y="457200"/>
                  </a:lnTo>
                  <a:close/>
                </a:path>
                <a:path w="28575" h="1000125">
                  <a:moveTo>
                    <a:pt x="28575" y="342900"/>
                  </a:moveTo>
                  <a:lnTo>
                    <a:pt x="0" y="342900"/>
                  </a:lnTo>
                  <a:lnTo>
                    <a:pt x="0" y="428625"/>
                  </a:lnTo>
                  <a:lnTo>
                    <a:pt x="28575" y="428625"/>
                  </a:lnTo>
                  <a:lnTo>
                    <a:pt x="28575" y="342900"/>
                  </a:lnTo>
                  <a:close/>
                </a:path>
                <a:path w="28575" h="1000125">
                  <a:moveTo>
                    <a:pt x="28575" y="228600"/>
                  </a:moveTo>
                  <a:lnTo>
                    <a:pt x="0" y="228600"/>
                  </a:lnTo>
                  <a:lnTo>
                    <a:pt x="0" y="314325"/>
                  </a:lnTo>
                  <a:lnTo>
                    <a:pt x="28575" y="314325"/>
                  </a:lnTo>
                  <a:lnTo>
                    <a:pt x="28575" y="228600"/>
                  </a:lnTo>
                  <a:close/>
                </a:path>
                <a:path w="28575" h="1000125">
                  <a:moveTo>
                    <a:pt x="28575" y="114300"/>
                  </a:moveTo>
                  <a:lnTo>
                    <a:pt x="0" y="114300"/>
                  </a:lnTo>
                  <a:lnTo>
                    <a:pt x="0" y="200025"/>
                  </a:lnTo>
                  <a:lnTo>
                    <a:pt x="28575" y="200025"/>
                  </a:lnTo>
                  <a:lnTo>
                    <a:pt x="28575" y="114300"/>
                  </a:lnTo>
                  <a:close/>
                </a:path>
                <a:path w="28575" h="1000125">
                  <a:moveTo>
                    <a:pt x="28575" y="0"/>
                  </a:moveTo>
                  <a:lnTo>
                    <a:pt x="0" y="0"/>
                  </a:lnTo>
                  <a:lnTo>
                    <a:pt x="0" y="85725"/>
                  </a:lnTo>
                  <a:lnTo>
                    <a:pt x="28575" y="85725"/>
                  </a:lnTo>
                  <a:lnTo>
                    <a:pt x="28575" y="0"/>
                  </a:lnTo>
                  <a:close/>
                </a:path>
              </a:pathLst>
            </a:custGeom>
            <a:solidFill>
              <a:srgbClr val="A5AC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87183" y="2259385"/>
              <a:ext cx="1197863" cy="1193998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7189968" y="2259385"/>
              <a:ext cx="1207770" cy="1207770"/>
            </a:xfrm>
            <a:custGeom>
              <a:avLst/>
              <a:gdLst/>
              <a:ahLst/>
              <a:cxnLst/>
              <a:rect l="l" t="t" r="r" b="b"/>
              <a:pathLst>
                <a:path w="1207770" h="1207770">
                  <a:moveTo>
                    <a:pt x="586810" y="1207271"/>
                  </a:moveTo>
                  <a:lnTo>
                    <a:pt x="536145" y="1203731"/>
                  </a:lnTo>
                  <a:lnTo>
                    <a:pt x="485735" y="1195902"/>
                  </a:lnTo>
                  <a:lnTo>
                    <a:pt x="436166" y="1183845"/>
                  </a:lnTo>
                  <a:lnTo>
                    <a:pt x="388002" y="1167726"/>
                  </a:lnTo>
                  <a:lnTo>
                    <a:pt x="341483" y="1147673"/>
                  </a:lnTo>
                  <a:lnTo>
                    <a:pt x="296845" y="1123813"/>
                  </a:lnTo>
                  <a:lnTo>
                    <a:pt x="254327" y="1096274"/>
                  </a:lnTo>
                  <a:lnTo>
                    <a:pt x="214167" y="1065183"/>
                  </a:lnTo>
                  <a:lnTo>
                    <a:pt x="176603" y="1030667"/>
                  </a:lnTo>
                  <a:lnTo>
                    <a:pt x="142087" y="993103"/>
                  </a:lnTo>
                  <a:lnTo>
                    <a:pt x="110995" y="952943"/>
                  </a:lnTo>
                  <a:lnTo>
                    <a:pt x="83456" y="910425"/>
                  </a:lnTo>
                  <a:lnTo>
                    <a:pt x="59597" y="865787"/>
                  </a:lnTo>
                  <a:lnTo>
                    <a:pt x="39545" y="819268"/>
                  </a:lnTo>
                  <a:lnTo>
                    <a:pt x="23426" y="771104"/>
                  </a:lnTo>
                  <a:lnTo>
                    <a:pt x="11369" y="721535"/>
                  </a:lnTo>
                  <a:lnTo>
                    <a:pt x="3539" y="671125"/>
                  </a:lnTo>
                  <a:lnTo>
                    <a:pt x="0" y="620460"/>
                  </a:lnTo>
                  <a:lnTo>
                    <a:pt x="723" y="569809"/>
                  </a:lnTo>
                  <a:lnTo>
                    <a:pt x="5684" y="519439"/>
                  </a:lnTo>
                  <a:lnTo>
                    <a:pt x="14856" y="469620"/>
                  </a:lnTo>
                  <a:lnTo>
                    <a:pt x="28212" y="420619"/>
                  </a:lnTo>
                  <a:lnTo>
                    <a:pt x="45739" y="372677"/>
                  </a:lnTo>
                  <a:lnTo>
                    <a:pt x="67222" y="326441"/>
                  </a:lnTo>
                  <a:lnTo>
                    <a:pt x="92427" y="282347"/>
                  </a:lnTo>
                  <a:lnTo>
                    <a:pt x="121169" y="240634"/>
                  </a:lnTo>
                  <a:lnTo>
                    <a:pt x="153278" y="201509"/>
                  </a:lnTo>
                  <a:lnTo>
                    <a:pt x="188583" y="165181"/>
                  </a:lnTo>
                  <a:lnTo>
                    <a:pt x="226912" y="131858"/>
                  </a:lnTo>
                  <a:lnTo>
                    <a:pt x="268093" y="101750"/>
                  </a:lnTo>
                  <a:lnTo>
                    <a:pt x="311670" y="75225"/>
                  </a:lnTo>
                  <a:lnTo>
                    <a:pt x="357123" y="52566"/>
                  </a:lnTo>
                  <a:lnTo>
                    <a:pt x="404197" y="33851"/>
                  </a:lnTo>
                  <a:lnTo>
                    <a:pt x="452631" y="19158"/>
                  </a:lnTo>
                  <a:lnTo>
                    <a:pt x="502168" y="8567"/>
                  </a:lnTo>
                  <a:lnTo>
                    <a:pt x="552551" y="2154"/>
                  </a:lnTo>
                  <a:lnTo>
                    <a:pt x="603519" y="0"/>
                  </a:lnTo>
                  <a:lnTo>
                    <a:pt x="650962" y="1866"/>
                  </a:lnTo>
                  <a:lnTo>
                    <a:pt x="698003" y="7438"/>
                  </a:lnTo>
                  <a:lnTo>
                    <a:pt x="744427" y="16673"/>
                  </a:lnTo>
                  <a:lnTo>
                    <a:pt x="790019" y="29527"/>
                  </a:lnTo>
                  <a:lnTo>
                    <a:pt x="834564" y="45957"/>
                  </a:lnTo>
                  <a:lnTo>
                    <a:pt x="877682" y="65837"/>
                  </a:lnTo>
                  <a:lnTo>
                    <a:pt x="919010" y="88987"/>
                  </a:lnTo>
                  <a:lnTo>
                    <a:pt x="955252" y="113203"/>
                  </a:lnTo>
                  <a:lnTo>
                    <a:pt x="603672" y="113203"/>
                  </a:lnTo>
                  <a:lnTo>
                    <a:pt x="555629" y="115546"/>
                  </a:lnTo>
                  <a:lnTo>
                    <a:pt x="508019" y="122599"/>
                  </a:lnTo>
                  <a:lnTo>
                    <a:pt x="461381" y="134270"/>
                  </a:lnTo>
                  <a:lnTo>
                    <a:pt x="461248" y="134270"/>
                  </a:lnTo>
                  <a:lnTo>
                    <a:pt x="415816" y="150544"/>
                  </a:lnTo>
                  <a:lnTo>
                    <a:pt x="372277" y="171126"/>
                  </a:lnTo>
                  <a:lnTo>
                    <a:pt x="331113" y="195790"/>
                  </a:lnTo>
                  <a:lnTo>
                    <a:pt x="292468" y="224430"/>
                  </a:lnTo>
                  <a:lnTo>
                    <a:pt x="256769" y="256773"/>
                  </a:lnTo>
                  <a:lnTo>
                    <a:pt x="224199" y="292699"/>
                  </a:lnTo>
                  <a:lnTo>
                    <a:pt x="195653" y="331217"/>
                  </a:lnTo>
                  <a:lnTo>
                    <a:pt x="170895" y="372508"/>
                  </a:lnTo>
                  <a:lnTo>
                    <a:pt x="150371" y="415885"/>
                  </a:lnTo>
                  <a:lnTo>
                    <a:pt x="134150" y="461168"/>
                  </a:lnTo>
                  <a:lnTo>
                    <a:pt x="122435" y="507899"/>
                  </a:lnTo>
                  <a:lnTo>
                    <a:pt x="115372" y="555476"/>
                  </a:lnTo>
                  <a:lnTo>
                    <a:pt x="112979" y="603751"/>
                  </a:lnTo>
                  <a:lnTo>
                    <a:pt x="112972" y="603903"/>
                  </a:lnTo>
                  <a:lnTo>
                    <a:pt x="115334" y="651832"/>
                  </a:lnTo>
                  <a:lnTo>
                    <a:pt x="122368" y="699302"/>
                  </a:lnTo>
                  <a:lnTo>
                    <a:pt x="134038" y="745965"/>
                  </a:lnTo>
                  <a:lnTo>
                    <a:pt x="150312" y="791475"/>
                  </a:lnTo>
                  <a:lnTo>
                    <a:pt x="170985" y="835163"/>
                  </a:lnTo>
                  <a:lnTo>
                    <a:pt x="195729" y="876411"/>
                  </a:lnTo>
                  <a:lnTo>
                    <a:pt x="224321" y="914950"/>
                  </a:lnTo>
                  <a:lnTo>
                    <a:pt x="256542" y="950512"/>
                  </a:lnTo>
                  <a:lnTo>
                    <a:pt x="292171" y="982827"/>
                  </a:lnTo>
                  <a:lnTo>
                    <a:pt x="330986" y="1011626"/>
                  </a:lnTo>
                  <a:lnTo>
                    <a:pt x="372446" y="1036466"/>
                  </a:lnTo>
                  <a:lnTo>
                    <a:pt x="415812" y="1056958"/>
                  </a:lnTo>
                  <a:lnTo>
                    <a:pt x="460894" y="1073095"/>
                  </a:lnTo>
                  <a:lnTo>
                    <a:pt x="507439" y="1084786"/>
                  </a:lnTo>
                  <a:lnTo>
                    <a:pt x="507282" y="1084786"/>
                  </a:lnTo>
                  <a:lnTo>
                    <a:pt x="555114" y="1091898"/>
                  </a:lnTo>
                  <a:lnTo>
                    <a:pt x="554845" y="1091898"/>
                  </a:lnTo>
                  <a:lnTo>
                    <a:pt x="603519" y="1094298"/>
                  </a:lnTo>
                  <a:lnTo>
                    <a:pt x="954740" y="1094298"/>
                  </a:lnTo>
                  <a:lnTo>
                    <a:pt x="924923" y="1114844"/>
                  </a:lnTo>
                  <a:lnTo>
                    <a:pt x="880829" y="1140049"/>
                  </a:lnTo>
                  <a:lnTo>
                    <a:pt x="834564" y="1161545"/>
                  </a:lnTo>
                  <a:lnTo>
                    <a:pt x="786650" y="1179059"/>
                  </a:lnTo>
                  <a:lnTo>
                    <a:pt x="737650" y="1192415"/>
                  </a:lnTo>
                  <a:lnTo>
                    <a:pt x="687831" y="1201586"/>
                  </a:lnTo>
                  <a:lnTo>
                    <a:pt x="637461" y="1206547"/>
                  </a:lnTo>
                  <a:lnTo>
                    <a:pt x="586810" y="1207271"/>
                  </a:lnTo>
                  <a:close/>
                </a:path>
                <a:path w="1207770" h="1207770">
                  <a:moveTo>
                    <a:pt x="954740" y="1094298"/>
                  </a:moveTo>
                  <a:lnTo>
                    <a:pt x="603519" y="1094298"/>
                  </a:lnTo>
                  <a:lnTo>
                    <a:pt x="652004" y="1091898"/>
                  </a:lnTo>
                  <a:lnTo>
                    <a:pt x="699667" y="1084786"/>
                  </a:lnTo>
                  <a:lnTo>
                    <a:pt x="746188" y="1073095"/>
                  </a:lnTo>
                  <a:lnTo>
                    <a:pt x="791244" y="1056958"/>
                  </a:lnTo>
                  <a:lnTo>
                    <a:pt x="834585" y="1036466"/>
                  </a:lnTo>
                  <a:lnTo>
                    <a:pt x="875675" y="1011881"/>
                  </a:lnTo>
                  <a:lnTo>
                    <a:pt x="914408" y="983207"/>
                  </a:lnTo>
                  <a:lnTo>
                    <a:pt x="950488" y="950512"/>
                  </a:lnTo>
                  <a:lnTo>
                    <a:pt x="982976" y="914639"/>
                  </a:lnTo>
                  <a:lnTo>
                    <a:pt x="1011650" y="875907"/>
                  </a:lnTo>
                  <a:lnTo>
                    <a:pt x="1036278" y="834745"/>
                  </a:lnTo>
                  <a:lnTo>
                    <a:pt x="1056727" y="791475"/>
                  </a:lnTo>
                  <a:lnTo>
                    <a:pt x="1072864" y="746419"/>
                  </a:lnTo>
                  <a:lnTo>
                    <a:pt x="1084555" y="699898"/>
                  </a:lnTo>
                  <a:lnTo>
                    <a:pt x="1091667" y="652235"/>
                  </a:lnTo>
                  <a:lnTo>
                    <a:pt x="1094060" y="603903"/>
                  </a:lnTo>
                  <a:lnTo>
                    <a:pt x="1094067" y="603751"/>
                  </a:lnTo>
                  <a:lnTo>
                    <a:pt x="1091728" y="556308"/>
                  </a:lnTo>
                  <a:lnTo>
                    <a:pt x="1091687" y="555476"/>
                  </a:lnTo>
                  <a:lnTo>
                    <a:pt x="1084634" y="508049"/>
                  </a:lnTo>
                  <a:lnTo>
                    <a:pt x="1072945" y="461351"/>
                  </a:lnTo>
                  <a:lnTo>
                    <a:pt x="1056786" y="416166"/>
                  </a:lnTo>
                  <a:lnTo>
                    <a:pt x="1036235" y="372677"/>
                  </a:lnTo>
                  <a:lnTo>
                    <a:pt x="1011395" y="331217"/>
                  </a:lnTo>
                  <a:lnTo>
                    <a:pt x="982597" y="292402"/>
                  </a:lnTo>
                  <a:lnTo>
                    <a:pt x="950282" y="256773"/>
                  </a:lnTo>
                  <a:lnTo>
                    <a:pt x="914555" y="224430"/>
                  </a:lnTo>
                  <a:lnTo>
                    <a:pt x="876180" y="195960"/>
                  </a:lnTo>
                  <a:lnTo>
                    <a:pt x="834741" y="171126"/>
                  </a:lnTo>
                  <a:lnTo>
                    <a:pt x="791244" y="150544"/>
                  </a:lnTo>
                  <a:lnTo>
                    <a:pt x="745735" y="134270"/>
                  </a:lnTo>
                  <a:lnTo>
                    <a:pt x="699072" y="122599"/>
                  </a:lnTo>
                  <a:lnTo>
                    <a:pt x="651473" y="115546"/>
                  </a:lnTo>
                  <a:lnTo>
                    <a:pt x="651213" y="115546"/>
                  </a:lnTo>
                  <a:lnTo>
                    <a:pt x="603672" y="113203"/>
                  </a:lnTo>
                  <a:lnTo>
                    <a:pt x="955252" y="113203"/>
                  </a:lnTo>
                  <a:lnTo>
                    <a:pt x="958367" y="115284"/>
                  </a:lnTo>
                  <a:lnTo>
                    <a:pt x="995569" y="144607"/>
                  </a:lnTo>
                  <a:lnTo>
                    <a:pt x="1030436" y="176834"/>
                  </a:lnTo>
                  <a:lnTo>
                    <a:pt x="1062663" y="211701"/>
                  </a:lnTo>
                  <a:lnTo>
                    <a:pt x="1091987" y="248904"/>
                  </a:lnTo>
                  <a:lnTo>
                    <a:pt x="1118284" y="288261"/>
                  </a:lnTo>
                  <a:lnTo>
                    <a:pt x="1141433" y="329588"/>
                  </a:lnTo>
                  <a:lnTo>
                    <a:pt x="1161223" y="372508"/>
                  </a:lnTo>
                  <a:lnTo>
                    <a:pt x="1161301" y="372677"/>
                  </a:lnTo>
                  <a:lnTo>
                    <a:pt x="1177745" y="417251"/>
                  </a:lnTo>
                  <a:lnTo>
                    <a:pt x="1190598" y="462843"/>
                  </a:lnTo>
                  <a:lnTo>
                    <a:pt x="1199832" y="509267"/>
                  </a:lnTo>
                  <a:lnTo>
                    <a:pt x="1205305" y="555476"/>
                  </a:lnTo>
                  <a:lnTo>
                    <a:pt x="1205404" y="556308"/>
                  </a:lnTo>
                  <a:lnTo>
                    <a:pt x="1207271" y="603751"/>
                  </a:lnTo>
                  <a:lnTo>
                    <a:pt x="1205238" y="651832"/>
                  </a:lnTo>
                  <a:lnTo>
                    <a:pt x="1198703" y="705101"/>
                  </a:lnTo>
                  <a:lnTo>
                    <a:pt x="1188111" y="754639"/>
                  </a:lnTo>
                  <a:lnTo>
                    <a:pt x="1173419" y="803073"/>
                  </a:lnTo>
                  <a:lnTo>
                    <a:pt x="1154704" y="850146"/>
                  </a:lnTo>
                  <a:lnTo>
                    <a:pt x="1132045" y="895600"/>
                  </a:lnTo>
                  <a:lnTo>
                    <a:pt x="1105520" y="939176"/>
                  </a:lnTo>
                  <a:lnTo>
                    <a:pt x="1075411" y="980358"/>
                  </a:lnTo>
                  <a:lnTo>
                    <a:pt x="1042089" y="1018687"/>
                  </a:lnTo>
                  <a:lnTo>
                    <a:pt x="1005761" y="1053992"/>
                  </a:lnTo>
                  <a:lnTo>
                    <a:pt x="966636" y="1086101"/>
                  </a:lnTo>
                  <a:lnTo>
                    <a:pt x="954740" y="10942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635240" y="3949230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399" y="304799"/>
                  </a:moveTo>
                  <a:lnTo>
                    <a:pt x="104229" y="297030"/>
                  </a:lnTo>
                  <a:lnTo>
                    <a:pt x="62394" y="275395"/>
                  </a:lnTo>
                  <a:lnTo>
                    <a:pt x="29404" y="242405"/>
                  </a:lnTo>
                  <a:lnTo>
                    <a:pt x="7769" y="200570"/>
                  </a:lnTo>
                  <a:lnTo>
                    <a:pt x="0" y="152399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399" y="0"/>
                  </a:lnTo>
                  <a:lnTo>
                    <a:pt x="200570" y="7769"/>
                  </a:lnTo>
                  <a:lnTo>
                    <a:pt x="242405" y="29404"/>
                  </a:lnTo>
                  <a:lnTo>
                    <a:pt x="275395" y="62394"/>
                  </a:lnTo>
                  <a:lnTo>
                    <a:pt x="297030" y="104229"/>
                  </a:lnTo>
                  <a:lnTo>
                    <a:pt x="304799" y="152399"/>
                  </a:lnTo>
                  <a:lnTo>
                    <a:pt x="297030" y="200570"/>
                  </a:lnTo>
                  <a:lnTo>
                    <a:pt x="275395" y="242405"/>
                  </a:lnTo>
                  <a:lnTo>
                    <a:pt x="242405" y="275395"/>
                  </a:lnTo>
                  <a:lnTo>
                    <a:pt x="200570" y="297030"/>
                  </a:lnTo>
                  <a:lnTo>
                    <a:pt x="152399" y="304799"/>
                  </a:lnTo>
                  <a:close/>
                </a:path>
              </a:pathLst>
            </a:custGeom>
            <a:solidFill>
              <a:srgbClr val="66D5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635240" y="3949230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399" y="0"/>
                  </a:moveTo>
                  <a:lnTo>
                    <a:pt x="104229" y="7769"/>
                  </a:lnTo>
                  <a:lnTo>
                    <a:pt x="62394" y="29404"/>
                  </a:lnTo>
                  <a:lnTo>
                    <a:pt x="29404" y="62394"/>
                  </a:lnTo>
                  <a:lnTo>
                    <a:pt x="7769" y="104229"/>
                  </a:lnTo>
                  <a:lnTo>
                    <a:pt x="0" y="152399"/>
                  </a:lnTo>
                  <a:lnTo>
                    <a:pt x="7769" y="200570"/>
                  </a:lnTo>
                  <a:lnTo>
                    <a:pt x="29404" y="242405"/>
                  </a:lnTo>
                  <a:lnTo>
                    <a:pt x="62394" y="275395"/>
                  </a:lnTo>
                  <a:lnTo>
                    <a:pt x="104229" y="297030"/>
                  </a:lnTo>
                  <a:lnTo>
                    <a:pt x="152399" y="304799"/>
                  </a:lnTo>
                  <a:lnTo>
                    <a:pt x="200570" y="297030"/>
                  </a:lnTo>
                  <a:lnTo>
                    <a:pt x="242405" y="275395"/>
                  </a:lnTo>
                  <a:lnTo>
                    <a:pt x="275395" y="242405"/>
                  </a:lnTo>
                  <a:lnTo>
                    <a:pt x="297030" y="200570"/>
                  </a:lnTo>
                  <a:lnTo>
                    <a:pt x="304799" y="152399"/>
                  </a:lnTo>
                  <a:lnTo>
                    <a:pt x="297030" y="104229"/>
                  </a:lnTo>
                  <a:lnTo>
                    <a:pt x="275395" y="62394"/>
                  </a:lnTo>
                  <a:lnTo>
                    <a:pt x="242405" y="29404"/>
                  </a:lnTo>
                  <a:lnTo>
                    <a:pt x="200570" y="7769"/>
                  </a:lnTo>
                  <a:lnTo>
                    <a:pt x="152399" y="0"/>
                  </a:lnTo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7597140" y="5584457"/>
            <a:ext cx="381000" cy="381000"/>
            <a:chOff x="7597140" y="5584457"/>
            <a:chExt cx="381000" cy="381000"/>
          </a:xfrm>
        </p:grpSpPr>
        <p:sp>
          <p:nvSpPr>
            <p:cNvPr id="43" name="object 43"/>
            <p:cNvSpPr/>
            <p:nvPr/>
          </p:nvSpPr>
          <p:spPr>
            <a:xfrm>
              <a:off x="7635240" y="5622558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399" y="304799"/>
                  </a:moveTo>
                  <a:lnTo>
                    <a:pt x="104229" y="297030"/>
                  </a:lnTo>
                  <a:lnTo>
                    <a:pt x="62394" y="275395"/>
                  </a:lnTo>
                  <a:lnTo>
                    <a:pt x="29404" y="242405"/>
                  </a:lnTo>
                  <a:lnTo>
                    <a:pt x="7769" y="200570"/>
                  </a:lnTo>
                  <a:lnTo>
                    <a:pt x="0" y="152399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399" y="0"/>
                  </a:lnTo>
                  <a:lnTo>
                    <a:pt x="200570" y="7769"/>
                  </a:lnTo>
                  <a:lnTo>
                    <a:pt x="242405" y="29404"/>
                  </a:lnTo>
                  <a:lnTo>
                    <a:pt x="275395" y="62394"/>
                  </a:lnTo>
                  <a:lnTo>
                    <a:pt x="297030" y="104229"/>
                  </a:lnTo>
                  <a:lnTo>
                    <a:pt x="304799" y="152399"/>
                  </a:lnTo>
                  <a:lnTo>
                    <a:pt x="297030" y="200570"/>
                  </a:lnTo>
                  <a:lnTo>
                    <a:pt x="275395" y="242405"/>
                  </a:lnTo>
                  <a:lnTo>
                    <a:pt x="242405" y="275395"/>
                  </a:lnTo>
                  <a:lnTo>
                    <a:pt x="200570" y="297030"/>
                  </a:lnTo>
                  <a:lnTo>
                    <a:pt x="152399" y="304799"/>
                  </a:lnTo>
                  <a:close/>
                </a:path>
              </a:pathLst>
            </a:custGeom>
            <a:solidFill>
              <a:srgbClr val="66D5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635240" y="5622557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399" y="0"/>
                  </a:moveTo>
                  <a:lnTo>
                    <a:pt x="104229" y="7769"/>
                  </a:lnTo>
                  <a:lnTo>
                    <a:pt x="62394" y="29404"/>
                  </a:lnTo>
                  <a:lnTo>
                    <a:pt x="29404" y="62394"/>
                  </a:lnTo>
                  <a:lnTo>
                    <a:pt x="7769" y="104229"/>
                  </a:lnTo>
                  <a:lnTo>
                    <a:pt x="0" y="152399"/>
                  </a:lnTo>
                  <a:lnTo>
                    <a:pt x="7769" y="200570"/>
                  </a:lnTo>
                  <a:lnTo>
                    <a:pt x="29404" y="242405"/>
                  </a:lnTo>
                  <a:lnTo>
                    <a:pt x="62394" y="275395"/>
                  </a:lnTo>
                  <a:lnTo>
                    <a:pt x="104229" y="297030"/>
                  </a:lnTo>
                  <a:lnTo>
                    <a:pt x="152399" y="304799"/>
                  </a:lnTo>
                  <a:lnTo>
                    <a:pt x="200570" y="297030"/>
                  </a:lnTo>
                  <a:lnTo>
                    <a:pt x="242405" y="275395"/>
                  </a:lnTo>
                  <a:lnTo>
                    <a:pt x="275395" y="242405"/>
                  </a:lnTo>
                  <a:lnTo>
                    <a:pt x="297030" y="200570"/>
                  </a:lnTo>
                  <a:lnTo>
                    <a:pt x="304799" y="152399"/>
                  </a:lnTo>
                  <a:lnTo>
                    <a:pt x="297030" y="104229"/>
                  </a:lnTo>
                  <a:lnTo>
                    <a:pt x="275395" y="62394"/>
                  </a:lnTo>
                  <a:lnTo>
                    <a:pt x="242405" y="29404"/>
                  </a:lnTo>
                  <a:lnTo>
                    <a:pt x="200570" y="7769"/>
                  </a:lnTo>
                  <a:lnTo>
                    <a:pt x="152399" y="0"/>
                  </a:lnTo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5" name="object 4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73340" y="6399747"/>
            <a:ext cx="228599" cy="228599"/>
          </a:xfrm>
          <a:prstGeom prst="rect">
            <a:avLst/>
          </a:prstGeom>
        </p:spPr>
      </p:pic>
      <p:sp>
        <p:nvSpPr>
          <p:cNvPr id="46" name="object 46"/>
          <p:cNvSpPr/>
          <p:nvPr/>
        </p:nvSpPr>
        <p:spPr>
          <a:xfrm>
            <a:off x="9166859" y="4430273"/>
            <a:ext cx="2665730" cy="1017269"/>
          </a:xfrm>
          <a:custGeom>
            <a:avLst/>
            <a:gdLst/>
            <a:ahLst/>
            <a:cxnLst/>
            <a:rect l="l" t="t" r="r" b="b"/>
            <a:pathLst>
              <a:path w="2665729" h="1017270">
                <a:moveTo>
                  <a:pt x="2158513" y="1016973"/>
                </a:moveTo>
                <a:lnTo>
                  <a:pt x="0" y="1016973"/>
                </a:lnTo>
                <a:lnTo>
                  <a:pt x="508486" y="508487"/>
                </a:lnTo>
                <a:lnTo>
                  <a:pt x="0" y="0"/>
                </a:lnTo>
                <a:lnTo>
                  <a:pt x="2158513" y="0"/>
                </a:lnTo>
                <a:lnTo>
                  <a:pt x="2665583" y="507070"/>
                </a:lnTo>
                <a:lnTo>
                  <a:pt x="2665583" y="509903"/>
                </a:lnTo>
                <a:lnTo>
                  <a:pt x="2158513" y="1016973"/>
                </a:lnTo>
                <a:close/>
              </a:path>
            </a:pathLst>
          </a:custGeom>
          <a:solidFill>
            <a:srgbClr val="00D1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0486059" y="5774968"/>
            <a:ext cx="28575" cy="771525"/>
          </a:xfrm>
          <a:custGeom>
            <a:avLst/>
            <a:gdLst/>
            <a:ahLst/>
            <a:cxnLst/>
            <a:rect l="l" t="t" r="r" b="b"/>
            <a:pathLst>
              <a:path w="28575" h="771525">
                <a:moveTo>
                  <a:pt x="28575" y="685800"/>
                </a:moveTo>
                <a:lnTo>
                  <a:pt x="0" y="685800"/>
                </a:lnTo>
                <a:lnTo>
                  <a:pt x="0" y="771525"/>
                </a:lnTo>
                <a:lnTo>
                  <a:pt x="28575" y="771525"/>
                </a:lnTo>
                <a:lnTo>
                  <a:pt x="28575" y="685800"/>
                </a:lnTo>
                <a:close/>
              </a:path>
              <a:path w="28575" h="771525">
                <a:moveTo>
                  <a:pt x="28575" y="571500"/>
                </a:moveTo>
                <a:lnTo>
                  <a:pt x="0" y="571500"/>
                </a:lnTo>
                <a:lnTo>
                  <a:pt x="0" y="657225"/>
                </a:lnTo>
                <a:lnTo>
                  <a:pt x="28575" y="657225"/>
                </a:lnTo>
                <a:lnTo>
                  <a:pt x="28575" y="571500"/>
                </a:lnTo>
                <a:close/>
              </a:path>
              <a:path w="28575" h="771525">
                <a:moveTo>
                  <a:pt x="28575" y="457200"/>
                </a:moveTo>
                <a:lnTo>
                  <a:pt x="0" y="457200"/>
                </a:lnTo>
                <a:lnTo>
                  <a:pt x="0" y="542925"/>
                </a:lnTo>
                <a:lnTo>
                  <a:pt x="28575" y="542925"/>
                </a:lnTo>
                <a:lnTo>
                  <a:pt x="28575" y="457200"/>
                </a:lnTo>
                <a:close/>
              </a:path>
              <a:path w="28575" h="771525">
                <a:moveTo>
                  <a:pt x="28575" y="342900"/>
                </a:moveTo>
                <a:lnTo>
                  <a:pt x="0" y="342900"/>
                </a:lnTo>
                <a:lnTo>
                  <a:pt x="0" y="428625"/>
                </a:lnTo>
                <a:lnTo>
                  <a:pt x="28575" y="428625"/>
                </a:lnTo>
                <a:lnTo>
                  <a:pt x="28575" y="342900"/>
                </a:lnTo>
                <a:close/>
              </a:path>
              <a:path w="28575" h="771525">
                <a:moveTo>
                  <a:pt x="28575" y="228600"/>
                </a:moveTo>
                <a:lnTo>
                  <a:pt x="0" y="228600"/>
                </a:lnTo>
                <a:lnTo>
                  <a:pt x="0" y="314325"/>
                </a:lnTo>
                <a:lnTo>
                  <a:pt x="28575" y="314325"/>
                </a:lnTo>
                <a:lnTo>
                  <a:pt x="28575" y="228600"/>
                </a:lnTo>
                <a:close/>
              </a:path>
              <a:path w="28575" h="771525">
                <a:moveTo>
                  <a:pt x="28575" y="114300"/>
                </a:moveTo>
                <a:lnTo>
                  <a:pt x="0" y="114300"/>
                </a:lnTo>
                <a:lnTo>
                  <a:pt x="0" y="200025"/>
                </a:lnTo>
                <a:lnTo>
                  <a:pt x="28575" y="200025"/>
                </a:lnTo>
                <a:lnTo>
                  <a:pt x="28575" y="114300"/>
                </a:lnTo>
                <a:close/>
              </a:path>
              <a:path w="28575" h="771525">
                <a:moveTo>
                  <a:pt x="28575" y="0"/>
                </a:moveTo>
                <a:lnTo>
                  <a:pt x="0" y="0"/>
                </a:lnTo>
                <a:lnTo>
                  <a:pt x="0" y="85725"/>
                </a:lnTo>
                <a:lnTo>
                  <a:pt x="28575" y="85725"/>
                </a:lnTo>
                <a:lnTo>
                  <a:pt x="28575" y="0"/>
                </a:lnTo>
                <a:close/>
              </a:path>
            </a:pathLst>
          </a:custGeom>
          <a:solidFill>
            <a:srgbClr val="A5ACB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8" name="object 48"/>
          <p:cNvGrpSpPr/>
          <p:nvPr/>
        </p:nvGrpSpPr>
        <p:grpSpPr>
          <a:xfrm>
            <a:off x="9899903" y="2259385"/>
            <a:ext cx="1210310" cy="2033270"/>
            <a:chOff x="9899903" y="2259385"/>
            <a:chExt cx="1210310" cy="2033270"/>
          </a:xfrm>
        </p:grpSpPr>
        <p:sp>
          <p:nvSpPr>
            <p:cNvPr id="49" name="object 49"/>
            <p:cNvSpPr/>
            <p:nvPr/>
          </p:nvSpPr>
          <p:spPr>
            <a:xfrm>
              <a:off x="10486022" y="3077946"/>
              <a:ext cx="28575" cy="1000125"/>
            </a:xfrm>
            <a:custGeom>
              <a:avLst/>
              <a:gdLst/>
              <a:ahLst/>
              <a:cxnLst/>
              <a:rect l="l" t="t" r="r" b="b"/>
              <a:pathLst>
                <a:path w="28575" h="1000125">
                  <a:moveTo>
                    <a:pt x="28575" y="914400"/>
                  </a:moveTo>
                  <a:lnTo>
                    <a:pt x="0" y="914400"/>
                  </a:lnTo>
                  <a:lnTo>
                    <a:pt x="0" y="1000125"/>
                  </a:lnTo>
                  <a:lnTo>
                    <a:pt x="28575" y="1000125"/>
                  </a:lnTo>
                  <a:lnTo>
                    <a:pt x="28575" y="914400"/>
                  </a:lnTo>
                  <a:close/>
                </a:path>
                <a:path w="28575" h="1000125">
                  <a:moveTo>
                    <a:pt x="28575" y="800100"/>
                  </a:moveTo>
                  <a:lnTo>
                    <a:pt x="0" y="800100"/>
                  </a:lnTo>
                  <a:lnTo>
                    <a:pt x="0" y="885825"/>
                  </a:lnTo>
                  <a:lnTo>
                    <a:pt x="28575" y="885825"/>
                  </a:lnTo>
                  <a:lnTo>
                    <a:pt x="28575" y="800100"/>
                  </a:lnTo>
                  <a:close/>
                </a:path>
                <a:path w="28575" h="1000125">
                  <a:moveTo>
                    <a:pt x="28575" y="685800"/>
                  </a:moveTo>
                  <a:lnTo>
                    <a:pt x="0" y="685800"/>
                  </a:lnTo>
                  <a:lnTo>
                    <a:pt x="0" y="771525"/>
                  </a:lnTo>
                  <a:lnTo>
                    <a:pt x="28575" y="771525"/>
                  </a:lnTo>
                  <a:lnTo>
                    <a:pt x="28575" y="685800"/>
                  </a:lnTo>
                  <a:close/>
                </a:path>
                <a:path w="28575" h="1000125">
                  <a:moveTo>
                    <a:pt x="28575" y="571500"/>
                  </a:moveTo>
                  <a:lnTo>
                    <a:pt x="0" y="571500"/>
                  </a:lnTo>
                  <a:lnTo>
                    <a:pt x="0" y="657225"/>
                  </a:lnTo>
                  <a:lnTo>
                    <a:pt x="28575" y="657225"/>
                  </a:lnTo>
                  <a:lnTo>
                    <a:pt x="28575" y="571500"/>
                  </a:lnTo>
                  <a:close/>
                </a:path>
                <a:path w="28575" h="1000125">
                  <a:moveTo>
                    <a:pt x="28575" y="457200"/>
                  </a:moveTo>
                  <a:lnTo>
                    <a:pt x="0" y="457200"/>
                  </a:lnTo>
                  <a:lnTo>
                    <a:pt x="0" y="542925"/>
                  </a:lnTo>
                  <a:lnTo>
                    <a:pt x="28575" y="542925"/>
                  </a:lnTo>
                  <a:lnTo>
                    <a:pt x="28575" y="457200"/>
                  </a:lnTo>
                  <a:close/>
                </a:path>
                <a:path w="28575" h="1000125">
                  <a:moveTo>
                    <a:pt x="28575" y="342900"/>
                  </a:moveTo>
                  <a:lnTo>
                    <a:pt x="0" y="342900"/>
                  </a:lnTo>
                  <a:lnTo>
                    <a:pt x="0" y="428625"/>
                  </a:lnTo>
                  <a:lnTo>
                    <a:pt x="28575" y="428625"/>
                  </a:lnTo>
                  <a:lnTo>
                    <a:pt x="28575" y="342900"/>
                  </a:lnTo>
                  <a:close/>
                </a:path>
                <a:path w="28575" h="1000125">
                  <a:moveTo>
                    <a:pt x="28575" y="228600"/>
                  </a:moveTo>
                  <a:lnTo>
                    <a:pt x="0" y="228600"/>
                  </a:lnTo>
                  <a:lnTo>
                    <a:pt x="0" y="314325"/>
                  </a:lnTo>
                  <a:lnTo>
                    <a:pt x="28575" y="314325"/>
                  </a:lnTo>
                  <a:lnTo>
                    <a:pt x="28575" y="228600"/>
                  </a:lnTo>
                  <a:close/>
                </a:path>
                <a:path w="28575" h="1000125">
                  <a:moveTo>
                    <a:pt x="28575" y="114300"/>
                  </a:moveTo>
                  <a:lnTo>
                    <a:pt x="0" y="114300"/>
                  </a:lnTo>
                  <a:lnTo>
                    <a:pt x="0" y="200025"/>
                  </a:lnTo>
                  <a:lnTo>
                    <a:pt x="28575" y="200025"/>
                  </a:lnTo>
                  <a:lnTo>
                    <a:pt x="28575" y="114300"/>
                  </a:lnTo>
                  <a:close/>
                </a:path>
                <a:path w="28575" h="1000125">
                  <a:moveTo>
                    <a:pt x="28575" y="0"/>
                  </a:moveTo>
                  <a:lnTo>
                    <a:pt x="0" y="0"/>
                  </a:lnTo>
                  <a:lnTo>
                    <a:pt x="0" y="85725"/>
                  </a:lnTo>
                  <a:lnTo>
                    <a:pt x="28575" y="85725"/>
                  </a:lnTo>
                  <a:lnTo>
                    <a:pt x="28575" y="0"/>
                  </a:lnTo>
                  <a:close/>
                </a:path>
              </a:pathLst>
            </a:custGeom>
            <a:solidFill>
              <a:srgbClr val="A5AC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99903" y="2259385"/>
              <a:ext cx="1197863" cy="1193998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9902688" y="2259385"/>
              <a:ext cx="1207770" cy="1207770"/>
            </a:xfrm>
            <a:custGeom>
              <a:avLst/>
              <a:gdLst/>
              <a:ahLst/>
              <a:cxnLst/>
              <a:rect l="l" t="t" r="r" b="b"/>
              <a:pathLst>
                <a:path w="1207770" h="1207770">
                  <a:moveTo>
                    <a:pt x="586810" y="1207271"/>
                  </a:moveTo>
                  <a:lnTo>
                    <a:pt x="536145" y="1203731"/>
                  </a:lnTo>
                  <a:lnTo>
                    <a:pt x="485735" y="1195902"/>
                  </a:lnTo>
                  <a:lnTo>
                    <a:pt x="436166" y="1183845"/>
                  </a:lnTo>
                  <a:lnTo>
                    <a:pt x="388002" y="1167726"/>
                  </a:lnTo>
                  <a:lnTo>
                    <a:pt x="341483" y="1147673"/>
                  </a:lnTo>
                  <a:lnTo>
                    <a:pt x="296845" y="1123813"/>
                  </a:lnTo>
                  <a:lnTo>
                    <a:pt x="254327" y="1096274"/>
                  </a:lnTo>
                  <a:lnTo>
                    <a:pt x="214167" y="1065183"/>
                  </a:lnTo>
                  <a:lnTo>
                    <a:pt x="176603" y="1030667"/>
                  </a:lnTo>
                  <a:lnTo>
                    <a:pt x="142087" y="993103"/>
                  </a:lnTo>
                  <a:lnTo>
                    <a:pt x="110995" y="952943"/>
                  </a:lnTo>
                  <a:lnTo>
                    <a:pt x="83456" y="910425"/>
                  </a:lnTo>
                  <a:lnTo>
                    <a:pt x="59597" y="865787"/>
                  </a:lnTo>
                  <a:lnTo>
                    <a:pt x="39545" y="819268"/>
                  </a:lnTo>
                  <a:lnTo>
                    <a:pt x="23426" y="771104"/>
                  </a:lnTo>
                  <a:lnTo>
                    <a:pt x="11369" y="721535"/>
                  </a:lnTo>
                  <a:lnTo>
                    <a:pt x="3539" y="671125"/>
                  </a:lnTo>
                  <a:lnTo>
                    <a:pt x="0" y="620460"/>
                  </a:lnTo>
                  <a:lnTo>
                    <a:pt x="723" y="569809"/>
                  </a:lnTo>
                  <a:lnTo>
                    <a:pt x="5684" y="519439"/>
                  </a:lnTo>
                  <a:lnTo>
                    <a:pt x="14856" y="469620"/>
                  </a:lnTo>
                  <a:lnTo>
                    <a:pt x="28212" y="420619"/>
                  </a:lnTo>
                  <a:lnTo>
                    <a:pt x="45739" y="372677"/>
                  </a:lnTo>
                  <a:lnTo>
                    <a:pt x="67222" y="326441"/>
                  </a:lnTo>
                  <a:lnTo>
                    <a:pt x="92427" y="282347"/>
                  </a:lnTo>
                  <a:lnTo>
                    <a:pt x="121169" y="240634"/>
                  </a:lnTo>
                  <a:lnTo>
                    <a:pt x="153278" y="201509"/>
                  </a:lnTo>
                  <a:lnTo>
                    <a:pt x="188583" y="165181"/>
                  </a:lnTo>
                  <a:lnTo>
                    <a:pt x="226912" y="131858"/>
                  </a:lnTo>
                  <a:lnTo>
                    <a:pt x="268093" y="101750"/>
                  </a:lnTo>
                  <a:lnTo>
                    <a:pt x="311670" y="75225"/>
                  </a:lnTo>
                  <a:lnTo>
                    <a:pt x="357123" y="52566"/>
                  </a:lnTo>
                  <a:lnTo>
                    <a:pt x="404197" y="33851"/>
                  </a:lnTo>
                  <a:lnTo>
                    <a:pt x="452631" y="19158"/>
                  </a:lnTo>
                  <a:lnTo>
                    <a:pt x="502168" y="8567"/>
                  </a:lnTo>
                  <a:lnTo>
                    <a:pt x="552551" y="2154"/>
                  </a:lnTo>
                  <a:lnTo>
                    <a:pt x="603519" y="0"/>
                  </a:lnTo>
                  <a:lnTo>
                    <a:pt x="650962" y="1866"/>
                  </a:lnTo>
                  <a:lnTo>
                    <a:pt x="698003" y="7438"/>
                  </a:lnTo>
                  <a:lnTo>
                    <a:pt x="744427" y="16673"/>
                  </a:lnTo>
                  <a:lnTo>
                    <a:pt x="790019" y="29527"/>
                  </a:lnTo>
                  <a:lnTo>
                    <a:pt x="834564" y="45957"/>
                  </a:lnTo>
                  <a:lnTo>
                    <a:pt x="877682" y="65837"/>
                  </a:lnTo>
                  <a:lnTo>
                    <a:pt x="919010" y="88987"/>
                  </a:lnTo>
                  <a:lnTo>
                    <a:pt x="955252" y="113203"/>
                  </a:lnTo>
                  <a:lnTo>
                    <a:pt x="603672" y="113203"/>
                  </a:lnTo>
                  <a:lnTo>
                    <a:pt x="555629" y="115546"/>
                  </a:lnTo>
                  <a:lnTo>
                    <a:pt x="508019" y="122599"/>
                  </a:lnTo>
                  <a:lnTo>
                    <a:pt x="461381" y="134270"/>
                  </a:lnTo>
                  <a:lnTo>
                    <a:pt x="461248" y="134270"/>
                  </a:lnTo>
                  <a:lnTo>
                    <a:pt x="415816" y="150544"/>
                  </a:lnTo>
                  <a:lnTo>
                    <a:pt x="372277" y="171126"/>
                  </a:lnTo>
                  <a:lnTo>
                    <a:pt x="331113" y="195790"/>
                  </a:lnTo>
                  <a:lnTo>
                    <a:pt x="292468" y="224430"/>
                  </a:lnTo>
                  <a:lnTo>
                    <a:pt x="256769" y="256773"/>
                  </a:lnTo>
                  <a:lnTo>
                    <a:pt x="224199" y="292699"/>
                  </a:lnTo>
                  <a:lnTo>
                    <a:pt x="195653" y="331217"/>
                  </a:lnTo>
                  <a:lnTo>
                    <a:pt x="170895" y="372508"/>
                  </a:lnTo>
                  <a:lnTo>
                    <a:pt x="150371" y="415885"/>
                  </a:lnTo>
                  <a:lnTo>
                    <a:pt x="134150" y="461168"/>
                  </a:lnTo>
                  <a:lnTo>
                    <a:pt x="122435" y="507899"/>
                  </a:lnTo>
                  <a:lnTo>
                    <a:pt x="115372" y="555476"/>
                  </a:lnTo>
                  <a:lnTo>
                    <a:pt x="112979" y="603751"/>
                  </a:lnTo>
                  <a:lnTo>
                    <a:pt x="112972" y="603903"/>
                  </a:lnTo>
                  <a:lnTo>
                    <a:pt x="115334" y="651832"/>
                  </a:lnTo>
                  <a:lnTo>
                    <a:pt x="122368" y="699302"/>
                  </a:lnTo>
                  <a:lnTo>
                    <a:pt x="134038" y="745965"/>
                  </a:lnTo>
                  <a:lnTo>
                    <a:pt x="150312" y="791475"/>
                  </a:lnTo>
                  <a:lnTo>
                    <a:pt x="170985" y="835163"/>
                  </a:lnTo>
                  <a:lnTo>
                    <a:pt x="195729" y="876411"/>
                  </a:lnTo>
                  <a:lnTo>
                    <a:pt x="224321" y="914950"/>
                  </a:lnTo>
                  <a:lnTo>
                    <a:pt x="256542" y="950512"/>
                  </a:lnTo>
                  <a:lnTo>
                    <a:pt x="292171" y="982827"/>
                  </a:lnTo>
                  <a:lnTo>
                    <a:pt x="330986" y="1011626"/>
                  </a:lnTo>
                  <a:lnTo>
                    <a:pt x="372446" y="1036466"/>
                  </a:lnTo>
                  <a:lnTo>
                    <a:pt x="415812" y="1056958"/>
                  </a:lnTo>
                  <a:lnTo>
                    <a:pt x="460894" y="1073095"/>
                  </a:lnTo>
                  <a:lnTo>
                    <a:pt x="507439" y="1084786"/>
                  </a:lnTo>
                  <a:lnTo>
                    <a:pt x="507282" y="1084786"/>
                  </a:lnTo>
                  <a:lnTo>
                    <a:pt x="555114" y="1091898"/>
                  </a:lnTo>
                  <a:lnTo>
                    <a:pt x="554845" y="1091898"/>
                  </a:lnTo>
                  <a:lnTo>
                    <a:pt x="603519" y="1094298"/>
                  </a:lnTo>
                  <a:lnTo>
                    <a:pt x="954740" y="1094298"/>
                  </a:lnTo>
                  <a:lnTo>
                    <a:pt x="924923" y="1114844"/>
                  </a:lnTo>
                  <a:lnTo>
                    <a:pt x="880829" y="1140049"/>
                  </a:lnTo>
                  <a:lnTo>
                    <a:pt x="834564" y="1161545"/>
                  </a:lnTo>
                  <a:lnTo>
                    <a:pt x="786650" y="1179059"/>
                  </a:lnTo>
                  <a:lnTo>
                    <a:pt x="737650" y="1192415"/>
                  </a:lnTo>
                  <a:lnTo>
                    <a:pt x="687831" y="1201586"/>
                  </a:lnTo>
                  <a:lnTo>
                    <a:pt x="637461" y="1206547"/>
                  </a:lnTo>
                  <a:lnTo>
                    <a:pt x="586810" y="1207271"/>
                  </a:lnTo>
                  <a:close/>
                </a:path>
                <a:path w="1207770" h="1207770">
                  <a:moveTo>
                    <a:pt x="954740" y="1094298"/>
                  </a:moveTo>
                  <a:lnTo>
                    <a:pt x="603519" y="1094298"/>
                  </a:lnTo>
                  <a:lnTo>
                    <a:pt x="652004" y="1091898"/>
                  </a:lnTo>
                  <a:lnTo>
                    <a:pt x="699667" y="1084786"/>
                  </a:lnTo>
                  <a:lnTo>
                    <a:pt x="746188" y="1073095"/>
                  </a:lnTo>
                  <a:lnTo>
                    <a:pt x="791244" y="1056958"/>
                  </a:lnTo>
                  <a:lnTo>
                    <a:pt x="834585" y="1036466"/>
                  </a:lnTo>
                  <a:lnTo>
                    <a:pt x="875675" y="1011881"/>
                  </a:lnTo>
                  <a:lnTo>
                    <a:pt x="914408" y="983207"/>
                  </a:lnTo>
                  <a:lnTo>
                    <a:pt x="950488" y="950512"/>
                  </a:lnTo>
                  <a:lnTo>
                    <a:pt x="982976" y="914639"/>
                  </a:lnTo>
                  <a:lnTo>
                    <a:pt x="1011650" y="875907"/>
                  </a:lnTo>
                  <a:lnTo>
                    <a:pt x="1036278" y="834745"/>
                  </a:lnTo>
                  <a:lnTo>
                    <a:pt x="1056727" y="791475"/>
                  </a:lnTo>
                  <a:lnTo>
                    <a:pt x="1072864" y="746419"/>
                  </a:lnTo>
                  <a:lnTo>
                    <a:pt x="1084555" y="699898"/>
                  </a:lnTo>
                  <a:lnTo>
                    <a:pt x="1091667" y="652235"/>
                  </a:lnTo>
                  <a:lnTo>
                    <a:pt x="1094060" y="603903"/>
                  </a:lnTo>
                  <a:lnTo>
                    <a:pt x="1094067" y="603751"/>
                  </a:lnTo>
                  <a:lnTo>
                    <a:pt x="1091728" y="556308"/>
                  </a:lnTo>
                  <a:lnTo>
                    <a:pt x="1091687" y="555476"/>
                  </a:lnTo>
                  <a:lnTo>
                    <a:pt x="1084634" y="508049"/>
                  </a:lnTo>
                  <a:lnTo>
                    <a:pt x="1072945" y="461351"/>
                  </a:lnTo>
                  <a:lnTo>
                    <a:pt x="1056786" y="416166"/>
                  </a:lnTo>
                  <a:lnTo>
                    <a:pt x="1036235" y="372677"/>
                  </a:lnTo>
                  <a:lnTo>
                    <a:pt x="1011395" y="331217"/>
                  </a:lnTo>
                  <a:lnTo>
                    <a:pt x="982597" y="292402"/>
                  </a:lnTo>
                  <a:lnTo>
                    <a:pt x="950282" y="256773"/>
                  </a:lnTo>
                  <a:lnTo>
                    <a:pt x="914555" y="224430"/>
                  </a:lnTo>
                  <a:lnTo>
                    <a:pt x="876180" y="195960"/>
                  </a:lnTo>
                  <a:lnTo>
                    <a:pt x="834741" y="171126"/>
                  </a:lnTo>
                  <a:lnTo>
                    <a:pt x="791244" y="150544"/>
                  </a:lnTo>
                  <a:lnTo>
                    <a:pt x="745735" y="134270"/>
                  </a:lnTo>
                  <a:lnTo>
                    <a:pt x="699072" y="122599"/>
                  </a:lnTo>
                  <a:lnTo>
                    <a:pt x="651473" y="115546"/>
                  </a:lnTo>
                  <a:lnTo>
                    <a:pt x="651213" y="115546"/>
                  </a:lnTo>
                  <a:lnTo>
                    <a:pt x="603672" y="113203"/>
                  </a:lnTo>
                  <a:lnTo>
                    <a:pt x="955252" y="113203"/>
                  </a:lnTo>
                  <a:lnTo>
                    <a:pt x="958367" y="115284"/>
                  </a:lnTo>
                  <a:lnTo>
                    <a:pt x="995569" y="144607"/>
                  </a:lnTo>
                  <a:lnTo>
                    <a:pt x="1030436" y="176834"/>
                  </a:lnTo>
                  <a:lnTo>
                    <a:pt x="1062663" y="211701"/>
                  </a:lnTo>
                  <a:lnTo>
                    <a:pt x="1091987" y="248904"/>
                  </a:lnTo>
                  <a:lnTo>
                    <a:pt x="1118284" y="288261"/>
                  </a:lnTo>
                  <a:lnTo>
                    <a:pt x="1141433" y="329588"/>
                  </a:lnTo>
                  <a:lnTo>
                    <a:pt x="1161223" y="372508"/>
                  </a:lnTo>
                  <a:lnTo>
                    <a:pt x="1161301" y="372677"/>
                  </a:lnTo>
                  <a:lnTo>
                    <a:pt x="1177745" y="417251"/>
                  </a:lnTo>
                  <a:lnTo>
                    <a:pt x="1190598" y="462843"/>
                  </a:lnTo>
                  <a:lnTo>
                    <a:pt x="1199832" y="509267"/>
                  </a:lnTo>
                  <a:lnTo>
                    <a:pt x="1205305" y="555476"/>
                  </a:lnTo>
                  <a:lnTo>
                    <a:pt x="1205404" y="556308"/>
                  </a:lnTo>
                  <a:lnTo>
                    <a:pt x="1207271" y="603751"/>
                  </a:lnTo>
                  <a:lnTo>
                    <a:pt x="1205238" y="651832"/>
                  </a:lnTo>
                  <a:lnTo>
                    <a:pt x="1198703" y="705101"/>
                  </a:lnTo>
                  <a:lnTo>
                    <a:pt x="1188111" y="754639"/>
                  </a:lnTo>
                  <a:lnTo>
                    <a:pt x="1173419" y="803073"/>
                  </a:lnTo>
                  <a:lnTo>
                    <a:pt x="1154704" y="850146"/>
                  </a:lnTo>
                  <a:lnTo>
                    <a:pt x="1132045" y="895600"/>
                  </a:lnTo>
                  <a:lnTo>
                    <a:pt x="1105520" y="939176"/>
                  </a:lnTo>
                  <a:lnTo>
                    <a:pt x="1075411" y="980358"/>
                  </a:lnTo>
                  <a:lnTo>
                    <a:pt x="1042089" y="1018687"/>
                  </a:lnTo>
                  <a:lnTo>
                    <a:pt x="1005761" y="1053992"/>
                  </a:lnTo>
                  <a:lnTo>
                    <a:pt x="966636" y="1086101"/>
                  </a:lnTo>
                  <a:lnTo>
                    <a:pt x="954740" y="10942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0347959" y="3949230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399" y="304799"/>
                  </a:moveTo>
                  <a:lnTo>
                    <a:pt x="104229" y="297030"/>
                  </a:lnTo>
                  <a:lnTo>
                    <a:pt x="62394" y="275395"/>
                  </a:lnTo>
                  <a:lnTo>
                    <a:pt x="29404" y="242405"/>
                  </a:lnTo>
                  <a:lnTo>
                    <a:pt x="7769" y="200570"/>
                  </a:lnTo>
                  <a:lnTo>
                    <a:pt x="0" y="152399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399" y="0"/>
                  </a:lnTo>
                  <a:lnTo>
                    <a:pt x="200570" y="7769"/>
                  </a:lnTo>
                  <a:lnTo>
                    <a:pt x="242405" y="29404"/>
                  </a:lnTo>
                  <a:lnTo>
                    <a:pt x="275395" y="62394"/>
                  </a:lnTo>
                  <a:lnTo>
                    <a:pt x="297030" y="104229"/>
                  </a:lnTo>
                  <a:lnTo>
                    <a:pt x="304799" y="152399"/>
                  </a:lnTo>
                  <a:lnTo>
                    <a:pt x="297030" y="200570"/>
                  </a:lnTo>
                  <a:lnTo>
                    <a:pt x="275395" y="242405"/>
                  </a:lnTo>
                  <a:lnTo>
                    <a:pt x="242405" y="275395"/>
                  </a:lnTo>
                  <a:lnTo>
                    <a:pt x="200570" y="297030"/>
                  </a:lnTo>
                  <a:lnTo>
                    <a:pt x="152399" y="304799"/>
                  </a:lnTo>
                  <a:close/>
                </a:path>
              </a:pathLst>
            </a:custGeom>
            <a:solidFill>
              <a:srgbClr val="00D1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0347959" y="3949230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399" y="0"/>
                  </a:moveTo>
                  <a:lnTo>
                    <a:pt x="104229" y="7769"/>
                  </a:lnTo>
                  <a:lnTo>
                    <a:pt x="62394" y="29404"/>
                  </a:lnTo>
                  <a:lnTo>
                    <a:pt x="29404" y="62394"/>
                  </a:lnTo>
                  <a:lnTo>
                    <a:pt x="7769" y="104229"/>
                  </a:lnTo>
                  <a:lnTo>
                    <a:pt x="0" y="152399"/>
                  </a:lnTo>
                  <a:lnTo>
                    <a:pt x="7769" y="200570"/>
                  </a:lnTo>
                  <a:lnTo>
                    <a:pt x="29404" y="242405"/>
                  </a:lnTo>
                  <a:lnTo>
                    <a:pt x="62394" y="275395"/>
                  </a:lnTo>
                  <a:lnTo>
                    <a:pt x="104229" y="297030"/>
                  </a:lnTo>
                  <a:lnTo>
                    <a:pt x="152399" y="304799"/>
                  </a:lnTo>
                  <a:lnTo>
                    <a:pt x="200570" y="297030"/>
                  </a:lnTo>
                  <a:lnTo>
                    <a:pt x="242405" y="275395"/>
                  </a:lnTo>
                  <a:lnTo>
                    <a:pt x="275395" y="242405"/>
                  </a:lnTo>
                  <a:lnTo>
                    <a:pt x="297030" y="200570"/>
                  </a:lnTo>
                  <a:lnTo>
                    <a:pt x="304799" y="152399"/>
                  </a:lnTo>
                  <a:lnTo>
                    <a:pt x="297030" y="104229"/>
                  </a:lnTo>
                  <a:lnTo>
                    <a:pt x="275395" y="62394"/>
                  </a:lnTo>
                  <a:lnTo>
                    <a:pt x="242405" y="29404"/>
                  </a:lnTo>
                  <a:lnTo>
                    <a:pt x="200570" y="7769"/>
                  </a:lnTo>
                  <a:lnTo>
                    <a:pt x="152399" y="0"/>
                  </a:lnTo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" name="object 54"/>
          <p:cNvGrpSpPr/>
          <p:nvPr/>
        </p:nvGrpSpPr>
        <p:grpSpPr>
          <a:xfrm>
            <a:off x="10309859" y="5584457"/>
            <a:ext cx="381000" cy="381000"/>
            <a:chOff x="10309859" y="5584457"/>
            <a:chExt cx="381000" cy="381000"/>
          </a:xfrm>
        </p:grpSpPr>
        <p:sp>
          <p:nvSpPr>
            <p:cNvPr id="55" name="object 55"/>
            <p:cNvSpPr/>
            <p:nvPr/>
          </p:nvSpPr>
          <p:spPr>
            <a:xfrm>
              <a:off x="10347960" y="5622558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399" y="304799"/>
                  </a:moveTo>
                  <a:lnTo>
                    <a:pt x="104229" y="297030"/>
                  </a:lnTo>
                  <a:lnTo>
                    <a:pt x="62394" y="275395"/>
                  </a:lnTo>
                  <a:lnTo>
                    <a:pt x="29404" y="242405"/>
                  </a:lnTo>
                  <a:lnTo>
                    <a:pt x="7769" y="200570"/>
                  </a:lnTo>
                  <a:lnTo>
                    <a:pt x="0" y="152399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399" y="0"/>
                  </a:lnTo>
                  <a:lnTo>
                    <a:pt x="200570" y="7769"/>
                  </a:lnTo>
                  <a:lnTo>
                    <a:pt x="242405" y="29404"/>
                  </a:lnTo>
                  <a:lnTo>
                    <a:pt x="275395" y="62394"/>
                  </a:lnTo>
                  <a:lnTo>
                    <a:pt x="297030" y="104229"/>
                  </a:lnTo>
                  <a:lnTo>
                    <a:pt x="304799" y="152399"/>
                  </a:lnTo>
                  <a:lnTo>
                    <a:pt x="297030" y="200570"/>
                  </a:lnTo>
                  <a:lnTo>
                    <a:pt x="275395" y="242405"/>
                  </a:lnTo>
                  <a:lnTo>
                    <a:pt x="242405" y="275395"/>
                  </a:lnTo>
                  <a:lnTo>
                    <a:pt x="200570" y="297030"/>
                  </a:lnTo>
                  <a:lnTo>
                    <a:pt x="152399" y="304799"/>
                  </a:lnTo>
                  <a:close/>
                </a:path>
              </a:pathLst>
            </a:custGeom>
            <a:solidFill>
              <a:srgbClr val="00D1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0347959" y="5622557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399" y="0"/>
                  </a:moveTo>
                  <a:lnTo>
                    <a:pt x="104229" y="7769"/>
                  </a:lnTo>
                  <a:lnTo>
                    <a:pt x="62394" y="29404"/>
                  </a:lnTo>
                  <a:lnTo>
                    <a:pt x="29404" y="62394"/>
                  </a:lnTo>
                  <a:lnTo>
                    <a:pt x="7769" y="104229"/>
                  </a:lnTo>
                  <a:lnTo>
                    <a:pt x="0" y="152399"/>
                  </a:lnTo>
                  <a:lnTo>
                    <a:pt x="7769" y="200570"/>
                  </a:lnTo>
                  <a:lnTo>
                    <a:pt x="29404" y="242405"/>
                  </a:lnTo>
                  <a:lnTo>
                    <a:pt x="62394" y="275395"/>
                  </a:lnTo>
                  <a:lnTo>
                    <a:pt x="104229" y="297030"/>
                  </a:lnTo>
                  <a:lnTo>
                    <a:pt x="152399" y="304799"/>
                  </a:lnTo>
                  <a:lnTo>
                    <a:pt x="200570" y="297030"/>
                  </a:lnTo>
                  <a:lnTo>
                    <a:pt x="242405" y="275395"/>
                  </a:lnTo>
                  <a:lnTo>
                    <a:pt x="275395" y="242405"/>
                  </a:lnTo>
                  <a:lnTo>
                    <a:pt x="297030" y="200570"/>
                  </a:lnTo>
                  <a:lnTo>
                    <a:pt x="304799" y="152399"/>
                  </a:lnTo>
                  <a:lnTo>
                    <a:pt x="297030" y="104229"/>
                  </a:lnTo>
                  <a:lnTo>
                    <a:pt x="275395" y="62394"/>
                  </a:lnTo>
                  <a:lnTo>
                    <a:pt x="242405" y="29404"/>
                  </a:lnTo>
                  <a:lnTo>
                    <a:pt x="200570" y="7769"/>
                  </a:lnTo>
                  <a:lnTo>
                    <a:pt x="152399" y="0"/>
                  </a:lnTo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7" name="object 5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86059" y="6399747"/>
            <a:ext cx="228599" cy="228599"/>
          </a:xfrm>
          <a:prstGeom prst="rect">
            <a:avLst/>
          </a:prstGeom>
        </p:spPr>
      </p:pic>
      <p:sp>
        <p:nvSpPr>
          <p:cNvPr id="58" name="object 58"/>
          <p:cNvSpPr/>
          <p:nvPr/>
        </p:nvSpPr>
        <p:spPr>
          <a:xfrm>
            <a:off x="11879578" y="4430273"/>
            <a:ext cx="2665730" cy="1017269"/>
          </a:xfrm>
          <a:custGeom>
            <a:avLst/>
            <a:gdLst/>
            <a:ahLst/>
            <a:cxnLst/>
            <a:rect l="l" t="t" r="r" b="b"/>
            <a:pathLst>
              <a:path w="2665730" h="1017270">
                <a:moveTo>
                  <a:pt x="2158512" y="1016973"/>
                </a:moveTo>
                <a:lnTo>
                  <a:pt x="0" y="1016973"/>
                </a:lnTo>
                <a:lnTo>
                  <a:pt x="508487" y="508487"/>
                </a:lnTo>
                <a:lnTo>
                  <a:pt x="0" y="0"/>
                </a:lnTo>
                <a:lnTo>
                  <a:pt x="2158512" y="0"/>
                </a:lnTo>
                <a:lnTo>
                  <a:pt x="2665583" y="507069"/>
                </a:lnTo>
                <a:lnTo>
                  <a:pt x="2665583" y="509904"/>
                </a:lnTo>
                <a:lnTo>
                  <a:pt x="2158512" y="1016973"/>
                </a:lnTo>
                <a:close/>
              </a:path>
            </a:pathLst>
          </a:custGeom>
          <a:solidFill>
            <a:srgbClr val="00C7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198780" y="5774968"/>
            <a:ext cx="28575" cy="771525"/>
          </a:xfrm>
          <a:custGeom>
            <a:avLst/>
            <a:gdLst/>
            <a:ahLst/>
            <a:cxnLst/>
            <a:rect l="l" t="t" r="r" b="b"/>
            <a:pathLst>
              <a:path w="28575" h="771525">
                <a:moveTo>
                  <a:pt x="28575" y="685800"/>
                </a:moveTo>
                <a:lnTo>
                  <a:pt x="0" y="685800"/>
                </a:lnTo>
                <a:lnTo>
                  <a:pt x="0" y="771525"/>
                </a:lnTo>
                <a:lnTo>
                  <a:pt x="28575" y="771525"/>
                </a:lnTo>
                <a:lnTo>
                  <a:pt x="28575" y="685800"/>
                </a:lnTo>
                <a:close/>
              </a:path>
              <a:path w="28575" h="771525">
                <a:moveTo>
                  <a:pt x="28575" y="571500"/>
                </a:moveTo>
                <a:lnTo>
                  <a:pt x="0" y="571500"/>
                </a:lnTo>
                <a:lnTo>
                  <a:pt x="0" y="657225"/>
                </a:lnTo>
                <a:lnTo>
                  <a:pt x="28575" y="657225"/>
                </a:lnTo>
                <a:lnTo>
                  <a:pt x="28575" y="571500"/>
                </a:lnTo>
                <a:close/>
              </a:path>
              <a:path w="28575" h="771525">
                <a:moveTo>
                  <a:pt x="28575" y="457200"/>
                </a:moveTo>
                <a:lnTo>
                  <a:pt x="0" y="457200"/>
                </a:lnTo>
                <a:lnTo>
                  <a:pt x="0" y="542925"/>
                </a:lnTo>
                <a:lnTo>
                  <a:pt x="28575" y="542925"/>
                </a:lnTo>
                <a:lnTo>
                  <a:pt x="28575" y="457200"/>
                </a:lnTo>
                <a:close/>
              </a:path>
              <a:path w="28575" h="771525">
                <a:moveTo>
                  <a:pt x="28575" y="342900"/>
                </a:moveTo>
                <a:lnTo>
                  <a:pt x="0" y="342900"/>
                </a:lnTo>
                <a:lnTo>
                  <a:pt x="0" y="428625"/>
                </a:lnTo>
                <a:lnTo>
                  <a:pt x="28575" y="428625"/>
                </a:lnTo>
                <a:lnTo>
                  <a:pt x="28575" y="342900"/>
                </a:lnTo>
                <a:close/>
              </a:path>
              <a:path w="28575" h="771525">
                <a:moveTo>
                  <a:pt x="28575" y="228600"/>
                </a:moveTo>
                <a:lnTo>
                  <a:pt x="0" y="228600"/>
                </a:lnTo>
                <a:lnTo>
                  <a:pt x="0" y="314325"/>
                </a:lnTo>
                <a:lnTo>
                  <a:pt x="28575" y="314325"/>
                </a:lnTo>
                <a:lnTo>
                  <a:pt x="28575" y="228600"/>
                </a:lnTo>
                <a:close/>
              </a:path>
              <a:path w="28575" h="771525">
                <a:moveTo>
                  <a:pt x="28575" y="114300"/>
                </a:moveTo>
                <a:lnTo>
                  <a:pt x="0" y="114300"/>
                </a:lnTo>
                <a:lnTo>
                  <a:pt x="0" y="200025"/>
                </a:lnTo>
                <a:lnTo>
                  <a:pt x="28575" y="200025"/>
                </a:lnTo>
                <a:lnTo>
                  <a:pt x="28575" y="114300"/>
                </a:lnTo>
                <a:close/>
              </a:path>
              <a:path w="28575" h="771525">
                <a:moveTo>
                  <a:pt x="28575" y="0"/>
                </a:moveTo>
                <a:lnTo>
                  <a:pt x="0" y="0"/>
                </a:lnTo>
                <a:lnTo>
                  <a:pt x="0" y="85725"/>
                </a:lnTo>
                <a:lnTo>
                  <a:pt x="28575" y="85725"/>
                </a:lnTo>
                <a:lnTo>
                  <a:pt x="28575" y="0"/>
                </a:lnTo>
                <a:close/>
              </a:path>
            </a:pathLst>
          </a:custGeom>
          <a:solidFill>
            <a:srgbClr val="A5ACB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0" name="object 60"/>
          <p:cNvGrpSpPr/>
          <p:nvPr/>
        </p:nvGrpSpPr>
        <p:grpSpPr>
          <a:xfrm>
            <a:off x="12612623" y="2259385"/>
            <a:ext cx="1210310" cy="2033270"/>
            <a:chOff x="12612623" y="2259385"/>
            <a:chExt cx="1210310" cy="2033270"/>
          </a:xfrm>
        </p:grpSpPr>
        <p:sp>
          <p:nvSpPr>
            <p:cNvPr id="61" name="object 61"/>
            <p:cNvSpPr/>
            <p:nvPr/>
          </p:nvSpPr>
          <p:spPr>
            <a:xfrm>
              <a:off x="13198742" y="3077946"/>
              <a:ext cx="28575" cy="1000125"/>
            </a:xfrm>
            <a:custGeom>
              <a:avLst/>
              <a:gdLst/>
              <a:ahLst/>
              <a:cxnLst/>
              <a:rect l="l" t="t" r="r" b="b"/>
              <a:pathLst>
                <a:path w="28575" h="1000125">
                  <a:moveTo>
                    <a:pt x="28575" y="914400"/>
                  </a:moveTo>
                  <a:lnTo>
                    <a:pt x="0" y="914400"/>
                  </a:lnTo>
                  <a:lnTo>
                    <a:pt x="0" y="1000125"/>
                  </a:lnTo>
                  <a:lnTo>
                    <a:pt x="28575" y="1000125"/>
                  </a:lnTo>
                  <a:lnTo>
                    <a:pt x="28575" y="914400"/>
                  </a:lnTo>
                  <a:close/>
                </a:path>
                <a:path w="28575" h="1000125">
                  <a:moveTo>
                    <a:pt x="28575" y="800100"/>
                  </a:moveTo>
                  <a:lnTo>
                    <a:pt x="0" y="800100"/>
                  </a:lnTo>
                  <a:lnTo>
                    <a:pt x="0" y="885825"/>
                  </a:lnTo>
                  <a:lnTo>
                    <a:pt x="28575" y="885825"/>
                  </a:lnTo>
                  <a:lnTo>
                    <a:pt x="28575" y="800100"/>
                  </a:lnTo>
                  <a:close/>
                </a:path>
                <a:path w="28575" h="1000125">
                  <a:moveTo>
                    <a:pt x="28575" y="685800"/>
                  </a:moveTo>
                  <a:lnTo>
                    <a:pt x="0" y="685800"/>
                  </a:lnTo>
                  <a:lnTo>
                    <a:pt x="0" y="771525"/>
                  </a:lnTo>
                  <a:lnTo>
                    <a:pt x="28575" y="771525"/>
                  </a:lnTo>
                  <a:lnTo>
                    <a:pt x="28575" y="685800"/>
                  </a:lnTo>
                  <a:close/>
                </a:path>
                <a:path w="28575" h="1000125">
                  <a:moveTo>
                    <a:pt x="28575" y="571500"/>
                  </a:moveTo>
                  <a:lnTo>
                    <a:pt x="0" y="571500"/>
                  </a:lnTo>
                  <a:lnTo>
                    <a:pt x="0" y="657225"/>
                  </a:lnTo>
                  <a:lnTo>
                    <a:pt x="28575" y="657225"/>
                  </a:lnTo>
                  <a:lnTo>
                    <a:pt x="28575" y="571500"/>
                  </a:lnTo>
                  <a:close/>
                </a:path>
                <a:path w="28575" h="1000125">
                  <a:moveTo>
                    <a:pt x="28575" y="457200"/>
                  </a:moveTo>
                  <a:lnTo>
                    <a:pt x="0" y="457200"/>
                  </a:lnTo>
                  <a:lnTo>
                    <a:pt x="0" y="542925"/>
                  </a:lnTo>
                  <a:lnTo>
                    <a:pt x="28575" y="542925"/>
                  </a:lnTo>
                  <a:lnTo>
                    <a:pt x="28575" y="457200"/>
                  </a:lnTo>
                  <a:close/>
                </a:path>
                <a:path w="28575" h="1000125">
                  <a:moveTo>
                    <a:pt x="28575" y="342900"/>
                  </a:moveTo>
                  <a:lnTo>
                    <a:pt x="0" y="342900"/>
                  </a:lnTo>
                  <a:lnTo>
                    <a:pt x="0" y="428625"/>
                  </a:lnTo>
                  <a:lnTo>
                    <a:pt x="28575" y="428625"/>
                  </a:lnTo>
                  <a:lnTo>
                    <a:pt x="28575" y="342900"/>
                  </a:lnTo>
                  <a:close/>
                </a:path>
                <a:path w="28575" h="1000125">
                  <a:moveTo>
                    <a:pt x="28575" y="228600"/>
                  </a:moveTo>
                  <a:lnTo>
                    <a:pt x="0" y="228600"/>
                  </a:lnTo>
                  <a:lnTo>
                    <a:pt x="0" y="314325"/>
                  </a:lnTo>
                  <a:lnTo>
                    <a:pt x="28575" y="314325"/>
                  </a:lnTo>
                  <a:lnTo>
                    <a:pt x="28575" y="228600"/>
                  </a:lnTo>
                  <a:close/>
                </a:path>
                <a:path w="28575" h="1000125">
                  <a:moveTo>
                    <a:pt x="28575" y="114300"/>
                  </a:moveTo>
                  <a:lnTo>
                    <a:pt x="0" y="114300"/>
                  </a:lnTo>
                  <a:lnTo>
                    <a:pt x="0" y="200025"/>
                  </a:lnTo>
                  <a:lnTo>
                    <a:pt x="28575" y="200025"/>
                  </a:lnTo>
                  <a:lnTo>
                    <a:pt x="28575" y="114300"/>
                  </a:lnTo>
                  <a:close/>
                </a:path>
                <a:path w="28575" h="1000125">
                  <a:moveTo>
                    <a:pt x="28575" y="0"/>
                  </a:moveTo>
                  <a:lnTo>
                    <a:pt x="0" y="0"/>
                  </a:lnTo>
                  <a:lnTo>
                    <a:pt x="0" y="85725"/>
                  </a:lnTo>
                  <a:lnTo>
                    <a:pt x="28575" y="85725"/>
                  </a:lnTo>
                  <a:lnTo>
                    <a:pt x="28575" y="0"/>
                  </a:lnTo>
                  <a:close/>
                </a:path>
              </a:pathLst>
            </a:custGeom>
            <a:solidFill>
              <a:srgbClr val="A5AC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612623" y="2259385"/>
              <a:ext cx="1197863" cy="1193998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12615408" y="2259385"/>
              <a:ext cx="1207770" cy="1207770"/>
            </a:xfrm>
            <a:custGeom>
              <a:avLst/>
              <a:gdLst/>
              <a:ahLst/>
              <a:cxnLst/>
              <a:rect l="l" t="t" r="r" b="b"/>
              <a:pathLst>
                <a:path w="1207769" h="1207770">
                  <a:moveTo>
                    <a:pt x="586810" y="1207271"/>
                  </a:moveTo>
                  <a:lnTo>
                    <a:pt x="536145" y="1203731"/>
                  </a:lnTo>
                  <a:lnTo>
                    <a:pt x="485735" y="1195902"/>
                  </a:lnTo>
                  <a:lnTo>
                    <a:pt x="436166" y="1183845"/>
                  </a:lnTo>
                  <a:lnTo>
                    <a:pt x="388002" y="1167726"/>
                  </a:lnTo>
                  <a:lnTo>
                    <a:pt x="341483" y="1147673"/>
                  </a:lnTo>
                  <a:lnTo>
                    <a:pt x="296845" y="1123813"/>
                  </a:lnTo>
                  <a:lnTo>
                    <a:pt x="254327" y="1096274"/>
                  </a:lnTo>
                  <a:lnTo>
                    <a:pt x="214167" y="1065183"/>
                  </a:lnTo>
                  <a:lnTo>
                    <a:pt x="176603" y="1030667"/>
                  </a:lnTo>
                  <a:lnTo>
                    <a:pt x="142087" y="993103"/>
                  </a:lnTo>
                  <a:lnTo>
                    <a:pt x="110995" y="952943"/>
                  </a:lnTo>
                  <a:lnTo>
                    <a:pt x="83456" y="910425"/>
                  </a:lnTo>
                  <a:lnTo>
                    <a:pt x="59597" y="865787"/>
                  </a:lnTo>
                  <a:lnTo>
                    <a:pt x="39545" y="819268"/>
                  </a:lnTo>
                  <a:lnTo>
                    <a:pt x="23426" y="771104"/>
                  </a:lnTo>
                  <a:lnTo>
                    <a:pt x="11369" y="721535"/>
                  </a:lnTo>
                  <a:lnTo>
                    <a:pt x="3539" y="671125"/>
                  </a:lnTo>
                  <a:lnTo>
                    <a:pt x="0" y="620460"/>
                  </a:lnTo>
                  <a:lnTo>
                    <a:pt x="723" y="569809"/>
                  </a:lnTo>
                  <a:lnTo>
                    <a:pt x="5684" y="519439"/>
                  </a:lnTo>
                  <a:lnTo>
                    <a:pt x="14856" y="469620"/>
                  </a:lnTo>
                  <a:lnTo>
                    <a:pt x="28212" y="420619"/>
                  </a:lnTo>
                  <a:lnTo>
                    <a:pt x="45739" y="372677"/>
                  </a:lnTo>
                  <a:lnTo>
                    <a:pt x="67222" y="326441"/>
                  </a:lnTo>
                  <a:lnTo>
                    <a:pt x="92427" y="282347"/>
                  </a:lnTo>
                  <a:lnTo>
                    <a:pt x="121169" y="240634"/>
                  </a:lnTo>
                  <a:lnTo>
                    <a:pt x="153278" y="201509"/>
                  </a:lnTo>
                  <a:lnTo>
                    <a:pt x="188583" y="165181"/>
                  </a:lnTo>
                  <a:lnTo>
                    <a:pt x="226912" y="131858"/>
                  </a:lnTo>
                  <a:lnTo>
                    <a:pt x="268093" y="101750"/>
                  </a:lnTo>
                  <a:lnTo>
                    <a:pt x="311670" y="75225"/>
                  </a:lnTo>
                  <a:lnTo>
                    <a:pt x="357123" y="52566"/>
                  </a:lnTo>
                  <a:lnTo>
                    <a:pt x="404197" y="33851"/>
                  </a:lnTo>
                  <a:lnTo>
                    <a:pt x="452631" y="19158"/>
                  </a:lnTo>
                  <a:lnTo>
                    <a:pt x="502168" y="8567"/>
                  </a:lnTo>
                  <a:lnTo>
                    <a:pt x="552551" y="2154"/>
                  </a:lnTo>
                  <a:lnTo>
                    <a:pt x="603519" y="0"/>
                  </a:lnTo>
                  <a:lnTo>
                    <a:pt x="650962" y="1866"/>
                  </a:lnTo>
                  <a:lnTo>
                    <a:pt x="698003" y="7438"/>
                  </a:lnTo>
                  <a:lnTo>
                    <a:pt x="744427" y="16673"/>
                  </a:lnTo>
                  <a:lnTo>
                    <a:pt x="790019" y="29527"/>
                  </a:lnTo>
                  <a:lnTo>
                    <a:pt x="834564" y="45957"/>
                  </a:lnTo>
                  <a:lnTo>
                    <a:pt x="877682" y="65837"/>
                  </a:lnTo>
                  <a:lnTo>
                    <a:pt x="919010" y="88987"/>
                  </a:lnTo>
                  <a:lnTo>
                    <a:pt x="955252" y="113203"/>
                  </a:lnTo>
                  <a:lnTo>
                    <a:pt x="603672" y="113203"/>
                  </a:lnTo>
                  <a:lnTo>
                    <a:pt x="555629" y="115546"/>
                  </a:lnTo>
                  <a:lnTo>
                    <a:pt x="508019" y="122599"/>
                  </a:lnTo>
                  <a:lnTo>
                    <a:pt x="461381" y="134270"/>
                  </a:lnTo>
                  <a:lnTo>
                    <a:pt x="461248" y="134270"/>
                  </a:lnTo>
                  <a:lnTo>
                    <a:pt x="415816" y="150544"/>
                  </a:lnTo>
                  <a:lnTo>
                    <a:pt x="372277" y="171126"/>
                  </a:lnTo>
                  <a:lnTo>
                    <a:pt x="331113" y="195790"/>
                  </a:lnTo>
                  <a:lnTo>
                    <a:pt x="292468" y="224430"/>
                  </a:lnTo>
                  <a:lnTo>
                    <a:pt x="256769" y="256773"/>
                  </a:lnTo>
                  <a:lnTo>
                    <a:pt x="224199" y="292699"/>
                  </a:lnTo>
                  <a:lnTo>
                    <a:pt x="195653" y="331217"/>
                  </a:lnTo>
                  <a:lnTo>
                    <a:pt x="170895" y="372508"/>
                  </a:lnTo>
                  <a:lnTo>
                    <a:pt x="150371" y="415885"/>
                  </a:lnTo>
                  <a:lnTo>
                    <a:pt x="134150" y="461168"/>
                  </a:lnTo>
                  <a:lnTo>
                    <a:pt x="122435" y="507899"/>
                  </a:lnTo>
                  <a:lnTo>
                    <a:pt x="115372" y="555476"/>
                  </a:lnTo>
                  <a:lnTo>
                    <a:pt x="112979" y="603751"/>
                  </a:lnTo>
                  <a:lnTo>
                    <a:pt x="112972" y="603903"/>
                  </a:lnTo>
                  <a:lnTo>
                    <a:pt x="115334" y="651832"/>
                  </a:lnTo>
                  <a:lnTo>
                    <a:pt x="122368" y="699302"/>
                  </a:lnTo>
                  <a:lnTo>
                    <a:pt x="134038" y="745965"/>
                  </a:lnTo>
                  <a:lnTo>
                    <a:pt x="150312" y="791475"/>
                  </a:lnTo>
                  <a:lnTo>
                    <a:pt x="170985" y="835163"/>
                  </a:lnTo>
                  <a:lnTo>
                    <a:pt x="195729" y="876411"/>
                  </a:lnTo>
                  <a:lnTo>
                    <a:pt x="224321" y="914950"/>
                  </a:lnTo>
                  <a:lnTo>
                    <a:pt x="256542" y="950512"/>
                  </a:lnTo>
                  <a:lnTo>
                    <a:pt x="292171" y="982827"/>
                  </a:lnTo>
                  <a:lnTo>
                    <a:pt x="330986" y="1011626"/>
                  </a:lnTo>
                  <a:lnTo>
                    <a:pt x="372446" y="1036466"/>
                  </a:lnTo>
                  <a:lnTo>
                    <a:pt x="415812" y="1056958"/>
                  </a:lnTo>
                  <a:lnTo>
                    <a:pt x="460894" y="1073095"/>
                  </a:lnTo>
                  <a:lnTo>
                    <a:pt x="507439" y="1084786"/>
                  </a:lnTo>
                  <a:lnTo>
                    <a:pt x="507282" y="1084786"/>
                  </a:lnTo>
                  <a:lnTo>
                    <a:pt x="555114" y="1091898"/>
                  </a:lnTo>
                  <a:lnTo>
                    <a:pt x="554845" y="1091898"/>
                  </a:lnTo>
                  <a:lnTo>
                    <a:pt x="603519" y="1094298"/>
                  </a:lnTo>
                  <a:lnTo>
                    <a:pt x="954740" y="1094298"/>
                  </a:lnTo>
                  <a:lnTo>
                    <a:pt x="924923" y="1114844"/>
                  </a:lnTo>
                  <a:lnTo>
                    <a:pt x="880829" y="1140049"/>
                  </a:lnTo>
                  <a:lnTo>
                    <a:pt x="834564" y="1161545"/>
                  </a:lnTo>
                  <a:lnTo>
                    <a:pt x="786650" y="1179059"/>
                  </a:lnTo>
                  <a:lnTo>
                    <a:pt x="737650" y="1192415"/>
                  </a:lnTo>
                  <a:lnTo>
                    <a:pt x="687831" y="1201586"/>
                  </a:lnTo>
                  <a:lnTo>
                    <a:pt x="637461" y="1206547"/>
                  </a:lnTo>
                  <a:lnTo>
                    <a:pt x="586810" y="1207271"/>
                  </a:lnTo>
                  <a:close/>
                </a:path>
                <a:path w="1207769" h="1207770">
                  <a:moveTo>
                    <a:pt x="954740" y="1094298"/>
                  </a:moveTo>
                  <a:lnTo>
                    <a:pt x="603519" y="1094298"/>
                  </a:lnTo>
                  <a:lnTo>
                    <a:pt x="652004" y="1091898"/>
                  </a:lnTo>
                  <a:lnTo>
                    <a:pt x="699667" y="1084786"/>
                  </a:lnTo>
                  <a:lnTo>
                    <a:pt x="746188" y="1073095"/>
                  </a:lnTo>
                  <a:lnTo>
                    <a:pt x="791244" y="1056958"/>
                  </a:lnTo>
                  <a:lnTo>
                    <a:pt x="834585" y="1036466"/>
                  </a:lnTo>
                  <a:lnTo>
                    <a:pt x="875675" y="1011881"/>
                  </a:lnTo>
                  <a:lnTo>
                    <a:pt x="914408" y="983207"/>
                  </a:lnTo>
                  <a:lnTo>
                    <a:pt x="950488" y="950512"/>
                  </a:lnTo>
                  <a:lnTo>
                    <a:pt x="982976" y="914639"/>
                  </a:lnTo>
                  <a:lnTo>
                    <a:pt x="1011650" y="875907"/>
                  </a:lnTo>
                  <a:lnTo>
                    <a:pt x="1036278" y="834745"/>
                  </a:lnTo>
                  <a:lnTo>
                    <a:pt x="1056727" y="791475"/>
                  </a:lnTo>
                  <a:lnTo>
                    <a:pt x="1072864" y="746419"/>
                  </a:lnTo>
                  <a:lnTo>
                    <a:pt x="1084555" y="699898"/>
                  </a:lnTo>
                  <a:lnTo>
                    <a:pt x="1091667" y="652235"/>
                  </a:lnTo>
                  <a:lnTo>
                    <a:pt x="1094060" y="603903"/>
                  </a:lnTo>
                  <a:lnTo>
                    <a:pt x="1094067" y="603751"/>
                  </a:lnTo>
                  <a:lnTo>
                    <a:pt x="1091728" y="556308"/>
                  </a:lnTo>
                  <a:lnTo>
                    <a:pt x="1091687" y="555476"/>
                  </a:lnTo>
                  <a:lnTo>
                    <a:pt x="1084634" y="508049"/>
                  </a:lnTo>
                  <a:lnTo>
                    <a:pt x="1072945" y="461351"/>
                  </a:lnTo>
                  <a:lnTo>
                    <a:pt x="1056786" y="416166"/>
                  </a:lnTo>
                  <a:lnTo>
                    <a:pt x="1036235" y="372677"/>
                  </a:lnTo>
                  <a:lnTo>
                    <a:pt x="1011395" y="331217"/>
                  </a:lnTo>
                  <a:lnTo>
                    <a:pt x="982597" y="292402"/>
                  </a:lnTo>
                  <a:lnTo>
                    <a:pt x="950282" y="256773"/>
                  </a:lnTo>
                  <a:lnTo>
                    <a:pt x="914555" y="224430"/>
                  </a:lnTo>
                  <a:lnTo>
                    <a:pt x="876180" y="195960"/>
                  </a:lnTo>
                  <a:lnTo>
                    <a:pt x="834741" y="171126"/>
                  </a:lnTo>
                  <a:lnTo>
                    <a:pt x="791244" y="150544"/>
                  </a:lnTo>
                  <a:lnTo>
                    <a:pt x="745735" y="134270"/>
                  </a:lnTo>
                  <a:lnTo>
                    <a:pt x="699072" y="122599"/>
                  </a:lnTo>
                  <a:lnTo>
                    <a:pt x="651473" y="115546"/>
                  </a:lnTo>
                  <a:lnTo>
                    <a:pt x="651213" y="115546"/>
                  </a:lnTo>
                  <a:lnTo>
                    <a:pt x="603672" y="113203"/>
                  </a:lnTo>
                  <a:lnTo>
                    <a:pt x="955252" y="113203"/>
                  </a:lnTo>
                  <a:lnTo>
                    <a:pt x="958367" y="115284"/>
                  </a:lnTo>
                  <a:lnTo>
                    <a:pt x="995569" y="144607"/>
                  </a:lnTo>
                  <a:lnTo>
                    <a:pt x="1030436" y="176834"/>
                  </a:lnTo>
                  <a:lnTo>
                    <a:pt x="1062663" y="211701"/>
                  </a:lnTo>
                  <a:lnTo>
                    <a:pt x="1091987" y="248904"/>
                  </a:lnTo>
                  <a:lnTo>
                    <a:pt x="1118284" y="288261"/>
                  </a:lnTo>
                  <a:lnTo>
                    <a:pt x="1141433" y="329588"/>
                  </a:lnTo>
                  <a:lnTo>
                    <a:pt x="1161223" y="372508"/>
                  </a:lnTo>
                  <a:lnTo>
                    <a:pt x="1161301" y="372677"/>
                  </a:lnTo>
                  <a:lnTo>
                    <a:pt x="1177745" y="417251"/>
                  </a:lnTo>
                  <a:lnTo>
                    <a:pt x="1190598" y="462843"/>
                  </a:lnTo>
                  <a:lnTo>
                    <a:pt x="1199832" y="509267"/>
                  </a:lnTo>
                  <a:lnTo>
                    <a:pt x="1205305" y="555476"/>
                  </a:lnTo>
                  <a:lnTo>
                    <a:pt x="1205404" y="556308"/>
                  </a:lnTo>
                  <a:lnTo>
                    <a:pt x="1207271" y="603751"/>
                  </a:lnTo>
                  <a:lnTo>
                    <a:pt x="1205238" y="651832"/>
                  </a:lnTo>
                  <a:lnTo>
                    <a:pt x="1198703" y="705101"/>
                  </a:lnTo>
                  <a:lnTo>
                    <a:pt x="1188111" y="754639"/>
                  </a:lnTo>
                  <a:lnTo>
                    <a:pt x="1173419" y="803073"/>
                  </a:lnTo>
                  <a:lnTo>
                    <a:pt x="1154704" y="850146"/>
                  </a:lnTo>
                  <a:lnTo>
                    <a:pt x="1132045" y="895600"/>
                  </a:lnTo>
                  <a:lnTo>
                    <a:pt x="1105520" y="939176"/>
                  </a:lnTo>
                  <a:lnTo>
                    <a:pt x="1075411" y="980358"/>
                  </a:lnTo>
                  <a:lnTo>
                    <a:pt x="1042089" y="1018687"/>
                  </a:lnTo>
                  <a:lnTo>
                    <a:pt x="1005761" y="1053992"/>
                  </a:lnTo>
                  <a:lnTo>
                    <a:pt x="966636" y="1086101"/>
                  </a:lnTo>
                  <a:lnTo>
                    <a:pt x="954740" y="10942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3060680" y="3949230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399" y="304799"/>
                  </a:moveTo>
                  <a:lnTo>
                    <a:pt x="104229" y="297030"/>
                  </a:lnTo>
                  <a:lnTo>
                    <a:pt x="62394" y="275395"/>
                  </a:lnTo>
                  <a:lnTo>
                    <a:pt x="29404" y="242405"/>
                  </a:lnTo>
                  <a:lnTo>
                    <a:pt x="7769" y="200570"/>
                  </a:lnTo>
                  <a:lnTo>
                    <a:pt x="0" y="152399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399" y="0"/>
                  </a:lnTo>
                  <a:lnTo>
                    <a:pt x="200570" y="7769"/>
                  </a:lnTo>
                  <a:lnTo>
                    <a:pt x="242405" y="29404"/>
                  </a:lnTo>
                  <a:lnTo>
                    <a:pt x="275395" y="62394"/>
                  </a:lnTo>
                  <a:lnTo>
                    <a:pt x="297030" y="104229"/>
                  </a:lnTo>
                  <a:lnTo>
                    <a:pt x="304799" y="152399"/>
                  </a:lnTo>
                  <a:lnTo>
                    <a:pt x="297030" y="200570"/>
                  </a:lnTo>
                  <a:lnTo>
                    <a:pt x="275395" y="242405"/>
                  </a:lnTo>
                  <a:lnTo>
                    <a:pt x="242405" y="275395"/>
                  </a:lnTo>
                  <a:lnTo>
                    <a:pt x="200570" y="297030"/>
                  </a:lnTo>
                  <a:lnTo>
                    <a:pt x="152399" y="304799"/>
                  </a:lnTo>
                  <a:close/>
                </a:path>
              </a:pathLst>
            </a:custGeom>
            <a:solidFill>
              <a:srgbClr val="00C7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3060679" y="3949230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399" y="0"/>
                  </a:moveTo>
                  <a:lnTo>
                    <a:pt x="104229" y="7769"/>
                  </a:lnTo>
                  <a:lnTo>
                    <a:pt x="62394" y="29404"/>
                  </a:lnTo>
                  <a:lnTo>
                    <a:pt x="29404" y="62394"/>
                  </a:lnTo>
                  <a:lnTo>
                    <a:pt x="7769" y="104229"/>
                  </a:lnTo>
                  <a:lnTo>
                    <a:pt x="0" y="152399"/>
                  </a:lnTo>
                  <a:lnTo>
                    <a:pt x="7769" y="200570"/>
                  </a:lnTo>
                  <a:lnTo>
                    <a:pt x="29404" y="242405"/>
                  </a:lnTo>
                  <a:lnTo>
                    <a:pt x="62394" y="275395"/>
                  </a:lnTo>
                  <a:lnTo>
                    <a:pt x="104229" y="297030"/>
                  </a:lnTo>
                  <a:lnTo>
                    <a:pt x="152399" y="304799"/>
                  </a:lnTo>
                  <a:lnTo>
                    <a:pt x="200570" y="297030"/>
                  </a:lnTo>
                  <a:lnTo>
                    <a:pt x="242405" y="275395"/>
                  </a:lnTo>
                  <a:lnTo>
                    <a:pt x="275395" y="242405"/>
                  </a:lnTo>
                  <a:lnTo>
                    <a:pt x="297030" y="200570"/>
                  </a:lnTo>
                  <a:lnTo>
                    <a:pt x="304799" y="152399"/>
                  </a:lnTo>
                  <a:lnTo>
                    <a:pt x="297030" y="104229"/>
                  </a:lnTo>
                  <a:lnTo>
                    <a:pt x="275395" y="62394"/>
                  </a:lnTo>
                  <a:lnTo>
                    <a:pt x="242405" y="29404"/>
                  </a:lnTo>
                  <a:lnTo>
                    <a:pt x="200570" y="7769"/>
                  </a:lnTo>
                  <a:lnTo>
                    <a:pt x="152399" y="0"/>
                  </a:lnTo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6" name="object 66"/>
          <p:cNvGrpSpPr/>
          <p:nvPr/>
        </p:nvGrpSpPr>
        <p:grpSpPr>
          <a:xfrm>
            <a:off x="13022580" y="5584457"/>
            <a:ext cx="381000" cy="381000"/>
            <a:chOff x="13022580" y="5584457"/>
            <a:chExt cx="381000" cy="381000"/>
          </a:xfrm>
        </p:grpSpPr>
        <p:sp>
          <p:nvSpPr>
            <p:cNvPr id="67" name="object 67"/>
            <p:cNvSpPr/>
            <p:nvPr/>
          </p:nvSpPr>
          <p:spPr>
            <a:xfrm>
              <a:off x="13060680" y="5622558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399" y="304799"/>
                  </a:moveTo>
                  <a:lnTo>
                    <a:pt x="104229" y="297030"/>
                  </a:lnTo>
                  <a:lnTo>
                    <a:pt x="62394" y="275395"/>
                  </a:lnTo>
                  <a:lnTo>
                    <a:pt x="29404" y="242405"/>
                  </a:lnTo>
                  <a:lnTo>
                    <a:pt x="7769" y="200570"/>
                  </a:lnTo>
                  <a:lnTo>
                    <a:pt x="0" y="152399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399" y="0"/>
                  </a:lnTo>
                  <a:lnTo>
                    <a:pt x="200570" y="7769"/>
                  </a:lnTo>
                  <a:lnTo>
                    <a:pt x="242405" y="29404"/>
                  </a:lnTo>
                  <a:lnTo>
                    <a:pt x="275395" y="62394"/>
                  </a:lnTo>
                  <a:lnTo>
                    <a:pt x="297030" y="104229"/>
                  </a:lnTo>
                  <a:lnTo>
                    <a:pt x="304799" y="152399"/>
                  </a:lnTo>
                  <a:lnTo>
                    <a:pt x="297030" y="200570"/>
                  </a:lnTo>
                  <a:lnTo>
                    <a:pt x="275395" y="242405"/>
                  </a:lnTo>
                  <a:lnTo>
                    <a:pt x="242405" y="275395"/>
                  </a:lnTo>
                  <a:lnTo>
                    <a:pt x="200570" y="297030"/>
                  </a:lnTo>
                  <a:lnTo>
                    <a:pt x="152399" y="304799"/>
                  </a:lnTo>
                  <a:close/>
                </a:path>
              </a:pathLst>
            </a:custGeom>
            <a:solidFill>
              <a:srgbClr val="00C7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3060680" y="5622557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399" y="0"/>
                  </a:moveTo>
                  <a:lnTo>
                    <a:pt x="104229" y="7769"/>
                  </a:lnTo>
                  <a:lnTo>
                    <a:pt x="62394" y="29404"/>
                  </a:lnTo>
                  <a:lnTo>
                    <a:pt x="29404" y="62394"/>
                  </a:lnTo>
                  <a:lnTo>
                    <a:pt x="7769" y="104229"/>
                  </a:lnTo>
                  <a:lnTo>
                    <a:pt x="0" y="152399"/>
                  </a:lnTo>
                  <a:lnTo>
                    <a:pt x="7769" y="200570"/>
                  </a:lnTo>
                  <a:lnTo>
                    <a:pt x="29404" y="242405"/>
                  </a:lnTo>
                  <a:lnTo>
                    <a:pt x="62394" y="275395"/>
                  </a:lnTo>
                  <a:lnTo>
                    <a:pt x="104229" y="297030"/>
                  </a:lnTo>
                  <a:lnTo>
                    <a:pt x="152399" y="304799"/>
                  </a:lnTo>
                  <a:lnTo>
                    <a:pt x="200570" y="297030"/>
                  </a:lnTo>
                  <a:lnTo>
                    <a:pt x="242405" y="275395"/>
                  </a:lnTo>
                  <a:lnTo>
                    <a:pt x="275395" y="242405"/>
                  </a:lnTo>
                  <a:lnTo>
                    <a:pt x="297030" y="200570"/>
                  </a:lnTo>
                  <a:lnTo>
                    <a:pt x="304799" y="152399"/>
                  </a:lnTo>
                  <a:lnTo>
                    <a:pt x="297030" y="104229"/>
                  </a:lnTo>
                  <a:lnTo>
                    <a:pt x="275395" y="62394"/>
                  </a:lnTo>
                  <a:lnTo>
                    <a:pt x="242405" y="29404"/>
                  </a:lnTo>
                  <a:lnTo>
                    <a:pt x="200570" y="7769"/>
                  </a:lnTo>
                  <a:lnTo>
                    <a:pt x="152399" y="0"/>
                  </a:lnTo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9" name="object 6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098780" y="6399747"/>
            <a:ext cx="228599" cy="228599"/>
          </a:xfrm>
          <a:prstGeom prst="rect">
            <a:avLst/>
          </a:prstGeom>
        </p:spPr>
      </p:pic>
      <p:sp>
        <p:nvSpPr>
          <p:cNvPr id="70" name="object 70"/>
          <p:cNvSpPr/>
          <p:nvPr/>
        </p:nvSpPr>
        <p:spPr>
          <a:xfrm>
            <a:off x="14592298" y="4430273"/>
            <a:ext cx="2665730" cy="1017269"/>
          </a:xfrm>
          <a:custGeom>
            <a:avLst/>
            <a:gdLst/>
            <a:ahLst/>
            <a:cxnLst/>
            <a:rect l="l" t="t" r="r" b="b"/>
            <a:pathLst>
              <a:path w="2665730" h="1017270">
                <a:moveTo>
                  <a:pt x="2158513" y="1016973"/>
                </a:moveTo>
                <a:lnTo>
                  <a:pt x="0" y="1016973"/>
                </a:lnTo>
                <a:lnTo>
                  <a:pt x="508486" y="508487"/>
                </a:lnTo>
                <a:lnTo>
                  <a:pt x="0" y="0"/>
                </a:lnTo>
                <a:lnTo>
                  <a:pt x="2158513" y="0"/>
                </a:lnTo>
                <a:lnTo>
                  <a:pt x="2665583" y="507070"/>
                </a:lnTo>
                <a:lnTo>
                  <a:pt x="2665583" y="509903"/>
                </a:lnTo>
                <a:lnTo>
                  <a:pt x="2158513" y="1016973"/>
                </a:lnTo>
                <a:close/>
              </a:path>
            </a:pathLst>
          </a:custGeom>
          <a:solidFill>
            <a:srgbClr val="00B9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6140100" y="5774968"/>
            <a:ext cx="28575" cy="771525"/>
          </a:xfrm>
          <a:custGeom>
            <a:avLst/>
            <a:gdLst/>
            <a:ahLst/>
            <a:cxnLst/>
            <a:rect l="l" t="t" r="r" b="b"/>
            <a:pathLst>
              <a:path w="28575" h="771525">
                <a:moveTo>
                  <a:pt x="28575" y="685800"/>
                </a:moveTo>
                <a:lnTo>
                  <a:pt x="0" y="685800"/>
                </a:lnTo>
                <a:lnTo>
                  <a:pt x="0" y="771525"/>
                </a:lnTo>
                <a:lnTo>
                  <a:pt x="28575" y="771525"/>
                </a:lnTo>
                <a:lnTo>
                  <a:pt x="28575" y="685800"/>
                </a:lnTo>
                <a:close/>
              </a:path>
              <a:path w="28575" h="771525">
                <a:moveTo>
                  <a:pt x="28575" y="571500"/>
                </a:moveTo>
                <a:lnTo>
                  <a:pt x="0" y="571500"/>
                </a:lnTo>
                <a:lnTo>
                  <a:pt x="0" y="657225"/>
                </a:lnTo>
                <a:lnTo>
                  <a:pt x="28575" y="657225"/>
                </a:lnTo>
                <a:lnTo>
                  <a:pt x="28575" y="571500"/>
                </a:lnTo>
                <a:close/>
              </a:path>
              <a:path w="28575" h="771525">
                <a:moveTo>
                  <a:pt x="28575" y="457200"/>
                </a:moveTo>
                <a:lnTo>
                  <a:pt x="0" y="457200"/>
                </a:lnTo>
                <a:lnTo>
                  <a:pt x="0" y="542925"/>
                </a:lnTo>
                <a:lnTo>
                  <a:pt x="28575" y="542925"/>
                </a:lnTo>
                <a:lnTo>
                  <a:pt x="28575" y="457200"/>
                </a:lnTo>
                <a:close/>
              </a:path>
              <a:path w="28575" h="771525">
                <a:moveTo>
                  <a:pt x="28575" y="342900"/>
                </a:moveTo>
                <a:lnTo>
                  <a:pt x="0" y="342900"/>
                </a:lnTo>
                <a:lnTo>
                  <a:pt x="0" y="428625"/>
                </a:lnTo>
                <a:lnTo>
                  <a:pt x="28575" y="428625"/>
                </a:lnTo>
                <a:lnTo>
                  <a:pt x="28575" y="342900"/>
                </a:lnTo>
                <a:close/>
              </a:path>
              <a:path w="28575" h="771525">
                <a:moveTo>
                  <a:pt x="28575" y="228600"/>
                </a:moveTo>
                <a:lnTo>
                  <a:pt x="0" y="228600"/>
                </a:lnTo>
                <a:lnTo>
                  <a:pt x="0" y="314325"/>
                </a:lnTo>
                <a:lnTo>
                  <a:pt x="28575" y="314325"/>
                </a:lnTo>
                <a:lnTo>
                  <a:pt x="28575" y="228600"/>
                </a:lnTo>
                <a:close/>
              </a:path>
              <a:path w="28575" h="771525">
                <a:moveTo>
                  <a:pt x="28575" y="114300"/>
                </a:moveTo>
                <a:lnTo>
                  <a:pt x="0" y="114300"/>
                </a:lnTo>
                <a:lnTo>
                  <a:pt x="0" y="200025"/>
                </a:lnTo>
                <a:lnTo>
                  <a:pt x="28575" y="200025"/>
                </a:lnTo>
                <a:lnTo>
                  <a:pt x="28575" y="114300"/>
                </a:lnTo>
                <a:close/>
              </a:path>
              <a:path w="28575" h="771525">
                <a:moveTo>
                  <a:pt x="28575" y="0"/>
                </a:moveTo>
                <a:lnTo>
                  <a:pt x="0" y="0"/>
                </a:lnTo>
                <a:lnTo>
                  <a:pt x="0" y="85725"/>
                </a:lnTo>
                <a:lnTo>
                  <a:pt x="28575" y="85725"/>
                </a:lnTo>
                <a:lnTo>
                  <a:pt x="28575" y="0"/>
                </a:lnTo>
                <a:close/>
              </a:path>
            </a:pathLst>
          </a:custGeom>
          <a:solidFill>
            <a:srgbClr val="A5ACB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2" name="object 72"/>
          <p:cNvGrpSpPr/>
          <p:nvPr/>
        </p:nvGrpSpPr>
        <p:grpSpPr>
          <a:xfrm>
            <a:off x="15517367" y="2259385"/>
            <a:ext cx="1209040" cy="2033270"/>
            <a:chOff x="15517367" y="2259385"/>
            <a:chExt cx="1209040" cy="2033270"/>
          </a:xfrm>
        </p:grpSpPr>
        <p:sp>
          <p:nvSpPr>
            <p:cNvPr id="73" name="object 73"/>
            <p:cNvSpPr/>
            <p:nvPr/>
          </p:nvSpPr>
          <p:spPr>
            <a:xfrm>
              <a:off x="16101962" y="3077946"/>
              <a:ext cx="28575" cy="1000125"/>
            </a:xfrm>
            <a:custGeom>
              <a:avLst/>
              <a:gdLst/>
              <a:ahLst/>
              <a:cxnLst/>
              <a:rect l="l" t="t" r="r" b="b"/>
              <a:pathLst>
                <a:path w="28575" h="1000125">
                  <a:moveTo>
                    <a:pt x="28575" y="914400"/>
                  </a:moveTo>
                  <a:lnTo>
                    <a:pt x="0" y="914400"/>
                  </a:lnTo>
                  <a:lnTo>
                    <a:pt x="0" y="1000125"/>
                  </a:lnTo>
                  <a:lnTo>
                    <a:pt x="28575" y="1000125"/>
                  </a:lnTo>
                  <a:lnTo>
                    <a:pt x="28575" y="914400"/>
                  </a:lnTo>
                  <a:close/>
                </a:path>
                <a:path w="28575" h="1000125">
                  <a:moveTo>
                    <a:pt x="28575" y="800100"/>
                  </a:moveTo>
                  <a:lnTo>
                    <a:pt x="0" y="800100"/>
                  </a:lnTo>
                  <a:lnTo>
                    <a:pt x="0" y="885825"/>
                  </a:lnTo>
                  <a:lnTo>
                    <a:pt x="28575" y="885825"/>
                  </a:lnTo>
                  <a:lnTo>
                    <a:pt x="28575" y="800100"/>
                  </a:lnTo>
                  <a:close/>
                </a:path>
                <a:path w="28575" h="1000125">
                  <a:moveTo>
                    <a:pt x="28575" y="685800"/>
                  </a:moveTo>
                  <a:lnTo>
                    <a:pt x="0" y="685800"/>
                  </a:lnTo>
                  <a:lnTo>
                    <a:pt x="0" y="771525"/>
                  </a:lnTo>
                  <a:lnTo>
                    <a:pt x="28575" y="771525"/>
                  </a:lnTo>
                  <a:lnTo>
                    <a:pt x="28575" y="685800"/>
                  </a:lnTo>
                  <a:close/>
                </a:path>
                <a:path w="28575" h="1000125">
                  <a:moveTo>
                    <a:pt x="28575" y="571500"/>
                  </a:moveTo>
                  <a:lnTo>
                    <a:pt x="0" y="571500"/>
                  </a:lnTo>
                  <a:lnTo>
                    <a:pt x="0" y="657225"/>
                  </a:lnTo>
                  <a:lnTo>
                    <a:pt x="28575" y="657225"/>
                  </a:lnTo>
                  <a:lnTo>
                    <a:pt x="28575" y="571500"/>
                  </a:lnTo>
                  <a:close/>
                </a:path>
                <a:path w="28575" h="1000125">
                  <a:moveTo>
                    <a:pt x="28575" y="457200"/>
                  </a:moveTo>
                  <a:lnTo>
                    <a:pt x="0" y="457200"/>
                  </a:lnTo>
                  <a:lnTo>
                    <a:pt x="0" y="542925"/>
                  </a:lnTo>
                  <a:lnTo>
                    <a:pt x="28575" y="542925"/>
                  </a:lnTo>
                  <a:lnTo>
                    <a:pt x="28575" y="457200"/>
                  </a:lnTo>
                  <a:close/>
                </a:path>
                <a:path w="28575" h="1000125">
                  <a:moveTo>
                    <a:pt x="28575" y="342900"/>
                  </a:moveTo>
                  <a:lnTo>
                    <a:pt x="0" y="342900"/>
                  </a:lnTo>
                  <a:lnTo>
                    <a:pt x="0" y="428625"/>
                  </a:lnTo>
                  <a:lnTo>
                    <a:pt x="28575" y="428625"/>
                  </a:lnTo>
                  <a:lnTo>
                    <a:pt x="28575" y="342900"/>
                  </a:lnTo>
                  <a:close/>
                </a:path>
                <a:path w="28575" h="1000125">
                  <a:moveTo>
                    <a:pt x="28575" y="228600"/>
                  </a:moveTo>
                  <a:lnTo>
                    <a:pt x="0" y="228600"/>
                  </a:lnTo>
                  <a:lnTo>
                    <a:pt x="0" y="314325"/>
                  </a:lnTo>
                  <a:lnTo>
                    <a:pt x="28575" y="314325"/>
                  </a:lnTo>
                  <a:lnTo>
                    <a:pt x="28575" y="228600"/>
                  </a:lnTo>
                  <a:close/>
                </a:path>
                <a:path w="28575" h="1000125">
                  <a:moveTo>
                    <a:pt x="28575" y="114300"/>
                  </a:moveTo>
                  <a:lnTo>
                    <a:pt x="0" y="114300"/>
                  </a:lnTo>
                  <a:lnTo>
                    <a:pt x="0" y="200025"/>
                  </a:lnTo>
                  <a:lnTo>
                    <a:pt x="28575" y="200025"/>
                  </a:lnTo>
                  <a:lnTo>
                    <a:pt x="28575" y="114300"/>
                  </a:lnTo>
                  <a:close/>
                </a:path>
                <a:path w="28575" h="1000125">
                  <a:moveTo>
                    <a:pt x="28575" y="0"/>
                  </a:moveTo>
                  <a:lnTo>
                    <a:pt x="0" y="0"/>
                  </a:lnTo>
                  <a:lnTo>
                    <a:pt x="0" y="85725"/>
                  </a:lnTo>
                  <a:lnTo>
                    <a:pt x="28575" y="85725"/>
                  </a:lnTo>
                  <a:lnTo>
                    <a:pt x="28575" y="0"/>
                  </a:lnTo>
                  <a:close/>
                </a:path>
              </a:pathLst>
            </a:custGeom>
            <a:solidFill>
              <a:srgbClr val="A5AC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517367" y="2259385"/>
              <a:ext cx="1197863" cy="1193998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15518628" y="2259385"/>
              <a:ext cx="1207770" cy="1207770"/>
            </a:xfrm>
            <a:custGeom>
              <a:avLst/>
              <a:gdLst/>
              <a:ahLst/>
              <a:cxnLst/>
              <a:rect l="l" t="t" r="r" b="b"/>
              <a:pathLst>
                <a:path w="1207769" h="1207770">
                  <a:moveTo>
                    <a:pt x="586810" y="1207271"/>
                  </a:moveTo>
                  <a:lnTo>
                    <a:pt x="536145" y="1203731"/>
                  </a:lnTo>
                  <a:lnTo>
                    <a:pt x="485735" y="1195902"/>
                  </a:lnTo>
                  <a:lnTo>
                    <a:pt x="436166" y="1183845"/>
                  </a:lnTo>
                  <a:lnTo>
                    <a:pt x="388002" y="1167726"/>
                  </a:lnTo>
                  <a:lnTo>
                    <a:pt x="341483" y="1147673"/>
                  </a:lnTo>
                  <a:lnTo>
                    <a:pt x="296845" y="1123813"/>
                  </a:lnTo>
                  <a:lnTo>
                    <a:pt x="254327" y="1096274"/>
                  </a:lnTo>
                  <a:lnTo>
                    <a:pt x="214167" y="1065183"/>
                  </a:lnTo>
                  <a:lnTo>
                    <a:pt x="176603" y="1030667"/>
                  </a:lnTo>
                  <a:lnTo>
                    <a:pt x="142087" y="993103"/>
                  </a:lnTo>
                  <a:lnTo>
                    <a:pt x="110995" y="952943"/>
                  </a:lnTo>
                  <a:lnTo>
                    <a:pt x="83456" y="910425"/>
                  </a:lnTo>
                  <a:lnTo>
                    <a:pt x="59597" y="865787"/>
                  </a:lnTo>
                  <a:lnTo>
                    <a:pt x="39545" y="819268"/>
                  </a:lnTo>
                  <a:lnTo>
                    <a:pt x="23426" y="771104"/>
                  </a:lnTo>
                  <a:lnTo>
                    <a:pt x="11369" y="721535"/>
                  </a:lnTo>
                  <a:lnTo>
                    <a:pt x="3539" y="671125"/>
                  </a:lnTo>
                  <a:lnTo>
                    <a:pt x="0" y="620460"/>
                  </a:lnTo>
                  <a:lnTo>
                    <a:pt x="723" y="569809"/>
                  </a:lnTo>
                  <a:lnTo>
                    <a:pt x="5684" y="519439"/>
                  </a:lnTo>
                  <a:lnTo>
                    <a:pt x="14856" y="469620"/>
                  </a:lnTo>
                  <a:lnTo>
                    <a:pt x="28212" y="420619"/>
                  </a:lnTo>
                  <a:lnTo>
                    <a:pt x="45739" y="372677"/>
                  </a:lnTo>
                  <a:lnTo>
                    <a:pt x="67222" y="326441"/>
                  </a:lnTo>
                  <a:lnTo>
                    <a:pt x="92427" y="282347"/>
                  </a:lnTo>
                  <a:lnTo>
                    <a:pt x="121169" y="240634"/>
                  </a:lnTo>
                  <a:lnTo>
                    <a:pt x="153278" y="201509"/>
                  </a:lnTo>
                  <a:lnTo>
                    <a:pt x="188583" y="165181"/>
                  </a:lnTo>
                  <a:lnTo>
                    <a:pt x="226912" y="131858"/>
                  </a:lnTo>
                  <a:lnTo>
                    <a:pt x="268093" y="101750"/>
                  </a:lnTo>
                  <a:lnTo>
                    <a:pt x="311670" y="75225"/>
                  </a:lnTo>
                  <a:lnTo>
                    <a:pt x="357123" y="52566"/>
                  </a:lnTo>
                  <a:lnTo>
                    <a:pt x="404197" y="33851"/>
                  </a:lnTo>
                  <a:lnTo>
                    <a:pt x="452631" y="19158"/>
                  </a:lnTo>
                  <a:lnTo>
                    <a:pt x="502168" y="8567"/>
                  </a:lnTo>
                  <a:lnTo>
                    <a:pt x="552551" y="2154"/>
                  </a:lnTo>
                  <a:lnTo>
                    <a:pt x="603519" y="0"/>
                  </a:lnTo>
                  <a:lnTo>
                    <a:pt x="650962" y="1866"/>
                  </a:lnTo>
                  <a:lnTo>
                    <a:pt x="698003" y="7438"/>
                  </a:lnTo>
                  <a:lnTo>
                    <a:pt x="744427" y="16673"/>
                  </a:lnTo>
                  <a:lnTo>
                    <a:pt x="790019" y="29527"/>
                  </a:lnTo>
                  <a:lnTo>
                    <a:pt x="834564" y="45957"/>
                  </a:lnTo>
                  <a:lnTo>
                    <a:pt x="877682" y="65837"/>
                  </a:lnTo>
                  <a:lnTo>
                    <a:pt x="919010" y="88987"/>
                  </a:lnTo>
                  <a:lnTo>
                    <a:pt x="955252" y="113203"/>
                  </a:lnTo>
                  <a:lnTo>
                    <a:pt x="603672" y="113203"/>
                  </a:lnTo>
                  <a:lnTo>
                    <a:pt x="555629" y="115546"/>
                  </a:lnTo>
                  <a:lnTo>
                    <a:pt x="508019" y="122599"/>
                  </a:lnTo>
                  <a:lnTo>
                    <a:pt x="461381" y="134270"/>
                  </a:lnTo>
                  <a:lnTo>
                    <a:pt x="461248" y="134270"/>
                  </a:lnTo>
                  <a:lnTo>
                    <a:pt x="415816" y="150544"/>
                  </a:lnTo>
                  <a:lnTo>
                    <a:pt x="372277" y="171126"/>
                  </a:lnTo>
                  <a:lnTo>
                    <a:pt x="331113" y="195790"/>
                  </a:lnTo>
                  <a:lnTo>
                    <a:pt x="292468" y="224430"/>
                  </a:lnTo>
                  <a:lnTo>
                    <a:pt x="256769" y="256773"/>
                  </a:lnTo>
                  <a:lnTo>
                    <a:pt x="224199" y="292699"/>
                  </a:lnTo>
                  <a:lnTo>
                    <a:pt x="195653" y="331217"/>
                  </a:lnTo>
                  <a:lnTo>
                    <a:pt x="170895" y="372508"/>
                  </a:lnTo>
                  <a:lnTo>
                    <a:pt x="150371" y="415885"/>
                  </a:lnTo>
                  <a:lnTo>
                    <a:pt x="134150" y="461168"/>
                  </a:lnTo>
                  <a:lnTo>
                    <a:pt x="122435" y="507899"/>
                  </a:lnTo>
                  <a:lnTo>
                    <a:pt x="115372" y="555476"/>
                  </a:lnTo>
                  <a:lnTo>
                    <a:pt x="112979" y="603751"/>
                  </a:lnTo>
                  <a:lnTo>
                    <a:pt x="112972" y="603903"/>
                  </a:lnTo>
                  <a:lnTo>
                    <a:pt x="115334" y="651832"/>
                  </a:lnTo>
                  <a:lnTo>
                    <a:pt x="122368" y="699302"/>
                  </a:lnTo>
                  <a:lnTo>
                    <a:pt x="134038" y="745965"/>
                  </a:lnTo>
                  <a:lnTo>
                    <a:pt x="150312" y="791475"/>
                  </a:lnTo>
                  <a:lnTo>
                    <a:pt x="170985" y="835163"/>
                  </a:lnTo>
                  <a:lnTo>
                    <a:pt x="195729" y="876411"/>
                  </a:lnTo>
                  <a:lnTo>
                    <a:pt x="224321" y="914950"/>
                  </a:lnTo>
                  <a:lnTo>
                    <a:pt x="256542" y="950512"/>
                  </a:lnTo>
                  <a:lnTo>
                    <a:pt x="292171" y="982827"/>
                  </a:lnTo>
                  <a:lnTo>
                    <a:pt x="330986" y="1011626"/>
                  </a:lnTo>
                  <a:lnTo>
                    <a:pt x="372446" y="1036466"/>
                  </a:lnTo>
                  <a:lnTo>
                    <a:pt x="415812" y="1056958"/>
                  </a:lnTo>
                  <a:lnTo>
                    <a:pt x="460894" y="1073095"/>
                  </a:lnTo>
                  <a:lnTo>
                    <a:pt x="507439" y="1084786"/>
                  </a:lnTo>
                  <a:lnTo>
                    <a:pt x="507282" y="1084786"/>
                  </a:lnTo>
                  <a:lnTo>
                    <a:pt x="555114" y="1091898"/>
                  </a:lnTo>
                  <a:lnTo>
                    <a:pt x="554845" y="1091898"/>
                  </a:lnTo>
                  <a:lnTo>
                    <a:pt x="603519" y="1094298"/>
                  </a:lnTo>
                  <a:lnTo>
                    <a:pt x="954740" y="1094298"/>
                  </a:lnTo>
                  <a:lnTo>
                    <a:pt x="924923" y="1114844"/>
                  </a:lnTo>
                  <a:lnTo>
                    <a:pt x="880829" y="1140049"/>
                  </a:lnTo>
                  <a:lnTo>
                    <a:pt x="834564" y="1161545"/>
                  </a:lnTo>
                  <a:lnTo>
                    <a:pt x="786650" y="1179059"/>
                  </a:lnTo>
                  <a:lnTo>
                    <a:pt x="737650" y="1192415"/>
                  </a:lnTo>
                  <a:lnTo>
                    <a:pt x="687831" y="1201586"/>
                  </a:lnTo>
                  <a:lnTo>
                    <a:pt x="637461" y="1206547"/>
                  </a:lnTo>
                  <a:lnTo>
                    <a:pt x="586810" y="1207271"/>
                  </a:lnTo>
                  <a:close/>
                </a:path>
                <a:path w="1207769" h="1207770">
                  <a:moveTo>
                    <a:pt x="954740" y="1094298"/>
                  </a:moveTo>
                  <a:lnTo>
                    <a:pt x="603519" y="1094298"/>
                  </a:lnTo>
                  <a:lnTo>
                    <a:pt x="652004" y="1091898"/>
                  </a:lnTo>
                  <a:lnTo>
                    <a:pt x="699667" y="1084786"/>
                  </a:lnTo>
                  <a:lnTo>
                    <a:pt x="746188" y="1073095"/>
                  </a:lnTo>
                  <a:lnTo>
                    <a:pt x="791244" y="1056958"/>
                  </a:lnTo>
                  <a:lnTo>
                    <a:pt x="834585" y="1036466"/>
                  </a:lnTo>
                  <a:lnTo>
                    <a:pt x="875675" y="1011881"/>
                  </a:lnTo>
                  <a:lnTo>
                    <a:pt x="914408" y="983207"/>
                  </a:lnTo>
                  <a:lnTo>
                    <a:pt x="950488" y="950512"/>
                  </a:lnTo>
                  <a:lnTo>
                    <a:pt x="982976" y="914639"/>
                  </a:lnTo>
                  <a:lnTo>
                    <a:pt x="1011650" y="875907"/>
                  </a:lnTo>
                  <a:lnTo>
                    <a:pt x="1036278" y="834745"/>
                  </a:lnTo>
                  <a:lnTo>
                    <a:pt x="1056727" y="791475"/>
                  </a:lnTo>
                  <a:lnTo>
                    <a:pt x="1072864" y="746419"/>
                  </a:lnTo>
                  <a:lnTo>
                    <a:pt x="1084555" y="699898"/>
                  </a:lnTo>
                  <a:lnTo>
                    <a:pt x="1091667" y="652235"/>
                  </a:lnTo>
                  <a:lnTo>
                    <a:pt x="1094060" y="603903"/>
                  </a:lnTo>
                  <a:lnTo>
                    <a:pt x="1094067" y="603751"/>
                  </a:lnTo>
                  <a:lnTo>
                    <a:pt x="1091728" y="556308"/>
                  </a:lnTo>
                  <a:lnTo>
                    <a:pt x="1091687" y="555476"/>
                  </a:lnTo>
                  <a:lnTo>
                    <a:pt x="1084634" y="508049"/>
                  </a:lnTo>
                  <a:lnTo>
                    <a:pt x="1072945" y="461351"/>
                  </a:lnTo>
                  <a:lnTo>
                    <a:pt x="1056786" y="416166"/>
                  </a:lnTo>
                  <a:lnTo>
                    <a:pt x="1036235" y="372677"/>
                  </a:lnTo>
                  <a:lnTo>
                    <a:pt x="1011395" y="331217"/>
                  </a:lnTo>
                  <a:lnTo>
                    <a:pt x="982597" y="292402"/>
                  </a:lnTo>
                  <a:lnTo>
                    <a:pt x="950282" y="256773"/>
                  </a:lnTo>
                  <a:lnTo>
                    <a:pt x="914555" y="224430"/>
                  </a:lnTo>
                  <a:lnTo>
                    <a:pt x="876180" y="195960"/>
                  </a:lnTo>
                  <a:lnTo>
                    <a:pt x="834741" y="171126"/>
                  </a:lnTo>
                  <a:lnTo>
                    <a:pt x="791244" y="150544"/>
                  </a:lnTo>
                  <a:lnTo>
                    <a:pt x="745735" y="134270"/>
                  </a:lnTo>
                  <a:lnTo>
                    <a:pt x="699072" y="122599"/>
                  </a:lnTo>
                  <a:lnTo>
                    <a:pt x="651473" y="115546"/>
                  </a:lnTo>
                  <a:lnTo>
                    <a:pt x="651213" y="115546"/>
                  </a:lnTo>
                  <a:lnTo>
                    <a:pt x="603672" y="113203"/>
                  </a:lnTo>
                  <a:lnTo>
                    <a:pt x="955252" y="113203"/>
                  </a:lnTo>
                  <a:lnTo>
                    <a:pt x="958367" y="115284"/>
                  </a:lnTo>
                  <a:lnTo>
                    <a:pt x="995569" y="144607"/>
                  </a:lnTo>
                  <a:lnTo>
                    <a:pt x="1030436" y="176834"/>
                  </a:lnTo>
                  <a:lnTo>
                    <a:pt x="1062663" y="211701"/>
                  </a:lnTo>
                  <a:lnTo>
                    <a:pt x="1091987" y="248904"/>
                  </a:lnTo>
                  <a:lnTo>
                    <a:pt x="1118284" y="288261"/>
                  </a:lnTo>
                  <a:lnTo>
                    <a:pt x="1141433" y="329588"/>
                  </a:lnTo>
                  <a:lnTo>
                    <a:pt x="1161223" y="372508"/>
                  </a:lnTo>
                  <a:lnTo>
                    <a:pt x="1161301" y="372677"/>
                  </a:lnTo>
                  <a:lnTo>
                    <a:pt x="1177745" y="417251"/>
                  </a:lnTo>
                  <a:lnTo>
                    <a:pt x="1190598" y="462843"/>
                  </a:lnTo>
                  <a:lnTo>
                    <a:pt x="1199832" y="509267"/>
                  </a:lnTo>
                  <a:lnTo>
                    <a:pt x="1205305" y="555476"/>
                  </a:lnTo>
                  <a:lnTo>
                    <a:pt x="1205404" y="556308"/>
                  </a:lnTo>
                  <a:lnTo>
                    <a:pt x="1207271" y="603751"/>
                  </a:lnTo>
                  <a:lnTo>
                    <a:pt x="1205238" y="651832"/>
                  </a:lnTo>
                  <a:lnTo>
                    <a:pt x="1198703" y="705101"/>
                  </a:lnTo>
                  <a:lnTo>
                    <a:pt x="1188111" y="754639"/>
                  </a:lnTo>
                  <a:lnTo>
                    <a:pt x="1173419" y="803073"/>
                  </a:lnTo>
                  <a:lnTo>
                    <a:pt x="1154704" y="850146"/>
                  </a:lnTo>
                  <a:lnTo>
                    <a:pt x="1132045" y="895600"/>
                  </a:lnTo>
                  <a:lnTo>
                    <a:pt x="1105520" y="939176"/>
                  </a:lnTo>
                  <a:lnTo>
                    <a:pt x="1075411" y="980358"/>
                  </a:lnTo>
                  <a:lnTo>
                    <a:pt x="1042089" y="1018687"/>
                  </a:lnTo>
                  <a:lnTo>
                    <a:pt x="1005761" y="1053992"/>
                  </a:lnTo>
                  <a:lnTo>
                    <a:pt x="966636" y="1086101"/>
                  </a:lnTo>
                  <a:lnTo>
                    <a:pt x="954740" y="10942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5963899" y="3949230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399" y="304799"/>
                  </a:moveTo>
                  <a:lnTo>
                    <a:pt x="104229" y="297030"/>
                  </a:lnTo>
                  <a:lnTo>
                    <a:pt x="62394" y="275395"/>
                  </a:lnTo>
                  <a:lnTo>
                    <a:pt x="29404" y="242405"/>
                  </a:lnTo>
                  <a:lnTo>
                    <a:pt x="7769" y="200570"/>
                  </a:lnTo>
                  <a:lnTo>
                    <a:pt x="0" y="152399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399" y="0"/>
                  </a:lnTo>
                  <a:lnTo>
                    <a:pt x="200570" y="7769"/>
                  </a:lnTo>
                  <a:lnTo>
                    <a:pt x="242405" y="29404"/>
                  </a:lnTo>
                  <a:lnTo>
                    <a:pt x="275395" y="62394"/>
                  </a:lnTo>
                  <a:lnTo>
                    <a:pt x="297030" y="104229"/>
                  </a:lnTo>
                  <a:lnTo>
                    <a:pt x="304799" y="152399"/>
                  </a:lnTo>
                  <a:lnTo>
                    <a:pt x="297030" y="200570"/>
                  </a:lnTo>
                  <a:lnTo>
                    <a:pt x="275395" y="242405"/>
                  </a:lnTo>
                  <a:lnTo>
                    <a:pt x="242405" y="275395"/>
                  </a:lnTo>
                  <a:lnTo>
                    <a:pt x="200570" y="297030"/>
                  </a:lnTo>
                  <a:lnTo>
                    <a:pt x="152399" y="304799"/>
                  </a:lnTo>
                  <a:close/>
                </a:path>
              </a:pathLst>
            </a:custGeom>
            <a:solidFill>
              <a:srgbClr val="00B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5963898" y="3949230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399" y="0"/>
                  </a:moveTo>
                  <a:lnTo>
                    <a:pt x="104229" y="7769"/>
                  </a:lnTo>
                  <a:lnTo>
                    <a:pt x="62394" y="29404"/>
                  </a:lnTo>
                  <a:lnTo>
                    <a:pt x="29404" y="62394"/>
                  </a:lnTo>
                  <a:lnTo>
                    <a:pt x="7769" y="104229"/>
                  </a:lnTo>
                  <a:lnTo>
                    <a:pt x="0" y="152399"/>
                  </a:lnTo>
                  <a:lnTo>
                    <a:pt x="7769" y="200570"/>
                  </a:lnTo>
                  <a:lnTo>
                    <a:pt x="29404" y="242405"/>
                  </a:lnTo>
                  <a:lnTo>
                    <a:pt x="62394" y="275395"/>
                  </a:lnTo>
                  <a:lnTo>
                    <a:pt x="104229" y="297030"/>
                  </a:lnTo>
                  <a:lnTo>
                    <a:pt x="152399" y="304799"/>
                  </a:lnTo>
                  <a:lnTo>
                    <a:pt x="200570" y="297030"/>
                  </a:lnTo>
                  <a:lnTo>
                    <a:pt x="242405" y="275395"/>
                  </a:lnTo>
                  <a:lnTo>
                    <a:pt x="275395" y="242405"/>
                  </a:lnTo>
                  <a:lnTo>
                    <a:pt x="297030" y="200570"/>
                  </a:lnTo>
                  <a:lnTo>
                    <a:pt x="304799" y="152399"/>
                  </a:lnTo>
                  <a:lnTo>
                    <a:pt x="297030" y="104229"/>
                  </a:lnTo>
                  <a:lnTo>
                    <a:pt x="275395" y="62394"/>
                  </a:lnTo>
                  <a:lnTo>
                    <a:pt x="242405" y="29404"/>
                  </a:lnTo>
                  <a:lnTo>
                    <a:pt x="200570" y="7769"/>
                  </a:lnTo>
                  <a:lnTo>
                    <a:pt x="152399" y="0"/>
                  </a:lnTo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8" name="object 78"/>
          <p:cNvGrpSpPr/>
          <p:nvPr/>
        </p:nvGrpSpPr>
        <p:grpSpPr>
          <a:xfrm>
            <a:off x="15963898" y="5584457"/>
            <a:ext cx="381000" cy="381000"/>
            <a:chOff x="15963898" y="5584457"/>
            <a:chExt cx="381000" cy="381000"/>
          </a:xfrm>
        </p:grpSpPr>
        <p:sp>
          <p:nvSpPr>
            <p:cNvPr id="79" name="object 79"/>
            <p:cNvSpPr/>
            <p:nvPr/>
          </p:nvSpPr>
          <p:spPr>
            <a:xfrm>
              <a:off x="16001998" y="5622558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399" y="304799"/>
                  </a:moveTo>
                  <a:lnTo>
                    <a:pt x="104229" y="297030"/>
                  </a:lnTo>
                  <a:lnTo>
                    <a:pt x="62394" y="275395"/>
                  </a:lnTo>
                  <a:lnTo>
                    <a:pt x="29404" y="242405"/>
                  </a:lnTo>
                  <a:lnTo>
                    <a:pt x="7769" y="200570"/>
                  </a:lnTo>
                  <a:lnTo>
                    <a:pt x="0" y="152399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399" y="0"/>
                  </a:lnTo>
                  <a:lnTo>
                    <a:pt x="200570" y="7769"/>
                  </a:lnTo>
                  <a:lnTo>
                    <a:pt x="242405" y="29404"/>
                  </a:lnTo>
                  <a:lnTo>
                    <a:pt x="275395" y="62394"/>
                  </a:lnTo>
                  <a:lnTo>
                    <a:pt x="297030" y="104229"/>
                  </a:lnTo>
                  <a:lnTo>
                    <a:pt x="304799" y="152399"/>
                  </a:lnTo>
                  <a:lnTo>
                    <a:pt x="297030" y="200570"/>
                  </a:lnTo>
                  <a:lnTo>
                    <a:pt x="275395" y="242405"/>
                  </a:lnTo>
                  <a:lnTo>
                    <a:pt x="242405" y="275395"/>
                  </a:lnTo>
                  <a:lnTo>
                    <a:pt x="200570" y="297030"/>
                  </a:lnTo>
                  <a:lnTo>
                    <a:pt x="152399" y="304799"/>
                  </a:lnTo>
                  <a:close/>
                </a:path>
              </a:pathLst>
            </a:custGeom>
            <a:solidFill>
              <a:srgbClr val="00B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6001998" y="5622557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399" y="0"/>
                  </a:moveTo>
                  <a:lnTo>
                    <a:pt x="104229" y="7769"/>
                  </a:lnTo>
                  <a:lnTo>
                    <a:pt x="62394" y="29404"/>
                  </a:lnTo>
                  <a:lnTo>
                    <a:pt x="29404" y="62394"/>
                  </a:lnTo>
                  <a:lnTo>
                    <a:pt x="7769" y="104229"/>
                  </a:lnTo>
                  <a:lnTo>
                    <a:pt x="0" y="152399"/>
                  </a:lnTo>
                  <a:lnTo>
                    <a:pt x="7769" y="200570"/>
                  </a:lnTo>
                  <a:lnTo>
                    <a:pt x="29404" y="242405"/>
                  </a:lnTo>
                  <a:lnTo>
                    <a:pt x="62394" y="275395"/>
                  </a:lnTo>
                  <a:lnTo>
                    <a:pt x="104229" y="297030"/>
                  </a:lnTo>
                  <a:lnTo>
                    <a:pt x="152399" y="304799"/>
                  </a:lnTo>
                  <a:lnTo>
                    <a:pt x="200570" y="297030"/>
                  </a:lnTo>
                  <a:lnTo>
                    <a:pt x="242405" y="275395"/>
                  </a:lnTo>
                  <a:lnTo>
                    <a:pt x="275395" y="242405"/>
                  </a:lnTo>
                  <a:lnTo>
                    <a:pt x="297030" y="200570"/>
                  </a:lnTo>
                  <a:lnTo>
                    <a:pt x="304799" y="152399"/>
                  </a:lnTo>
                  <a:lnTo>
                    <a:pt x="297030" y="104229"/>
                  </a:lnTo>
                  <a:lnTo>
                    <a:pt x="275395" y="62394"/>
                  </a:lnTo>
                  <a:lnTo>
                    <a:pt x="242405" y="29404"/>
                  </a:lnTo>
                  <a:lnTo>
                    <a:pt x="200570" y="7769"/>
                  </a:lnTo>
                  <a:lnTo>
                    <a:pt x="152399" y="0"/>
                  </a:lnTo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1" name="object 8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040098" y="6399747"/>
            <a:ext cx="228599" cy="228599"/>
          </a:xfrm>
          <a:prstGeom prst="rect">
            <a:avLst/>
          </a:prstGeom>
        </p:spPr>
      </p:pic>
      <p:grpSp>
        <p:nvGrpSpPr>
          <p:cNvPr id="82" name="object 82"/>
          <p:cNvGrpSpPr/>
          <p:nvPr/>
        </p:nvGrpSpPr>
        <p:grpSpPr>
          <a:xfrm>
            <a:off x="2133600" y="2640385"/>
            <a:ext cx="457200" cy="457200"/>
            <a:chOff x="2133600" y="2640385"/>
            <a:chExt cx="457200" cy="457200"/>
          </a:xfrm>
        </p:grpSpPr>
        <p:sp>
          <p:nvSpPr>
            <p:cNvPr id="83" name="object 83"/>
            <p:cNvSpPr/>
            <p:nvPr/>
          </p:nvSpPr>
          <p:spPr>
            <a:xfrm>
              <a:off x="2133587" y="2640392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320040" y="388620"/>
                  </a:moveTo>
                  <a:lnTo>
                    <a:pt x="319557" y="380682"/>
                  </a:lnTo>
                  <a:lnTo>
                    <a:pt x="318147" y="373037"/>
                  </a:lnTo>
                  <a:lnTo>
                    <a:pt x="315899" y="365709"/>
                  </a:lnTo>
                  <a:lnTo>
                    <a:pt x="312915" y="358736"/>
                  </a:lnTo>
                  <a:lnTo>
                    <a:pt x="313207" y="358736"/>
                  </a:lnTo>
                  <a:lnTo>
                    <a:pt x="205740" y="137160"/>
                  </a:lnTo>
                  <a:lnTo>
                    <a:pt x="205740" y="45720"/>
                  </a:lnTo>
                  <a:lnTo>
                    <a:pt x="214642" y="43916"/>
                  </a:lnTo>
                  <a:lnTo>
                    <a:pt x="221907" y="39027"/>
                  </a:lnTo>
                  <a:lnTo>
                    <a:pt x="226809" y="31750"/>
                  </a:lnTo>
                  <a:lnTo>
                    <a:pt x="228600" y="22860"/>
                  </a:lnTo>
                  <a:lnTo>
                    <a:pt x="226809" y="13957"/>
                  </a:lnTo>
                  <a:lnTo>
                    <a:pt x="221907" y="6692"/>
                  </a:lnTo>
                  <a:lnTo>
                    <a:pt x="214642" y="1790"/>
                  </a:lnTo>
                  <a:lnTo>
                    <a:pt x="205740" y="0"/>
                  </a:lnTo>
                  <a:lnTo>
                    <a:pt x="114300" y="0"/>
                  </a:lnTo>
                  <a:lnTo>
                    <a:pt x="105410" y="1790"/>
                  </a:lnTo>
                  <a:lnTo>
                    <a:pt x="98145" y="6692"/>
                  </a:lnTo>
                  <a:lnTo>
                    <a:pt x="93243" y="13957"/>
                  </a:lnTo>
                  <a:lnTo>
                    <a:pt x="91440" y="22860"/>
                  </a:lnTo>
                  <a:lnTo>
                    <a:pt x="93243" y="31750"/>
                  </a:lnTo>
                  <a:lnTo>
                    <a:pt x="98145" y="39027"/>
                  </a:lnTo>
                  <a:lnTo>
                    <a:pt x="105410" y="43916"/>
                  </a:lnTo>
                  <a:lnTo>
                    <a:pt x="114300" y="45720"/>
                  </a:lnTo>
                  <a:lnTo>
                    <a:pt x="114300" y="137160"/>
                  </a:lnTo>
                  <a:lnTo>
                    <a:pt x="6845" y="358736"/>
                  </a:lnTo>
                  <a:lnTo>
                    <a:pt x="7137" y="358736"/>
                  </a:lnTo>
                  <a:lnTo>
                    <a:pt x="4165" y="365721"/>
                  </a:lnTo>
                  <a:lnTo>
                    <a:pt x="1917" y="373049"/>
                  </a:lnTo>
                  <a:lnTo>
                    <a:pt x="495" y="380682"/>
                  </a:lnTo>
                  <a:lnTo>
                    <a:pt x="0" y="388620"/>
                  </a:lnTo>
                  <a:lnTo>
                    <a:pt x="5397" y="415315"/>
                  </a:lnTo>
                  <a:lnTo>
                    <a:pt x="20091" y="437108"/>
                  </a:lnTo>
                  <a:lnTo>
                    <a:pt x="41884" y="451815"/>
                  </a:lnTo>
                  <a:lnTo>
                    <a:pt x="68580" y="457200"/>
                  </a:lnTo>
                  <a:lnTo>
                    <a:pt x="251460" y="457200"/>
                  </a:lnTo>
                  <a:lnTo>
                    <a:pt x="278168" y="451815"/>
                  </a:lnTo>
                  <a:lnTo>
                    <a:pt x="299961" y="437108"/>
                  </a:lnTo>
                  <a:lnTo>
                    <a:pt x="314655" y="415315"/>
                  </a:lnTo>
                  <a:lnTo>
                    <a:pt x="320040" y="388620"/>
                  </a:lnTo>
                  <a:close/>
                </a:path>
                <a:path w="457200" h="457200">
                  <a:moveTo>
                    <a:pt x="457200" y="22860"/>
                  </a:moveTo>
                  <a:lnTo>
                    <a:pt x="455409" y="13957"/>
                  </a:lnTo>
                  <a:lnTo>
                    <a:pt x="450507" y="6692"/>
                  </a:lnTo>
                  <a:lnTo>
                    <a:pt x="443242" y="1790"/>
                  </a:lnTo>
                  <a:lnTo>
                    <a:pt x="434340" y="0"/>
                  </a:lnTo>
                  <a:lnTo>
                    <a:pt x="342900" y="0"/>
                  </a:lnTo>
                  <a:lnTo>
                    <a:pt x="334010" y="1790"/>
                  </a:lnTo>
                  <a:lnTo>
                    <a:pt x="326745" y="6692"/>
                  </a:lnTo>
                  <a:lnTo>
                    <a:pt x="321843" y="13957"/>
                  </a:lnTo>
                  <a:lnTo>
                    <a:pt x="320040" y="22860"/>
                  </a:lnTo>
                  <a:lnTo>
                    <a:pt x="321843" y="31750"/>
                  </a:lnTo>
                  <a:lnTo>
                    <a:pt x="326745" y="39027"/>
                  </a:lnTo>
                  <a:lnTo>
                    <a:pt x="334010" y="43916"/>
                  </a:lnTo>
                  <a:lnTo>
                    <a:pt x="342900" y="45720"/>
                  </a:lnTo>
                  <a:lnTo>
                    <a:pt x="342900" y="411480"/>
                  </a:lnTo>
                  <a:lnTo>
                    <a:pt x="346494" y="429285"/>
                  </a:lnTo>
                  <a:lnTo>
                    <a:pt x="356298" y="443814"/>
                  </a:lnTo>
                  <a:lnTo>
                    <a:pt x="370827" y="453605"/>
                  </a:lnTo>
                  <a:lnTo>
                    <a:pt x="388620" y="457200"/>
                  </a:lnTo>
                  <a:lnTo>
                    <a:pt x="406425" y="453605"/>
                  </a:lnTo>
                  <a:lnTo>
                    <a:pt x="420954" y="443814"/>
                  </a:lnTo>
                  <a:lnTo>
                    <a:pt x="430758" y="429285"/>
                  </a:lnTo>
                  <a:lnTo>
                    <a:pt x="434340" y="411480"/>
                  </a:lnTo>
                  <a:lnTo>
                    <a:pt x="434340" y="45720"/>
                  </a:lnTo>
                  <a:lnTo>
                    <a:pt x="443242" y="43916"/>
                  </a:lnTo>
                  <a:lnTo>
                    <a:pt x="450507" y="39027"/>
                  </a:lnTo>
                  <a:lnTo>
                    <a:pt x="455409" y="31750"/>
                  </a:lnTo>
                  <a:lnTo>
                    <a:pt x="457200" y="228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2133600" y="2914705"/>
              <a:ext cx="320040" cy="182880"/>
            </a:xfrm>
            <a:custGeom>
              <a:avLst/>
              <a:gdLst/>
              <a:ahLst/>
              <a:cxnLst/>
              <a:rect l="l" t="t" r="r" b="b"/>
              <a:pathLst>
                <a:path w="320039" h="182880">
                  <a:moveTo>
                    <a:pt x="251460" y="182880"/>
                  </a:moveTo>
                  <a:lnTo>
                    <a:pt x="68580" y="182880"/>
                  </a:lnTo>
                  <a:lnTo>
                    <a:pt x="41855" y="177500"/>
                  </a:lnTo>
                  <a:lnTo>
                    <a:pt x="20059" y="162820"/>
                  </a:lnTo>
                  <a:lnTo>
                    <a:pt x="5379" y="141024"/>
                  </a:lnTo>
                  <a:lnTo>
                    <a:pt x="0" y="114300"/>
                  </a:lnTo>
                  <a:lnTo>
                    <a:pt x="496" y="106374"/>
                  </a:lnTo>
                  <a:lnTo>
                    <a:pt x="1914" y="98726"/>
                  </a:lnTo>
                  <a:lnTo>
                    <a:pt x="4146" y="91379"/>
                  </a:lnTo>
                  <a:lnTo>
                    <a:pt x="6858" y="84353"/>
                  </a:lnTo>
                  <a:lnTo>
                    <a:pt x="21259" y="54635"/>
                  </a:lnTo>
                  <a:lnTo>
                    <a:pt x="33189" y="64193"/>
                  </a:lnTo>
                  <a:lnTo>
                    <a:pt x="48634" y="72294"/>
                  </a:lnTo>
                  <a:lnTo>
                    <a:pt x="67937" y="77909"/>
                  </a:lnTo>
                  <a:lnTo>
                    <a:pt x="91440" y="80010"/>
                  </a:lnTo>
                  <a:lnTo>
                    <a:pt x="136213" y="67508"/>
                  </a:lnTo>
                  <a:lnTo>
                    <a:pt x="207329" y="12501"/>
                  </a:lnTo>
                  <a:lnTo>
                    <a:pt x="251460" y="0"/>
                  </a:lnTo>
                  <a:lnTo>
                    <a:pt x="259461" y="0"/>
                  </a:lnTo>
                  <a:lnTo>
                    <a:pt x="266547" y="685"/>
                  </a:lnTo>
                  <a:lnTo>
                    <a:pt x="312953" y="84353"/>
                  </a:lnTo>
                  <a:lnTo>
                    <a:pt x="320040" y="114300"/>
                  </a:lnTo>
                  <a:lnTo>
                    <a:pt x="314660" y="141024"/>
                  </a:lnTo>
                  <a:lnTo>
                    <a:pt x="299980" y="162820"/>
                  </a:lnTo>
                  <a:lnTo>
                    <a:pt x="278184" y="177500"/>
                  </a:lnTo>
                  <a:lnTo>
                    <a:pt x="251460" y="1828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2225027" y="2823272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45720" y="88404"/>
                  </a:moveTo>
                  <a:lnTo>
                    <a:pt x="25895" y="68580"/>
                  </a:lnTo>
                  <a:lnTo>
                    <a:pt x="19837" y="68580"/>
                  </a:lnTo>
                  <a:lnTo>
                    <a:pt x="0" y="88404"/>
                  </a:lnTo>
                  <a:lnTo>
                    <a:pt x="0" y="94475"/>
                  </a:lnTo>
                  <a:lnTo>
                    <a:pt x="19837" y="114300"/>
                  </a:lnTo>
                  <a:lnTo>
                    <a:pt x="25895" y="114300"/>
                  </a:lnTo>
                  <a:lnTo>
                    <a:pt x="45720" y="94475"/>
                  </a:lnTo>
                  <a:lnTo>
                    <a:pt x="45720" y="91440"/>
                  </a:lnTo>
                  <a:lnTo>
                    <a:pt x="45720" y="88404"/>
                  </a:lnTo>
                  <a:close/>
                </a:path>
                <a:path w="114300" h="114300">
                  <a:moveTo>
                    <a:pt x="114300" y="19824"/>
                  </a:moveTo>
                  <a:lnTo>
                    <a:pt x="94475" y="0"/>
                  </a:lnTo>
                  <a:lnTo>
                    <a:pt x="88417" y="0"/>
                  </a:lnTo>
                  <a:lnTo>
                    <a:pt x="68580" y="19824"/>
                  </a:lnTo>
                  <a:lnTo>
                    <a:pt x="68580" y="25895"/>
                  </a:lnTo>
                  <a:lnTo>
                    <a:pt x="88417" y="45720"/>
                  </a:lnTo>
                  <a:lnTo>
                    <a:pt x="94475" y="45720"/>
                  </a:lnTo>
                  <a:lnTo>
                    <a:pt x="114300" y="25895"/>
                  </a:lnTo>
                  <a:lnTo>
                    <a:pt x="114300" y="22860"/>
                  </a:lnTo>
                  <a:lnTo>
                    <a:pt x="114300" y="19824"/>
                  </a:lnTo>
                  <a:close/>
                </a:path>
              </a:pathLst>
            </a:custGeom>
            <a:solidFill>
              <a:srgbClr val="A5AC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2499347" y="2777552"/>
              <a:ext cx="68580" cy="228600"/>
            </a:xfrm>
            <a:custGeom>
              <a:avLst/>
              <a:gdLst/>
              <a:ahLst/>
              <a:cxnLst/>
              <a:rect l="l" t="t" r="r" b="b"/>
              <a:pathLst>
                <a:path w="68580" h="228600">
                  <a:moveTo>
                    <a:pt x="68580" y="205740"/>
                  </a:moveTo>
                  <a:lnTo>
                    <a:pt x="5130" y="205740"/>
                  </a:lnTo>
                  <a:lnTo>
                    <a:pt x="0" y="210858"/>
                  </a:lnTo>
                  <a:lnTo>
                    <a:pt x="0" y="223481"/>
                  </a:lnTo>
                  <a:lnTo>
                    <a:pt x="5130" y="228600"/>
                  </a:lnTo>
                  <a:lnTo>
                    <a:pt x="68580" y="228600"/>
                  </a:lnTo>
                  <a:lnTo>
                    <a:pt x="68580" y="205740"/>
                  </a:lnTo>
                  <a:close/>
                </a:path>
                <a:path w="68580" h="228600">
                  <a:moveTo>
                    <a:pt x="68580" y="137160"/>
                  </a:moveTo>
                  <a:lnTo>
                    <a:pt x="5130" y="137160"/>
                  </a:lnTo>
                  <a:lnTo>
                    <a:pt x="0" y="142278"/>
                  </a:lnTo>
                  <a:lnTo>
                    <a:pt x="0" y="154901"/>
                  </a:lnTo>
                  <a:lnTo>
                    <a:pt x="5130" y="160020"/>
                  </a:lnTo>
                  <a:lnTo>
                    <a:pt x="68580" y="160020"/>
                  </a:lnTo>
                  <a:lnTo>
                    <a:pt x="68580" y="137160"/>
                  </a:lnTo>
                  <a:close/>
                </a:path>
                <a:path w="68580" h="228600">
                  <a:moveTo>
                    <a:pt x="68580" y="68580"/>
                  </a:moveTo>
                  <a:lnTo>
                    <a:pt x="5130" y="68580"/>
                  </a:lnTo>
                  <a:lnTo>
                    <a:pt x="0" y="73698"/>
                  </a:lnTo>
                  <a:lnTo>
                    <a:pt x="0" y="86321"/>
                  </a:lnTo>
                  <a:lnTo>
                    <a:pt x="5130" y="91440"/>
                  </a:lnTo>
                  <a:lnTo>
                    <a:pt x="68580" y="91440"/>
                  </a:lnTo>
                  <a:lnTo>
                    <a:pt x="68580" y="68580"/>
                  </a:lnTo>
                  <a:close/>
                </a:path>
                <a:path w="68580" h="228600">
                  <a:moveTo>
                    <a:pt x="68580" y="0"/>
                  </a:moveTo>
                  <a:lnTo>
                    <a:pt x="5130" y="0"/>
                  </a:lnTo>
                  <a:lnTo>
                    <a:pt x="0" y="5118"/>
                  </a:lnTo>
                  <a:lnTo>
                    <a:pt x="0" y="17741"/>
                  </a:lnTo>
                  <a:lnTo>
                    <a:pt x="5130" y="22860"/>
                  </a:lnTo>
                  <a:lnTo>
                    <a:pt x="68580" y="22860"/>
                  </a:lnTo>
                  <a:lnTo>
                    <a:pt x="685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7" name="object 87"/>
          <p:cNvGrpSpPr/>
          <p:nvPr/>
        </p:nvGrpSpPr>
        <p:grpSpPr>
          <a:xfrm>
            <a:off x="4926329" y="2640385"/>
            <a:ext cx="297180" cy="457200"/>
            <a:chOff x="4926329" y="2640385"/>
            <a:chExt cx="297180" cy="457200"/>
          </a:xfrm>
        </p:grpSpPr>
        <p:pic>
          <p:nvPicPr>
            <p:cNvPr id="88" name="object 8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49189" y="2960425"/>
              <a:ext cx="251460" cy="80010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4926329" y="3029005"/>
              <a:ext cx="297180" cy="68580"/>
            </a:xfrm>
            <a:custGeom>
              <a:avLst/>
              <a:gdLst/>
              <a:ahLst/>
              <a:cxnLst/>
              <a:rect l="l" t="t" r="r" b="b"/>
              <a:pathLst>
                <a:path w="297179" h="68580">
                  <a:moveTo>
                    <a:pt x="297180" y="68580"/>
                  </a:moveTo>
                  <a:lnTo>
                    <a:pt x="0" y="68580"/>
                  </a:lnTo>
                  <a:lnTo>
                    <a:pt x="0" y="22860"/>
                  </a:lnTo>
                  <a:lnTo>
                    <a:pt x="1797" y="13964"/>
                  </a:lnTo>
                  <a:lnTo>
                    <a:pt x="6697" y="6697"/>
                  </a:lnTo>
                  <a:lnTo>
                    <a:pt x="13964" y="1797"/>
                  </a:lnTo>
                  <a:lnTo>
                    <a:pt x="22860" y="0"/>
                  </a:lnTo>
                  <a:lnTo>
                    <a:pt x="274320" y="0"/>
                  </a:lnTo>
                  <a:lnTo>
                    <a:pt x="283215" y="1797"/>
                  </a:lnTo>
                  <a:lnTo>
                    <a:pt x="290482" y="6697"/>
                  </a:lnTo>
                  <a:lnTo>
                    <a:pt x="295382" y="13964"/>
                  </a:lnTo>
                  <a:lnTo>
                    <a:pt x="297180" y="22860"/>
                  </a:lnTo>
                  <a:lnTo>
                    <a:pt x="297180" y="685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4951567" y="2640385"/>
              <a:ext cx="260985" cy="320040"/>
            </a:xfrm>
            <a:custGeom>
              <a:avLst/>
              <a:gdLst/>
              <a:ahLst/>
              <a:cxnLst/>
              <a:rect l="l" t="t" r="r" b="b"/>
              <a:pathLst>
                <a:path w="260985" h="320039">
                  <a:moveTo>
                    <a:pt x="203294" y="320040"/>
                  </a:moveTo>
                  <a:lnTo>
                    <a:pt x="31912" y="320040"/>
                  </a:lnTo>
                  <a:lnTo>
                    <a:pt x="39232" y="276104"/>
                  </a:lnTo>
                  <a:lnTo>
                    <a:pt x="56975" y="248140"/>
                  </a:lnTo>
                  <a:lnTo>
                    <a:pt x="78811" y="227322"/>
                  </a:lnTo>
                  <a:lnTo>
                    <a:pt x="98413" y="204822"/>
                  </a:lnTo>
                  <a:lnTo>
                    <a:pt x="109453" y="171815"/>
                  </a:lnTo>
                  <a:lnTo>
                    <a:pt x="35867" y="204025"/>
                  </a:lnTo>
                  <a:lnTo>
                    <a:pt x="29695" y="202059"/>
                  </a:lnTo>
                  <a:lnTo>
                    <a:pt x="0" y="152544"/>
                  </a:lnTo>
                  <a:lnTo>
                    <a:pt x="1280" y="146075"/>
                  </a:lnTo>
                  <a:lnTo>
                    <a:pt x="19202" y="132146"/>
                  </a:lnTo>
                  <a:lnTo>
                    <a:pt x="35267" y="118011"/>
                  </a:lnTo>
                  <a:lnTo>
                    <a:pt x="51306" y="101352"/>
                  </a:lnTo>
                  <a:lnTo>
                    <a:pt x="64465" y="83370"/>
                  </a:lnTo>
                  <a:lnTo>
                    <a:pt x="81854" y="63600"/>
                  </a:lnTo>
                  <a:lnTo>
                    <a:pt x="101186" y="52200"/>
                  </a:lnTo>
                  <a:lnTo>
                    <a:pt x="116880" y="46973"/>
                  </a:lnTo>
                  <a:lnTo>
                    <a:pt x="123352" y="45720"/>
                  </a:lnTo>
                  <a:lnTo>
                    <a:pt x="123352" y="0"/>
                  </a:lnTo>
                  <a:lnTo>
                    <a:pt x="134068" y="3032"/>
                  </a:lnTo>
                  <a:lnTo>
                    <a:pt x="157642" y="13801"/>
                  </a:lnTo>
                  <a:lnTo>
                    <a:pt x="181216" y="34815"/>
                  </a:lnTo>
                  <a:lnTo>
                    <a:pt x="191932" y="68580"/>
                  </a:lnTo>
                  <a:lnTo>
                    <a:pt x="202648" y="74551"/>
                  </a:lnTo>
                  <a:lnTo>
                    <a:pt x="226222" y="94028"/>
                  </a:lnTo>
                  <a:lnTo>
                    <a:pt x="249796" y="129356"/>
                  </a:lnTo>
                  <a:lnTo>
                    <a:pt x="260512" y="182880"/>
                  </a:lnTo>
                  <a:lnTo>
                    <a:pt x="251572" y="239975"/>
                  </a:lnTo>
                  <a:lnTo>
                    <a:pt x="231903" y="283161"/>
                  </a:lnTo>
                  <a:lnTo>
                    <a:pt x="212234" y="310496"/>
                  </a:lnTo>
                  <a:lnTo>
                    <a:pt x="203294" y="3200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1" name="object 91"/>
          <p:cNvGrpSpPr/>
          <p:nvPr/>
        </p:nvGrpSpPr>
        <p:grpSpPr>
          <a:xfrm>
            <a:off x="7559039" y="2640385"/>
            <a:ext cx="457200" cy="457834"/>
            <a:chOff x="7559039" y="2640385"/>
            <a:chExt cx="457200" cy="457834"/>
          </a:xfrm>
        </p:grpSpPr>
        <p:sp>
          <p:nvSpPr>
            <p:cNvPr id="92" name="object 92"/>
            <p:cNvSpPr/>
            <p:nvPr/>
          </p:nvSpPr>
          <p:spPr>
            <a:xfrm>
              <a:off x="7559027" y="2640392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457200" y="198424"/>
                  </a:moveTo>
                  <a:lnTo>
                    <a:pt x="453161" y="193649"/>
                  </a:lnTo>
                  <a:lnTo>
                    <a:pt x="393903" y="183794"/>
                  </a:lnTo>
                  <a:lnTo>
                    <a:pt x="392671" y="178828"/>
                  </a:lnTo>
                  <a:lnTo>
                    <a:pt x="387007" y="162991"/>
                  </a:lnTo>
                  <a:lnTo>
                    <a:pt x="379818" y="147777"/>
                  </a:lnTo>
                  <a:lnTo>
                    <a:pt x="377190" y="143408"/>
                  </a:lnTo>
                  <a:lnTo>
                    <a:pt x="412102" y="94500"/>
                  </a:lnTo>
                  <a:lnTo>
                    <a:pt x="411594" y="88290"/>
                  </a:lnTo>
                  <a:lnTo>
                    <a:pt x="368896" y="45580"/>
                  </a:lnTo>
                  <a:lnTo>
                    <a:pt x="362673" y="45085"/>
                  </a:lnTo>
                  <a:lnTo>
                    <a:pt x="313778" y="80010"/>
                  </a:lnTo>
                  <a:lnTo>
                    <a:pt x="309422" y="77393"/>
                  </a:lnTo>
                  <a:lnTo>
                    <a:pt x="294220" y="70205"/>
                  </a:lnTo>
                  <a:lnTo>
                    <a:pt x="278371" y="64528"/>
                  </a:lnTo>
                  <a:lnTo>
                    <a:pt x="273418" y="63296"/>
                  </a:lnTo>
                  <a:lnTo>
                    <a:pt x="263563" y="4051"/>
                  </a:lnTo>
                  <a:lnTo>
                    <a:pt x="258775" y="0"/>
                  </a:lnTo>
                  <a:lnTo>
                    <a:pt x="198412" y="0"/>
                  </a:lnTo>
                  <a:lnTo>
                    <a:pt x="193624" y="4051"/>
                  </a:lnTo>
                  <a:lnTo>
                    <a:pt x="183756" y="63296"/>
                  </a:lnTo>
                  <a:lnTo>
                    <a:pt x="178841" y="64528"/>
                  </a:lnTo>
                  <a:lnTo>
                    <a:pt x="162991" y="70205"/>
                  </a:lnTo>
                  <a:lnTo>
                    <a:pt x="147789" y="77393"/>
                  </a:lnTo>
                  <a:lnTo>
                    <a:pt x="143395" y="80022"/>
                  </a:lnTo>
                  <a:lnTo>
                    <a:pt x="94513" y="45097"/>
                  </a:lnTo>
                  <a:lnTo>
                    <a:pt x="88290" y="45605"/>
                  </a:lnTo>
                  <a:lnTo>
                    <a:pt x="45593" y="88303"/>
                  </a:lnTo>
                  <a:lnTo>
                    <a:pt x="45085" y="94526"/>
                  </a:lnTo>
                  <a:lnTo>
                    <a:pt x="80010" y="143421"/>
                  </a:lnTo>
                  <a:lnTo>
                    <a:pt x="77393" y="147777"/>
                  </a:lnTo>
                  <a:lnTo>
                    <a:pt x="70205" y="162991"/>
                  </a:lnTo>
                  <a:lnTo>
                    <a:pt x="64541" y="178828"/>
                  </a:lnTo>
                  <a:lnTo>
                    <a:pt x="63296" y="183794"/>
                  </a:lnTo>
                  <a:lnTo>
                    <a:pt x="4051" y="193649"/>
                  </a:lnTo>
                  <a:lnTo>
                    <a:pt x="0" y="198424"/>
                  </a:lnTo>
                  <a:lnTo>
                    <a:pt x="0" y="258800"/>
                  </a:lnTo>
                  <a:lnTo>
                    <a:pt x="4051" y="263575"/>
                  </a:lnTo>
                  <a:lnTo>
                    <a:pt x="63296" y="273443"/>
                  </a:lnTo>
                  <a:lnTo>
                    <a:pt x="64541" y="278371"/>
                  </a:lnTo>
                  <a:lnTo>
                    <a:pt x="70205" y="294208"/>
                  </a:lnTo>
                  <a:lnTo>
                    <a:pt x="77393" y="309422"/>
                  </a:lnTo>
                  <a:lnTo>
                    <a:pt x="80022" y="313817"/>
                  </a:lnTo>
                  <a:lnTo>
                    <a:pt x="45110" y="362673"/>
                  </a:lnTo>
                  <a:lnTo>
                    <a:pt x="45605" y="368896"/>
                  </a:lnTo>
                  <a:lnTo>
                    <a:pt x="84353" y="407644"/>
                  </a:lnTo>
                  <a:lnTo>
                    <a:pt x="88315" y="411594"/>
                  </a:lnTo>
                  <a:lnTo>
                    <a:pt x="94526" y="412102"/>
                  </a:lnTo>
                  <a:lnTo>
                    <a:pt x="143395" y="377190"/>
                  </a:lnTo>
                  <a:lnTo>
                    <a:pt x="147789" y="379806"/>
                  </a:lnTo>
                  <a:lnTo>
                    <a:pt x="162991" y="386994"/>
                  </a:lnTo>
                  <a:lnTo>
                    <a:pt x="178841" y="392671"/>
                  </a:lnTo>
                  <a:lnTo>
                    <a:pt x="183756" y="393915"/>
                  </a:lnTo>
                  <a:lnTo>
                    <a:pt x="193624" y="453148"/>
                  </a:lnTo>
                  <a:lnTo>
                    <a:pt x="198412" y="457200"/>
                  </a:lnTo>
                  <a:lnTo>
                    <a:pt x="253199" y="457200"/>
                  </a:lnTo>
                  <a:lnTo>
                    <a:pt x="258775" y="457200"/>
                  </a:lnTo>
                  <a:lnTo>
                    <a:pt x="263563" y="453148"/>
                  </a:lnTo>
                  <a:lnTo>
                    <a:pt x="273418" y="393915"/>
                  </a:lnTo>
                  <a:lnTo>
                    <a:pt x="278371" y="392671"/>
                  </a:lnTo>
                  <a:lnTo>
                    <a:pt x="294220" y="386994"/>
                  </a:lnTo>
                  <a:lnTo>
                    <a:pt x="309422" y="379806"/>
                  </a:lnTo>
                  <a:lnTo>
                    <a:pt x="313804" y="377190"/>
                  </a:lnTo>
                  <a:lnTo>
                    <a:pt x="362673" y="412102"/>
                  </a:lnTo>
                  <a:lnTo>
                    <a:pt x="368896" y="411594"/>
                  </a:lnTo>
                  <a:lnTo>
                    <a:pt x="407644" y="372846"/>
                  </a:lnTo>
                  <a:lnTo>
                    <a:pt x="411594" y="368896"/>
                  </a:lnTo>
                  <a:lnTo>
                    <a:pt x="412102" y="362673"/>
                  </a:lnTo>
                  <a:lnTo>
                    <a:pt x="377177" y="313817"/>
                  </a:lnTo>
                  <a:lnTo>
                    <a:pt x="379818" y="309422"/>
                  </a:lnTo>
                  <a:lnTo>
                    <a:pt x="387007" y="294208"/>
                  </a:lnTo>
                  <a:lnTo>
                    <a:pt x="392671" y="278371"/>
                  </a:lnTo>
                  <a:lnTo>
                    <a:pt x="393903" y="273443"/>
                  </a:lnTo>
                  <a:lnTo>
                    <a:pt x="453161" y="263575"/>
                  </a:lnTo>
                  <a:lnTo>
                    <a:pt x="457200" y="258800"/>
                  </a:lnTo>
                  <a:lnTo>
                    <a:pt x="457200" y="204000"/>
                  </a:lnTo>
                  <a:lnTo>
                    <a:pt x="457200" y="1984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696199" y="2777545"/>
              <a:ext cx="182880" cy="182879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7662117" y="2743487"/>
              <a:ext cx="354330" cy="354330"/>
            </a:xfrm>
            <a:custGeom>
              <a:avLst/>
              <a:gdLst/>
              <a:ahLst/>
              <a:cxnLst/>
              <a:rect l="l" t="t" r="r" b="b"/>
              <a:pathLst>
                <a:path w="354329" h="354330">
                  <a:moveTo>
                    <a:pt x="273288" y="354121"/>
                  </a:moveTo>
                  <a:lnTo>
                    <a:pt x="167675" y="248508"/>
                  </a:lnTo>
                  <a:lnTo>
                    <a:pt x="159719" y="246176"/>
                  </a:lnTo>
                  <a:lnTo>
                    <a:pt x="152107" y="247845"/>
                  </a:lnTo>
                  <a:lnTo>
                    <a:pt x="121441" y="250769"/>
                  </a:lnTo>
                  <a:lnTo>
                    <a:pt x="62208" y="234131"/>
                  </a:lnTo>
                  <a:lnTo>
                    <a:pt x="16950" y="188979"/>
                  </a:lnTo>
                  <a:lnTo>
                    <a:pt x="0" y="130118"/>
                  </a:lnTo>
                  <a:lnTo>
                    <a:pt x="2626" y="99621"/>
                  </a:lnTo>
                  <a:lnTo>
                    <a:pt x="68920" y="165915"/>
                  </a:lnTo>
                  <a:lnTo>
                    <a:pt x="141660" y="141660"/>
                  </a:lnTo>
                  <a:lnTo>
                    <a:pt x="165915" y="68920"/>
                  </a:lnTo>
                  <a:lnTo>
                    <a:pt x="99621" y="2626"/>
                  </a:lnTo>
                  <a:lnTo>
                    <a:pt x="130118" y="0"/>
                  </a:lnTo>
                  <a:lnTo>
                    <a:pt x="188979" y="16950"/>
                  </a:lnTo>
                  <a:lnTo>
                    <a:pt x="234850" y="63468"/>
                  </a:lnTo>
                  <a:lnTo>
                    <a:pt x="250807" y="125665"/>
                  </a:lnTo>
                  <a:lnTo>
                    <a:pt x="246519" y="157616"/>
                  </a:lnTo>
                  <a:lnTo>
                    <a:pt x="245490" y="161548"/>
                  </a:lnTo>
                  <a:lnTo>
                    <a:pt x="246610" y="165755"/>
                  </a:lnTo>
                  <a:lnTo>
                    <a:pt x="354121" y="273265"/>
                  </a:lnTo>
                  <a:lnTo>
                    <a:pt x="273288" y="35412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5" name="object 95"/>
          <p:cNvGrpSpPr/>
          <p:nvPr/>
        </p:nvGrpSpPr>
        <p:grpSpPr>
          <a:xfrm>
            <a:off x="10271759" y="2686106"/>
            <a:ext cx="457200" cy="365760"/>
            <a:chOff x="10271759" y="2686106"/>
            <a:chExt cx="457200" cy="365760"/>
          </a:xfrm>
        </p:grpSpPr>
        <p:sp>
          <p:nvSpPr>
            <p:cNvPr id="96" name="object 96"/>
            <p:cNvSpPr/>
            <p:nvPr/>
          </p:nvSpPr>
          <p:spPr>
            <a:xfrm>
              <a:off x="10271759" y="2731826"/>
              <a:ext cx="457200" cy="320040"/>
            </a:xfrm>
            <a:custGeom>
              <a:avLst/>
              <a:gdLst/>
              <a:ahLst/>
              <a:cxnLst/>
              <a:rect l="l" t="t" r="r" b="b"/>
              <a:pathLst>
                <a:path w="457200" h="320039">
                  <a:moveTo>
                    <a:pt x="434340" y="320040"/>
                  </a:moveTo>
                  <a:lnTo>
                    <a:pt x="22860" y="320040"/>
                  </a:lnTo>
                  <a:lnTo>
                    <a:pt x="13964" y="318242"/>
                  </a:lnTo>
                  <a:lnTo>
                    <a:pt x="6697" y="313342"/>
                  </a:lnTo>
                  <a:lnTo>
                    <a:pt x="1797" y="306075"/>
                  </a:lnTo>
                  <a:lnTo>
                    <a:pt x="0" y="297180"/>
                  </a:lnTo>
                  <a:lnTo>
                    <a:pt x="0" y="0"/>
                  </a:lnTo>
                  <a:lnTo>
                    <a:pt x="457200" y="0"/>
                  </a:lnTo>
                  <a:lnTo>
                    <a:pt x="457200" y="297180"/>
                  </a:lnTo>
                  <a:lnTo>
                    <a:pt x="455402" y="306075"/>
                  </a:lnTo>
                  <a:lnTo>
                    <a:pt x="450502" y="313342"/>
                  </a:lnTo>
                  <a:lnTo>
                    <a:pt x="443235" y="318242"/>
                  </a:lnTo>
                  <a:lnTo>
                    <a:pt x="434340" y="3200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0271759" y="2686106"/>
              <a:ext cx="457200" cy="68580"/>
            </a:xfrm>
            <a:custGeom>
              <a:avLst/>
              <a:gdLst/>
              <a:ahLst/>
              <a:cxnLst/>
              <a:rect l="l" t="t" r="r" b="b"/>
              <a:pathLst>
                <a:path w="457200" h="68580">
                  <a:moveTo>
                    <a:pt x="457200" y="68580"/>
                  </a:moveTo>
                  <a:lnTo>
                    <a:pt x="0" y="68580"/>
                  </a:lnTo>
                  <a:lnTo>
                    <a:pt x="0" y="22860"/>
                  </a:lnTo>
                  <a:lnTo>
                    <a:pt x="1797" y="13964"/>
                  </a:lnTo>
                  <a:lnTo>
                    <a:pt x="6697" y="6697"/>
                  </a:lnTo>
                  <a:lnTo>
                    <a:pt x="13964" y="1797"/>
                  </a:lnTo>
                  <a:lnTo>
                    <a:pt x="22860" y="0"/>
                  </a:lnTo>
                  <a:lnTo>
                    <a:pt x="434340" y="0"/>
                  </a:lnTo>
                  <a:lnTo>
                    <a:pt x="443235" y="1797"/>
                  </a:lnTo>
                  <a:lnTo>
                    <a:pt x="450502" y="6697"/>
                  </a:lnTo>
                  <a:lnTo>
                    <a:pt x="455402" y="13964"/>
                  </a:lnTo>
                  <a:lnTo>
                    <a:pt x="457200" y="22860"/>
                  </a:lnTo>
                  <a:lnTo>
                    <a:pt x="457200" y="685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0317468" y="2708973"/>
              <a:ext cx="342900" cy="297180"/>
            </a:xfrm>
            <a:custGeom>
              <a:avLst/>
              <a:gdLst/>
              <a:ahLst/>
              <a:cxnLst/>
              <a:rect l="l" t="t" r="r" b="b"/>
              <a:pathLst>
                <a:path w="342900" h="297180">
                  <a:moveTo>
                    <a:pt x="22860" y="8267"/>
                  </a:moveTo>
                  <a:lnTo>
                    <a:pt x="21755" y="5575"/>
                  </a:lnTo>
                  <a:lnTo>
                    <a:pt x="17284" y="1117"/>
                  </a:lnTo>
                  <a:lnTo>
                    <a:pt x="14592" y="0"/>
                  </a:lnTo>
                  <a:lnTo>
                    <a:pt x="8280" y="0"/>
                  </a:lnTo>
                  <a:lnTo>
                    <a:pt x="5588" y="1117"/>
                  </a:lnTo>
                  <a:lnTo>
                    <a:pt x="1117" y="5575"/>
                  </a:lnTo>
                  <a:lnTo>
                    <a:pt x="0" y="8267"/>
                  </a:lnTo>
                  <a:lnTo>
                    <a:pt x="0" y="14579"/>
                  </a:lnTo>
                  <a:lnTo>
                    <a:pt x="1117" y="17284"/>
                  </a:lnTo>
                  <a:lnTo>
                    <a:pt x="5588" y="21742"/>
                  </a:lnTo>
                  <a:lnTo>
                    <a:pt x="8280" y="22860"/>
                  </a:lnTo>
                  <a:lnTo>
                    <a:pt x="14592" y="22860"/>
                  </a:lnTo>
                  <a:lnTo>
                    <a:pt x="17284" y="21742"/>
                  </a:lnTo>
                  <a:lnTo>
                    <a:pt x="21755" y="17284"/>
                  </a:lnTo>
                  <a:lnTo>
                    <a:pt x="22860" y="14579"/>
                  </a:lnTo>
                  <a:lnTo>
                    <a:pt x="22860" y="11430"/>
                  </a:lnTo>
                  <a:lnTo>
                    <a:pt x="22860" y="8267"/>
                  </a:lnTo>
                  <a:close/>
                </a:path>
                <a:path w="342900" h="297180">
                  <a:moveTo>
                    <a:pt x="68580" y="8267"/>
                  </a:moveTo>
                  <a:lnTo>
                    <a:pt x="67475" y="5575"/>
                  </a:lnTo>
                  <a:lnTo>
                    <a:pt x="63004" y="1117"/>
                  </a:lnTo>
                  <a:lnTo>
                    <a:pt x="60312" y="0"/>
                  </a:lnTo>
                  <a:lnTo>
                    <a:pt x="54000" y="0"/>
                  </a:lnTo>
                  <a:lnTo>
                    <a:pt x="51308" y="1117"/>
                  </a:lnTo>
                  <a:lnTo>
                    <a:pt x="46837" y="5575"/>
                  </a:lnTo>
                  <a:lnTo>
                    <a:pt x="45720" y="8267"/>
                  </a:lnTo>
                  <a:lnTo>
                    <a:pt x="45720" y="14579"/>
                  </a:lnTo>
                  <a:lnTo>
                    <a:pt x="46837" y="17284"/>
                  </a:lnTo>
                  <a:lnTo>
                    <a:pt x="51308" y="21742"/>
                  </a:lnTo>
                  <a:lnTo>
                    <a:pt x="54000" y="22860"/>
                  </a:lnTo>
                  <a:lnTo>
                    <a:pt x="60312" y="22860"/>
                  </a:lnTo>
                  <a:lnTo>
                    <a:pt x="63004" y="21742"/>
                  </a:lnTo>
                  <a:lnTo>
                    <a:pt x="67475" y="17284"/>
                  </a:lnTo>
                  <a:lnTo>
                    <a:pt x="68580" y="14579"/>
                  </a:lnTo>
                  <a:lnTo>
                    <a:pt x="68580" y="11430"/>
                  </a:lnTo>
                  <a:lnTo>
                    <a:pt x="68580" y="8267"/>
                  </a:lnTo>
                  <a:close/>
                </a:path>
                <a:path w="342900" h="297180">
                  <a:moveTo>
                    <a:pt x="342900" y="297180"/>
                  </a:moveTo>
                  <a:lnTo>
                    <a:pt x="334746" y="246595"/>
                  </a:lnTo>
                  <a:lnTo>
                    <a:pt x="312026" y="202679"/>
                  </a:lnTo>
                  <a:lnTo>
                    <a:pt x="277393" y="168033"/>
                  </a:lnTo>
                  <a:lnTo>
                    <a:pt x="233464" y="145313"/>
                  </a:lnTo>
                  <a:lnTo>
                    <a:pt x="182880" y="137160"/>
                  </a:lnTo>
                  <a:lnTo>
                    <a:pt x="132308" y="145313"/>
                  </a:lnTo>
                  <a:lnTo>
                    <a:pt x="88379" y="168033"/>
                  </a:lnTo>
                  <a:lnTo>
                    <a:pt x="53746" y="202679"/>
                  </a:lnTo>
                  <a:lnTo>
                    <a:pt x="31026" y="246595"/>
                  </a:lnTo>
                  <a:lnTo>
                    <a:pt x="22860" y="297180"/>
                  </a:lnTo>
                  <a:lnTo>
                    <a:pt x="342900" y="297180"/>
                  </a:lnTo>
                  <a:close/>
                </a:path>
              </a:pathLst>
            </a:custGeom>
            <a:solidFill>
              <a:srgbClr val="A5AC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483214" y="2904121"/>
              <a:ext cx="81404" cy="119169"/>
            </a:xfrm>
            <a:prstGeom prst="rect">
              <a:avLst/>
            </a:prstGeom>
          </p:spPr>
        </p:pic>
      </p:grpSp>
      <p:grpSp>
        <p:nvGrpSpPr>
          <p:cNvPr id="100" name="object 100"/>
          <p:cNvGrpSpPr/>
          <p:nvPr/>
        </p:nvGrpSpPr>
        <p:grpSpPr>
          <a:xfrm>
            <a:off x="12969239" y="2639314"/>
            <a:ext cx="487680" cy="458470"/>
            <a:chOff x="12969239" y="2639314"/>
            <a:chExt cx="487680" cy="458470"/>
          </a:xfrm>
        </p:grpSpPr>
        <p:pic>
          <p:nvPicPr>
            <p:cNvPr id="101" name="object 10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044628" y="2914694"/>
              <a:ext cx="184419" cy="182835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12969239" y="2639314"/>
              <a:ext cx="487680" cy="427990"/>
            </a:xfrm>
            <a:custGeom>
              <a:avLst/>
              <a:gdLst/>
              <a:ahLst/>
              <a:cxnLst/>
              <a:rect l="l" t="t" r="r" b="b"/>
              <a:pathLst>
                <a:path w="487680" h="427989">
                  <a:moveTo>
                    <a:pt x="475128" y="427590"/>
                  </a:moveTo>
                  <a:lnTo>
                    <a:pt x="467144" y="427773"/>
                  </a:lnTo>
                  <a:lnTo>
                    <a:pt x="462238" y="425153"/>
                  </a:lnTo>
                  <a:lnTo>
                    <a:pt x="454368" y="413912"/>
                  </a:lnTo>
                  <a:lnTo>
                    <a:pt x="439077" y="397387"/>
                  </a:lnTo>
                  <a:lnTo>
                    <a:pt x="373021" y="350693"/>
                  </a:lnTo>
                  <a:lnTo>
                    <a:pt x="319903" y="328436"/>
                  </a:lnTo>
                  <a:lnTo>
                    <a:pt x="251821" y="312181"/>
                  </a:lnTo>
                  <a:lnTo>
                    <a:pt x="167599" y="305883"/>
                  </a:lnTo>
                  <a:lnTo>
                    <a:pt x="91417" y="305883"/>
                  </a:lnTo>
                  <a:lnTo>
                    <a:pt x="55870" y="298687"/>
                  </a:lnTo>
                  <a:lnTo>
                    <a:pt x="26808" y="279075"/>
                  </a:lnTo>
                  <a:lnTo>
                    <a:pt x="7196" y="250013"/>
                  </a:lnTo>
                  <a:lnTo>
                    <a:pt x="0" y="214465"/>
                  </a:lnTo>
                  <a:lnTo>
                    <a:pt x="7196" y="178918"/>
                  </a:lnTo>
                  <a:lnTo>
                    <a:pt x="26808" y="149856"/>
                  </a:lnTo>
                  <a:lnTo>
                    <a:pt x="55870" y="130244"/>
                  </a:lnTo>
                  <a:lnTo>
                    <a:pt x="91417" y="123048"/>
                  </a:lnTo>
                  <a:lnTo>
                    <a:pt x="167599" y="123048"/>
                  </a:lnTo>
                  <a:lnTo>
                    <a:pt x="251821" y="116748"/>
                  </a:lnTo>
                  <a:lnTo>
                    <a:pt x="319903" y="100488"/>
                  </a:lnTo>
                  <a:lnTo>
                    <a:pt x="373024" y="78223"/>
                  </a:lnTo>
                  <a:lnTo>
                    <a:pt x="412359" y="53911"/>
                  </a:lnTo>
                  <a:lnTo>
                    <a:pt x="454387" y="14971"/>
                  </a:lnTo>
                  <a:lnTo>
                    <a:pt x="463091" y="2529"/>
                  </a:lnTo>
                  <a:lnTo>
                    <a:pt x="470161" y="0"/>
                  </a:lnTo>
                  <a:lnTo>
                    <a:pt x="476560" y="1767"/>
                  </a:lnTo>
                  <a:lnTo>
                    <a:pt x="483081" y="3656"/>
                  </a:lnTo>
                  <a:lnTo>
                    <a:pt x="487560" y="9568"/>
                  </a:lnTo>
                  <a:lnTo>
                    <a:pt x="487560" y="419302"/>
                  </a:lnTo>
                  <a:lnTo>
                    <a:pt x="483050" y="425274"/>
                  </a:lnTo>
                  <a:lnTo>
                    <a:pt x="475128" y="4275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969239" y="2762332"/>
              <a:ext cx="167599" cy="182835"/>
            </a:xfrm>
            <a:prstGeom prst="rect">
              <a:avLst/>
            </a:prstGeom>
          </p:spPr>
        </p:pic>
      </p:grpSp>
      <p:grpSp>
        <p:nvGrpSpPr>
          <p:cNvPr id="104" name="object 104"/>
          <p:cNvGrpSpPr/>
          <p:nvPr/>
        </p:nvGrpSpPr>
        <p:grpSpPr>
          <a:xfrm>
            <a:off x="15887700" y="2674675"/>
            <a:ext cx="457200" cy="388620"/>
            <a:chOff x="15887700" y="2674675"/>
            <a:chExt cx="457200" cy="388620"/>
          </a:xfrm>
        </p:grpSpPr>
        <p:pic>
          <p:nvPicPr>
            <p:cNvPr id="105" name="object 10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002000" y="2971855"/>
              <a:ext cx="228600" cy="91440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15887700" y="2674675"/>
              <a:ext cx="457200" cy="320040"/>
            </a:xfrm>
            <a:custGeom>
              <a:avLst/>
              <a:gdLst/>
              <a:ahLst/>
              <a:cxnLst/>
              <a:rect l="l" t="t" r="r" b="b"/>
              <a:pathLst>
                <a:path w="457200" h="320039">
                  <a:moveTo>
                    <a:pt x="437371" y="320039"/>
                  </a:moveTo>
                  <a:lnTo>
                    <a:pt x="19828" y="320039"/>
                  </a:lnTo>
                  <a:lnTo>
                    <a:pt x="16912" y="319459"/>
                  </a:lnTo>
                  <a:lnTo>
                    <a:pt x="0" y="300211"/>
                  </a:lnTo>
                  <a:lnTo>
                    <a:pt x="0" y="19828"/>
                  </a:lnTo>
                  <a:lnTo>
                    <a:pt x="19828" y="0"/>
                  </a:lnTo>
                  <a:lnTo>
                    <a:pt x="22860" y="0"/>
                  </a:lnTo>
                  <a:lnTo>
                    <a:pt x="437371" y="0"/>
                  </a:lnTo>
                  <a:lnTo>
                    <a:pt x="457199" y="19828"/>
                  </a:lnTo>
                  <a:lnTo>
                    <a:pt x="457199" y="300211"/>
                  </a:lnTo>
                  <a:lnTo>
                    <a:pt x="440287" y="319459"/>
                  </a:lnTo>
                  <a:lnTo>
                    <a:pt x="437371" y="3200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5887700" y="2926135"/>
              <a:ext cx="457200" cy="68580"/>
            </a:xfrm>
            <a:custGeom>
              <a:avLst/>
              <a:gdLst/>
              <a:ahLst/>
              <a:cxnLst/>
              <a:rect l="l" t="t" r="r" b="b"/>
              <a:pathLst>
                <a:path w="457200" h="68580">
                  <a:moveTo>
                    <a:pt x="434340" y="68580"/>
                  </a:moveTo>
                  <a:lnTo>
                    <a:pt x="22860" y="68580"/>
                  </a:lnTo>
                  <a:lnTo>
                    <a:pt x="13983" y="66776"/>
                  </a:lnTo>
                  <a:lnTo>
                    <a:pt x="6715" y="61864"/>
                  </a:lnTo>
                  <a:lnTo>
                    <a:pt x="1803" y="54596"/>
                  </a:lnTo>
                  <a:lnTo>
                    <a:pt x="0" y="45720"/>
                  </a:lnTo>
                  <a:lnTo>
                    <a:pt x="0" y="0"/>
                  </a:lnTo>
                  <a:lnTo>
                    <a:pt x="457200" y="0"/>
                  </a:lnTo>
                  <a:lnTo>
                    <a:pt x="457200" y="45720"/>
                  </a:lnTo>
                  <a:lnTo>
                    <a:pt x="455396" y="54596"/>
                  </a:lnTo>
                  <a:lnTo>
                    <a:pt x="450484" y="61864"/>
                  </a:lnTo>
                  <a:lnTo>
                    <a:pt x="443216" y="66776"/>
                  </a:lnTo>
                  <a:lnTo>
                    <a:pt x="434340" y="685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10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956280" y="2743255"/>
              <a:ext cx="320040" cy="137160"/>
            </a:xfrm>
            <a:prstGeom prst="rect">
              <a:avLst/>
            </a:prstGeom>
          </p:spPr>
        </p:pic>
      </p:grpSp>
      <p:sp>
        <p:nvSpPr>
          <p:cNvPr id="109" name="object 109"/>
          <p:cNvSpPr txBox="1"/>
          <p:nvPr/>
        </p:nvSpPr>
        <p:spPr>
          <a:xfrm>
            <a:off x="1354137" y="6939592"/>
            <a:ext cx="2016125" cy="254952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459105" marR="505459" algn="ctr">
              <a:lnSpc>
                <a:spcPts val="2100"/>
              </a:lnSpc>
              <a:spcBef>
                <a:spcPts val="219"/>
              </a:spcBef>
            </a:pPr>
            <a:r>
              <a:rPr sz="1800" spc="-140" dirty="0">
                <a:latin typeface="Arial Black"/>
                <a:cs typeface="Arial Black"/>
              </a:rPr>
              <a:t>Exermine </a:t>
            </a:r>
            <a:r>
              <a:rPr sz="1800" spc="-65" dirty="0">
                <a:latin typeface="Arial Black"/>
                <a:cs typeface="Arial Black"/>
              </a:rPr>
              <a:t>Frictions</a:t>
            </a:r>
            <a:endParaRPr sz="1800">
              <a:latin typeface="Arial Black"/>
              <a:cs typeface="Arial Black"/>
            </a:endParaRPr>
          </a:p>
          <a:p>
            <a:pPr marL="12700" marR="5080" algn="ctr">
              <a:lnSpc>
                <a:spcPct val="100000"/>
              </a:lnSpc>
              <a:spcBef>
                <a:spcPts val="1155"/>
              </a:spcBef>
            </a:pPr>
            <a:r>
              <a:rPr sz="1500" dirty="0">
                <a:latin typeface="Lucida Sans Unicode"/>
                <a:cs typeface="Lucida Sans Unicode"/>
              </a:rPr>
              <a:t>Identify</a:t>
            </a:r>
            <a:r>
              <a:rPr sz="1500" spc="25" dirty="0">
                <a:latin typeface="Lucida Sans Unicode"/>
                <a:cs typeface="Lucida Sans Unicode"/>
              </a:rPr>
              <a:t> </a:t>
            </a:r>
            <a:r>
              <a:rPr sz="1500" spc="-10" dirty="0">
                <a:latin typeface="Lucida Sans Unicode"/>
                <a:cs typeface="Lucida Sans Unicode"/>
              </a:rPr>
              <a:t>structural bottlenecks, </a:t>
            </a:r>
            <a:r>
              <a:rPr sz="1500" spc="-95" dirty="0">
                <a:latin typeface="Arial Black"/>
                <a:cs typeface="Arial Black"/>
              </a:rPr>
              <a:t>inefficiencies</a:t>
            </a:r>
            <a:r>
              <a:rPr sz="1500" spc="-95" dirty="0">
                <a:latin typeface="Lucida Sans Unicode"/>
                <a:cs typeface="Lucida Sans Unicode"/>
              </a:rPr>
              <a:t>,</a:t>
            </a:r>
            <a:r>
              <a:rPr sz="1500" spc="-40" dirty="0">
                <a:latin typeface="Lucida Sans Unicode"/>
                <a:cs typeface="Lucida Sans Unicode"/>
              </a:rPr>
              <a:t> </a:t>
            </a:r>
            <a:r>
              <a:rPr sz="1500" spc="-25" dirty="0">
                <a:latin typeface="Lucida Sans Unicode"/>
                <a:cs typeface="Lucida Sans Unicode"/>
              </a:rPr>
              <a:t>and </a:t>
            </a:r>
            <a:r>
              <a:rPr sz="1500" spc="-10" dirty="0">
                <a:latin typeface="Lucida Sans Unicode"/>
                <a:cs typeface="Lucida Sans Unicode"/>
              </a:rPr>
              <a:t>pain</a:t>
            </a:r>
            <a:r>
              <a:rPr sz="1500" spc="-95" dirty="0">
                <a:latin typeface="Lucida Sans Unicode"/>
                <a:cs typeface="Lucida Sans Unicode"/>
              </a:rPr>
              <a:t> </a:t>
            </a:r>
            <a:r>
              <a:rPr sz="1500" spc="-10" dirty="0">
                <a:latin typeface="Lucida Sans Unicode"/>
                <a:cs typeface="Lucida Sans Unicode"/>
              </a:rPr>
              <a:t>points</a:t>
            </a:r>
            <a:r>
              <a:rPr sz="1500" spc="-90" dirty="0">
                <a:latin typeface="Lucida Sans Unicode"/>
                <a:cs typeface="Lucida Sans Unicode"/>
              </a:rPr>
              <a:t> </a:t>
            </a:r>
            <a:r>
              <a:rPr sz="1500" dirty="0">
                <a:latin typeface="Lucida Sans Unicode"/>
                <a:cs typeface="Lucida Sans Unicode"/>
              </a:rPr>
              <a:t>within</a:t>
            </a:r>
            <a:r>
              <a:rPr sz="1500" spc="-95" dirty="0">
                <a:latin typeface="Lucida Sans Unicode"/>
                <a:cs typeface="Lucida Sans Unicode"/>
              </a:rPr>
              <a:t> </a:t>
            </a:r>
            <a:r>
              <a:rPr sz="1500" spc="-25" dirty="0">
                <a:latin typeface="Lucida Sans Unicode"/>
                <a:cs typeface="Lucida Sans Unicode"/>
              </a:rPr>
              <a:t>the </a:t>
            </a:r>
            <a:r>
              <a:rPr sz="1500" spc="-120" dirty="0">
                <a:latin typeface="Arial Black"/>
                <a:cs typeface="Arial Black"/>
              </a:rPr>
              <a:t>ecosystem</a:t>
            </a:r>
            <a:r>
              <a:rPr sz="1500" spc="-120" dirty="0">
                <a:latin typeface="Lucida Sans Unicode"/>
                <a:cs typeface="Lucida Sans Unicode"/>
              </a:rPr>
              <a:t>,</a:t>
            </a:r>
            <a:r>
              <a:rPr sz="1500" spc="-40" dirty="0">
                <a:latin typeface="Lucida Sans Unicode"/>
                <a:cs typeface="Lucida Sans Unicode"/>
              </a:rPr>
              <a:t> </a:t>
            </a:r>
            <a:r>
              <a:rPr sz="1500" spc="-10" dirty="0">
                <a:latin typeface="Lucida Sans Unicode"/>
                <a:cs typeface="Lucida Sans Unicode"/>
              </a:rPr>
              <a:t>whether operational, </a:t>
            </a:r>
            <a:r>
              <a:rPr sz="1500" spc="-30" dirty="0">
                <a:latin typeface="Lucida Sans Unicode"/>
                <a:cs typeface="Lucida Sans Unicode"/>
              </a:rPr>
              <a:t>regulatory,</a:t>
            </a:r>
            <a:r>
              <a:rPr sz="1500" spc="-20" dirty="0">
                <a:latin typeface="Lucida Sans Unicode"/>
                <a:cs typeface="Lucida Sans Unicode"/>
              </a:rPr>
              <a:t> </a:t>
            </a:r>
            <a:r>
              <a:rPr sz="1500" spc="-10" dirty="0">
                <a:latin typeface="Lucida Sans Unicode"/>
                <a:cs typeface="Lucida Sans Unicode"/>
              </a:rPr>
              <a:t>financial, </a:t>
            </a:r>
            <a:r>
              <a:rPr sz="1500" dirty="0">
                <a:latin typeface="Lucida Sans Unicode"/>
                <a:cs typeface="Lucida Sans Unicode"/>
              </a:rPr>
              <a:t>or</a:t>
            </a:r>
            <a:r>
              <a:rPr sz="1500" spc="-110" dirty="0">
                <a:latin typeface="Lucida Sans Unicode"/>
                <a:cs typeface="Lucida Sans Unicode"/>
              </a:rPr>
              <a:t> </a:t>
            </a:r>
            <a:r>
              <a:rPr sz="1500" spc="-10" dirty="0">
                <a:latin typeface="Lucida Sans Unicode"/>
                <a:cs typeface="Lucida Sans Unicode"/>
              </a:rPr>
              <a:t>behavioral.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4087990" y="6939592"/>
            <a:ext cx="1974214" cy="254952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201295" marR="193675" algn="ctr">
              <a:lnSpc>
                <a:spcPts val="2100"/>
              </a:lnSpc>
              <a:spcBef>
                <a:spcPts val="219"/>
              </a:spcBef>
            </a:pPr>
            <a:r>
              <a:rPr sz="1800" spc="-10" dirty="0">
                <a:latin typeface="Arial Black"/>
                <a:cs typeface="Arial Black"/>
              </a:rPr>
              <a:t>Identify </a:t>
            </a:r>
            <a:r>
              <a:rPr sz="1800" spc="-90" dirty="0">
                <a:latin typeface="Arial Black"/>
                <a:cs typeface="Arial Black"/>
              </a:rPr>
              <a:t>Opportunities</a:t>
            </a:r>
            <a:endParaRPr sz="1800">
              <a:latin typeface="Arial Black"/>
              <a:cs typeface="Arial Black"/>
            </a:endParaRPr>
          </a:p>
          <a:p>
            <a:pPr marL="12065" marR="5080" algn="ctr">
              <a:lnSpc>
                <a:spcPct val="100000"/>
              </a:lnSpc>
              <a:spcBef>
                <a:spcPts val="1155"/>
              </a:spcBef>
            </a:pPr>
            <a:r>
              <a:rPr sz="1500" dirty="0">
                <a:latin typeface="Lucida Sans Unicode"/>
                <a:cs typeface="Lucida Sans Unicode"/>
              </a:rPr>
              <a:t>Convert each</a:t>
            </a:r>
            <a:r>
              <a:rPr sz="1500" spc="5" dirty="0">
                <a:latin typeface="Lucida Sans Unicode"/>
                <a:cs typeface="Lucida Sans Unicode"/>
              </a:rPr>
              <a:t> </a:t>
            </a:r>
            <a:r>
              <a:rPr sz="1500" spc="-10" dirty="0">
                <a:latin typeface="Lucida Sans Unicode"/>
                <a:cs typeface="Lucida Sans Unicode"/>
              </a:rPr>
              <a:t>friction into</a:t>
            </a:r>
            <a:r>
              <a:rPr sz="1500" spc="-95" dirty="0">
                <a:latin typeface="Lucida Sans Unicode"/>
                <a:cs typeface="Lucida Sans Unicode"/>
              </a:rPr>
              <a:t> </a:t>
            </a:r>
            <a:r>
              <a:rPr sz="1500" dirty="0">
                <a:latin typeface="Lucida Sans Unicode"/>
                <a:cs typeface="Lucida Sans Unicode"/>
              </a:rPr>
              <a:t>a</a:t>
            </a:r>
            <a:r>
              <a:rPr sz="1500" spc="-90" dirty="0">
                <a:latin typeface="Lucida Sans Unicode"/>
                <a:cs typeface="Lucida Sans Unicode"/>
              </a:rPr>
              <a:t> </a:t>
            </a:r>
            <a:r>
              <a:rPr sz="1500" spc="-10" dirty="0">
                <a:latin typeface="Arial Black"/>
                <a:cs typeface="Arial Black"/>
              </a:rPr>
              <a:t>solvable </a:t>
            </a:r>
            <a:r>
              <a:rPr sz="1500" spc="-60" dirty="0">
                <a:latin typeface="Arial Black"/>
                <a:cs typeface="Arial Black"/>
              </a:rPr>
              <a:t>opportunity</a:t>
            </a:r>
            <a:r>
              <a:rPr sz="1500" spc="-30" dirty="0">
                <a:latin typeface="Arial Black"/>
                <a:cs typeface="Arial Black"/>
              </a:rPr>
              <a:t> </a:t>
            </a:r>
            <a:r>
              <a:rPr sz="1500" spc="-20" dirty="0">
                <a:latin typeface="Lucida Sans Unicode"/>
                <a:cs typeface="Lucida Sans Unicode"/>
              </a:rPr>
              <a:t>with </a:t>
            </a:r>
            <a:r>
              <a:rPr sz="1500" dirty="0">
                <a:latin typeface="Lucida Sans Unicode"/>
                <a:cs typeface="Lucida Sans Unicode"/>
              </a:rPr>
              <a:t>measurable</a:t>
            </a:r>
            <a:r>
              <a:rPr sz="1500" spc="-100" dirty="0">
                <a:latin typeface="Lucida Sans Unicode"/>
                <a:cs typeface="Lucida Sans Unicode"/>
              </a:rPr>
              <a:t> </a:t>
            </a:r>
            <a:r>
              <a:rPr sz="1500" spc="-10" dirty="0">
                <a:latin typeface="Lucida Sans Unicode"/>
                <a:cs typeface="Lucida Sans Unicode"/>
              </a:rPr>
              <a:t>impact.</a:t>
            </a:r>
            <a:endParaRPr sz="1500">
              <a:latin typeface="Lucida Sans Unicode"/>
              <a:cs typeface="Lucida Sans Unicode"/>
            </a:endParaRPr>
          </a:p>
          <a:p>
            <a:pPr marL="39370" marR="31750" indent="46355" algn="ctr">
              <a:lnSpc>
                <a:spcPct val="100000"/>
              </a:lnSpc>
            </a:pPr>
            <a:r>
              <a:rPr sz="1500" spc="-135" dirty="0">
                <a:latin typeface="Arial Black"/>
                <a:cs typeface="Arial Black"/>
              </a:rPr>
              <a:t>Focus</a:t>
            </a:r>
            <a:r>
              <a:rPr sz="1500" spc="-130" dirty="0">
                <a:latin typeface="Arial Black"/>
                <a:cs typeface="Arial Black"/>
              </a:rPr>
              <a:t> </a:t>
            </a:r>
            <a:r>
              <a:rPr sz="1500" spc="-60" dirty="0">
                <a:latin typeface="Arial Black"/>
                <a:cs typeface="Arial Black"/>
              </a:rPr>
              <a:t>on</a:t>
            </a:r>
            <a:r>
              <a:rPr sz="1500" spc="-130" dirty="0">
                <a:latin typeface="Arial Black"/>
                <a:cs typeface="Arial Black"/>
              </a:rPr>
              <a:t> </a:t>
            </a:r>
            <a:r>
              <a:rPr sz="1500" spc="-10" dirty="0">
                <a:latin typeface="Arial Black"/>
                <a:cs typeface="Arial Black"/>
              </a:rPr>
              <a:t>solutions </a:t>
            </a:r>
            <a:r>
              <a:rPr sz="1500" spc="-80" dirty="0">
                <a:latin typeface="Arial Black"/>
                <a:cs typeface="Arial Black"/>
              </a:rPr>
              <a:t>that</a:t>
            </a:r>
            <a:r>
              <a:rPr sz="1500" spc="-110" dirty="0">
                <a:latin typeface="Arial Black"/>
                <a:cs typeface="Arial Black"/>
              </a:rPr>
              <a:t> </a:t>
            </a:r>
            <a:r>
              <a:rPr sz="1500" spc="-125" dirty="0">
                <a:latin typeface="Arial Black"/>
                <a:cs typeface="Arial Black"/>
              </a:rPr>
              <a:t>create</a:t>
            </a:r>
            <a:r>
              <a:rPr sz="1500" spc="-105" dirty="0">
                <a:latin typeface="Arial Black"/>
                <a:cs typeface="Arial Black"/>
              </a:rPr>
              <a:t> </a:t>
            </a:r>
            <a:r>
              <a:rPr sz="1500" spc="-120" dirty="0">
                <a:latin typeface="Arial Black"/>
                <a:cs typeface="Arial Black"/>
              </a:rPr>
              <a:t>systemic </a:t>
            </a:r>
            <a:r>
              <a:rPr sz="1500" spc="-100" dirty="0">
                <a:latin typeface="Arial Black"/>
                <a:cs typeface="Arial Black"/>
              </a:rPr>
              <a:t>value,</a:t>
            </a:r>
            <a:r>
              <a:rPr sz="1500" spc="-110" dirty="0">
                <a:latin typeface="Arial Black"/>
                <a:cs typeface="Arial Black"/>
              </a:rPr>
              <a:t> </a:t>
            </a:r>
            <a:r>
              <a:rPr sz="1500" dirty="0">
                <a:latin typeface="Lucida Sans Unicode"/>
                <a:cs typeface="Lucida Sans Unicode"/>
              </a:rPr>
              <a:t>not</a:t>
            </a:r>
            <a:r>
              <a:rPr sz="1500" spc="-70" dirty="0">
                <a:latin typeface="Lucida Sans Unicode"/>
                <a:cs typeface="Lucida Sans Unicode"/>
              </a:rPr>
              <a:t> </a:t>
            </a:r>
            <a:r>
              <a:rPr sz="1500" spc="-10" dirty="0">
                <a:latin typeface="Lucida Sans Unicode"/>
                <a:cs typeface="Lucida Sans Unicode"/>
              </a:rPr>
              <a:t>isolated fixes.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6691285" y="6939592"/>
            <a:ext cx="2379345" cy="277812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629285" marR="525145" indent="-283845">
              <a:lnSpc>
                <a:spcPts val="2100"/>
              </a:lnSpc>
              <a:spcBef>
                <a:spcPts val="219"/>
              </a:spcBef>
            </a:pPr>
            <a:r>
              <a:rPr sz="1800" spc="-170" dirty="0">
                <a:latin typeface="Arial Black"/>
                <a:cs typeface="Arial Black"/>
              </a:rPr>
              <a:t>Research</a:t>
            </a:r>
            <a:r>
              <a:rPr sz="1800" spc="-135" dirty="0">
                <a:latin typeface="Arial Black"/>
                <a:cs typeface="Arial Black"/>
              </a:rPr>
              <a:t> </a:t>
            </a:r>
            <a:r>
              <a:rPr sz="1800" spc="-85" dirty="0">
                <a:latin typeface="Arial Black"/>
                <a:cs typeface="Arial Black"/>
              </a:rPr>
              <a:t>and </a:t>
            </a:r>
            <a:r>
              <a:rPr sz="1800" spc="-10" dirty="0">
                <a:latin typeface="Arial Black"/>
                <a:cs typeface="Arial Black"/>
              </a:rPr>
              <a:t>Develop</a:t>
            </a:r>
            <a:endParaRPr sz="1800">
              <a:latin typeface="Arial Black"/>
              <a:cs typeface="Arial Black"/>
            </a:endParaRPr>
          </a:p>
          <a:p>
            <a:pPr marL="12700" marR="5080" indent="-635" algn="ctr">
              <a:lnSpc>
                <a:spcPct val="100000"/>
              </a:lnSpc>
              <a:spcBef>
                <a:spcPts val="1155"/>
              </a:spcBef>
            </a:pPr>
            <a:r>
              <a:rPr sz="1500" spc="-30" dirty="0">
                <a:latin typeface="Lucida Sans Unicode"/>
                <a:cs typeface="Lucida Sans Unicode"/>
              </a:rPr>
              <a:t>Design</a:t>
            </a:r>
            <a:r>
              <a:rPr sz="1500" spc="-85" dirty="0">
                <a:latin typeface="Lucida Sans Unicode"/>
                <a:cs typeface="Lucida Sans Unicode"/>
              </a:rPr>
              <a:t> </a:t>
            </a:r>
            <a:r>
              <a:rPr sz="1500" spc="-10" dirty="0">
                <a:latin typeface="Lucida Sans Unicode"/>
                <a:cs typeface="Lucida Sans Unicode"/>
              </a:rPr>
              <a:t>structured solutions</a:t>
            </a:r>
            <a:r>
              <a:rPr sz="1500" spc="-85" dirty="0">
                <a:latin typeface="Lucida Sans Unicode"/>
                <a:cs typeface="Lucida Sans Unicode"/>
              </a:rPr>
              <a:t> </a:t>
            </a:r>
            <a:r>
              <a:rPr sz="1500" spc="-130" dirty="0">
                <a:latin typeface="Arial Black"/>
                <a:cs typeface="Arial Black"/>
              </a:rPr>
              <a:t>backed</a:t>
            </a:r>
            <a:r>
              <a:rPr sz="1500" spc="-120" dirty="0">
                <a:latin typeface="Arial Black"/>
                <a:cs typeface="Arial Black"/>
              </a:rPr>
              <a:t> </a:t>
            </a:r>
            <a:r>
              <a:rPr sz="1500" spc="-60" dirty="0">
                <a:latin typeface="Arial Black"/>
                <a:cs typeface="Arial Black"/>
              </a:rPr>
              <a:t>by</a:t>
            </a:r>
            <a:r>
              <a:rPr sz="1500" spc="-125" dirty="0">
                <a:latin typeface="Arial Black"/>
                <a:cs typeface="Arial Black"/>
              </a:rPr>
              <a:t> </a:t>
            </a:r>
            <a:r>
              <a:rPr sz="1500" spc="-85" dirty="0">
                <a:latin typeface="Arial Black"/>
                <a:cs typeface="Arial Black"/>
              </a:rPr>
              <a:t>data</a:t>
            </a:r>
            <a:r>
              <a:rPr sz="1500" spc="-85" dirty="0">
                <a:latin typeface="Lucida Sans Unicode"/>
                <a:cs typeface="Lucida Sans Unicode"/>
              </a:rPr>
              <a:t>, </a:t>
            </a:r>
            <a:r>
              <a:rPr sz="1500" spc="-90" dirty="0">
                <a:latin typeface="Lucida Sans Unicode"/>
                <a:cs typeface="Lucida Sans Unicode"/>
              </a:rPr>
              <a:t>s</a:t>
            </a:r>
            <a:r>
              <a:rPr sz="1500" spc="-90" dirty="0">
                <a:latin typeface="Arial Black"/>
                <a:cs typeface="Arial Black"/>
              </a:rPr>
              <a:t>takeholder</a:t>
            </a:r>
            <a:r>
              <a:rPr sz="1500" spc="-75" dirty="0">
                <a:latin typeface="Arial Black"/>
                <a:cs typeface="Arial Black"/>
              </a:rPr>
              <a:t> </a:t>
            </a:r>
            <a:r>
              <a:rPr sz="1500" spc="-95" dirty="0">
                <a:latin typeface="Arial Black"/>
                <a:cs typeface="Arial Black"/>
              </a:rPr>
              <a:t>insight,</a:t>
            </a:r>
            <a:r>
              <a:rPr sz="1500" spc="-70" dirty="0">
                <a:latin typeface="Arial Black"/>
                <a:cs typeface="Arial Black"/>
              </a:rPr>
              <a:t> </a:t>
            </a:r>
            <a:r>
              <a:rPr sz="1500" spc="-25" dirty="0">
                <a:latin typeface="Arial Black"/>
                <a:cs typeface="Arial Black"/>
              </a:rPr>
              <a:t>and </a:t>
            </a:r>
            <a:r>
              <a:rPr sz="1500" spc="-85" dirty="0">
                <a:latin typeface="Arial Black"/>
                <a:cs typeface="Arial Black"/>
              </a:rPr>
              <a:t>feasibility</a:t>
            </a:r>
            <a:r>
              <a:rPr sz="1500" spc="-55" dirty="0">
                <a:latin typeface="Arial Black"/>
                <a:cs typeface="Arial Black"/>
              </a:rPr>
              <a:t> </a:t>
            </a:r>
            <a:r>
              <a:rPr sz="1500" spc="-10" dirty="0">
                <a:latin typeface="Arial Black"/>
                <a:cs typeface="Arial Black"/>
              </a:rPr>
              <a:t>analysis.</a:t>
            </a:r>
            <a:endParaRPr sz="1500">
              <a:latin typeface="Arial Black"/>
              <a:cs typeface="Arial Black"/>
            </a:endParaRPr>
          </a:p>
          <a:p>
            <a:pPr marL="67945" marR="60325" indent="46355" algn="ctr">
              <a:lnSpc>
                <a:spcPct val="100000"/>
              </a:lnSpc>
            </a:pPr>
            <a:r>
              <a:rPr sz="1500" dirty="0">
                <a:latin typeface="Lucida Sans Unicode"/>
                <a:cs typeface="Lucida Sans Unicode"/>
              </a:rPr>
              <a:t>Develop</a:t>
            </a:r>
            <a:r>
              <a:rPr sz="1500" spc="10" dirty="0">
                <a:latin typeface="Lucida Sans Unicode"/>
                <a:cs typeface="Lucida Sans Unicode"/>
              </a:rPr>
              <a:t> </a:t>
            </a:r>
            <a:r>
              <a:rPr sz="1500" spc="-10" dirty="0">
                <a:latin typeface="Lucida Sans Unicode"/>
                <a:cs typeface="Lucida Sans Unicode"/>
              </a:rPr>
              <a:t>prototypes, </a:t>
            </a:r>
            <a:r>
              <a:rPr sz="1500" spc="-25" dirty="0">
                <a:latin typeface="Lucida Sans Unicode"/>
                <a:cs typeface="Lucida Sans Unicode"/>
              </a:rPr>
              <a:t>frameworks,</a:t>
            </a:r>
            <a:r>
              <a:rPr sz="1500" spc="-85" dirty="0">
                <a:latin typeface="Lucida Sans Unicode"/>
                <a:cs typeface="Lucida Sans Unicode"/>
              </a:rPr>
              <a:t> </a:t>
            </a:r>
            <a:r>
              <a:rPr sz="1500" dirty="0">
                <a:latin typeface="Lucida Sans Unicode"/>
                <a:cs typeface="Lucida Sans Unicode"/>
              </a:rPr>
              <a:t>or</a:t>
            </a:r>
            <a:r>
              <a:rPr sz="1500" spc="-85" dirty="0">
                <a:latin typeface="Lucida Sans Unicode"/>
                <a:cs typeface="Lucida Sans Unicode"/>
              </a:rPr>
              <a:t> </a:t>
            </a:r>
            <a:r>
              <a:rPr sz="1500" spc="-10" dirty="0">
                <a:latin typeface="Arial Black"/>
                <a:cs typeface="Arial Black"/>
              </a:rPr>
              <a:t>models </a:t>
            </a:r>
            <a:r>
              <a:rPr sz="1500" spc="-80" dirty="0">
                <a:latin typeface="Arial Black"/>
                <a:cs typeface="Arial Black"/>
              </a:rPr>
              <a:t>that</a:t>
            </a:r>
            <a:r>
              <a:rPr sz="1500" spc="-125" dirty="0">
                <a:latin typeface="Arial Black"/>
                <a:cs typeface="Arial Black"/>
              </a:rPr>
              <a:t> </a:t>
            </a:r>
            <a:r>
              <a:rPr sz="1500" spc="-120" dirty="0">
                <a:latin typeface="Arial Black"/>
                <a:cs typeface="Arial Black"/>
              </a:rPr>
              <a:t>are</a:t>
            </a:r>
            <a:r>
              <a:rPr sz="1500" spc="-125" dirty="0">
                <a:latin typeface="Arial Black"/>
                <a:cs typeface="Arial Black"/>
              </a:rPr>
              <a:t> </a:t>
            </a:r>
            <a:r>
              <a:rPr sz="1500" spc="-10" dirty="0">
                <a:latin typeface="Arial Black"/>
                <a:cs typeface="Arial Black"/>
              </a:rPr>
              <a:t>technically </a:t>
            </a:r>
            <a:r>
              <a:rPr sz="1500" spc="-85" dirty="0">
                <a:latin typeface="Arial Black"/>
                <a:cs typeface="Arial Black"/>
              </a:rPr>
              <a:t>sound</a:t>
            </a:r>
            <a:r>
              <a:rPr sz="1500" spc="-110" dirty="0">
                <a:latin typeface="Arial Black"/>
                <a:cs typeface="Arial Black"/>
              </a:rPr>
              <a:t> </a:t>
            </a:r>
            <a:r>
              <a:rPr sz="1500" dirty="0">
                <a:latin typeface="Lucida Sans Unicode"/>
                <a:cs typeface="Lucida Sans Unicode"/>
              </a:rPr>
              <a:t>and</a:t>
            </a:r>
            <a:r>
              <a:rPr sz="1500" spc="-80" dirty="0">
                <a:latin typeface="Lucida Sans Unicode"/>
                <a:cs typeface="Lucida Sans Unicode"/>
              </a:rPr>
              <a:t> </a:t>
            </a:r>
            <a:r>
              <a:rPr sz="1500" spc="-10" dirty="0">
                <a:latin typeface="Lucida Sans Unicode"/>
                <a:cs typeface="Lucida Sans Unicode"/>
              </a:rPr>
              <a:t>economically viable.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9472205" y="6939592"/>
            <a:ext cx="2302510" cy="232092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651510" marR="824230" indent="-119380">
              <a:lnSpc>
                <a:spcPts val="2100"/>
              </a:lnSpc>
              <a:spcBef>
                <a:spcPts val="219"/>
              </a:spcBef>
            </a:pPr>
            <a:r>
              <a:rPr sz="1800" spc="-204" dirty="0">
                <a:latin typeface="Arial Black"/>
                <a:cs typeface="Arial Black"/>
              </a:rPr>
              <a:t>Test</a:t>
            </a:r>
            <a:r>
              <a:rPr sz="1800" spc="-155" dirty="0">
                <a:latin typeface="Arial Black"/>
                <a:cs typeface="Arial Black"/>
              </a:rPr>
              <a:t> </a:t>
            </a:r>
            <a:r>
              <a:rPr sz="1800" spc="-100" dirty="0">
                <a:latin typeface="Arial Black"/>
                <a:cs typeface="Arial Black"/>
              </a:rPr>
              <a:t>and </a:t>
            </a:r>
            <a:r>
              <a:rPr sz="1800" spc="-50" dirty="0">
                <a:latin typeface="Arial Black"/>
                <a:cs typeface="Arial Black"/>
              </a:rPr>
              <a:t>Iterate</a:t>
            </a:r>
            <a:endParaRPr sz="1800">
              <a:latin typeface="Arial Black"/>
              <a:cs typeface="Arial Black"/>
            </a:endParaRPr>
          </a:p>
          <a:p>
            <a:pPr marL="12700" marR="5080" indent="-635" algn="ctr">
              <a:lnSpc>
                <a:spcPct val="100000"/>
              </a:lnSpc>
              <a:spcBef>
                <a:spcPts val="1155"/>
              </a:spcBef>
            </a:pPr>
            <a:r>
              <a:rPr sz="1500" dirty="0">
                <a:latin typeface="Lucida Sans Unicode"/>
                <a:cs typeface="Lucida Sans Unicode"/>
              </a:rPr>
              <a:t>Pilot</a:t>
            </a:r>
            <a:r>
              <a:rPr sz="1500" spc="-35" dirty="0">
                <a:latin typeface="Lucida Sans Unicode"/>
                <a:cs typeface="Lucida Sans Unicode"/>
              </a:rPr>
              <a:t> </a:t>
            </a:r>
            <a:r>
              <a:rPr sz="1500" dirty="0">
                <a:latin typeface="Lucida Sans Unicode"/>
                <a:cs typeface="Lucida Sans Unicode"/>
              </a:rPr>
              <a:t>the</a:t>
            </a:r>
            <a:r>
              <a:rPr sz="1500" spc="-35" dirty="0">
                <a:latin typeface="Lucida Sans Unicode"/>
                <a:cs typeface="Lucida Sans Unicode"/>
              </a:rPr>
              <a:t> </a:t>
            </a:r>
            <a:r>
              <a:rPr sz="1500" dirty="0">
                <a:latin typeface="Lucida Sans Unicode"/>
                <a:cs typeface="Lucida Sans Unicode"/>
              </a:rPr>
              <a:t>solution</a:t>
            </a:r>
            <a:r>
              <a:rPr sz="1500" spc="-35" dirty="0">
                <a:latin typeface="Lucida Sans Unicode"/>
                <a:cs typeface="Lucida Sans Unicode"/>
              </a:rPr>
              <a:t> </a:t>
            </a:r>
            <a:r>
              <a:rPr sz="1500" spc="-25" dirty="0">
                <a:latin typeface="Lucida Sans Unicode"/>
                <a:cs typeface="Lucida Sans Unicode"/>
              </a:rPr>
              <a:t>in </a:t>
            </a:r>
            <a:r>
              <a:rPr sz="1500" dirty="0">
                <a:latin typeface="Lucida Sans Unicode"/>
                <a:cs typeface="Lucida Sans Unicode"/>
              </a:rPr>
              <a:t>controlled </a:t>
            </a:r>
            <a:r>
              <a:rPr sz="1500" spc="-10" dirty="0">
                <a:latin typeface="Lucida Sans Unicode"/>
                <a:cs typeface="Lucida Sans Unicode"/>
              </a:rPr>
              <a:t>environments </a:t>
            </a:r>
            <a:r>
              <a:rPr sz="1500" dirty="0">
                <a:latin typeface="Lucida Sans Unicode"/>
                <a:cs typeface="Lucida Sans Unicode"/>
              </a:rPr>
              <a:t>to</a:t>
            </a:r>
            <a:r>
              <a:rPr sz="1500" spc="-60" dirty="0">
                <a:latin typeface="Lucida Sans Unicode"/>
                <a:cs typeface="Lucida Sans Unicode"/>
              </a:rPr>
              <a:t> </a:t>
            </a:r>
            <a:r>
              <a:rPr sz="1500" spc="-95" dirty="0">
                <a:latin typeface="Arial Black"/>
                <a:cs typeface="Arial Black"/>
              </a:rPr>
              <a:t>validate </a:t>
            </a:r>
            <a:r>
              <a:rPr sz="1500" spc="-65" dirty="0">
                <a:latin typeface="Arial Black"/>
                <a:cs typeface="Arial Black"/>
              </a:rPr>
              <a:t>assumptions </a:t>
            </a:r>
            <a:r>
              <a:rPr sz="1500" spc="-80" dirty="0">
                <a:latin typeface="Arial Black"/>
                <a:cs typeface="Arial Black"/>
              </a:rPr>
              <a:t>and</a:t>
            </a:r>
            <a:r>
              <a:rPr sz="1500" spc="-150" dirty="0">
                <a:latin typeface="Arial Black"/>
                <a:cs typeface="Arial Black"/>
              </a:rPr>
              <a:t> </a:t>
            </a:r>
            <a:r>
              <a:rPr sz="1500" spc="-10" dirty="0">
                <a:latin typeface="Arial Black"/>
                <a:cs typeface="Arial Black"/>
              </a:rPr>
              <a:t>performance.</a:t>
            </a:r>
            <a:endParaRPr sz="1500">
              <a:latin typeface="Arial Black"/>
              <a:cs typeface="Arial Black"/>
            </a:endParaRPr>
          </a:p>
          <a:p>
            <a:pPr marL="20955" marR="13335" indent="46355" algn="ctr">
              <a:lnSpc>
                <a:spcPct val="100000"/>
              </a:lnSpc>
            </a:pPr>
            <a:r>
              <a:rPr sz="1500" dirty="0">
                <a:latin typeface="Lucida Sans Unicode"/>
                <a:cs typeface="Lucida Sans Unicode"/>
              </a:rPr>
              <a:t>Collect</a:t>
            </a:r>
            <a:r>
              <a:rPr sz="1500" spc="75" dirty="0">
                <a:latin typeface="Lucida Sans Unicode"/>
                <a:cs typeface="Lucida Sans Unicode"/>
              </a:rPr>
              <a:t> </a:t>
            </a:r>
            <a:r>
              <a:rPr sz="1500" spc="-35" dirty="0">
                <a:latin typeface="Lucida Sans Unicode"/>
                <a:cs typeface="Lucida Sans Unicode"/>
              </a:rPr>
              <a:t>real-</a:t>
            </a:r>
            <a:r>
              <a:rPr sz="1500" spc="-10" dirty="0">
                <a:latin typeface="Lucida Sans Unicode"/>
                <a:cs typeface="Lucida Sans Unicode"/>
              </a:rPr>
              <a:t>world </a:t>
            </a:r>
            <a:r>
              <a:rPr sz="1500" dirty="0">
                <a:latin typeface="Lucida Sans Unicode"/>
                <a:cs typeface="Lucida Sans Unicode"/>
              </a:rPr>
              <a:t>feedback</a:t>
            </a:r>
            <a:r>
              <a:rPr sz="1500" spc="-95" dirty="0">
                <a:latin typeface="Lucida Sans Unicode"/>
                <a:cs typeface="Lucida Sans Unicode"/>
              </a:rPr>
              <a:t> </a:t>
            </a:r>
            <a:r>
              <a:rPr sz="1500" spc="-10" dirty="0">
                <a:latin typeface="Lucida Sans Unicode"/>
                <a:cs typeface="Lucida Sans Unicode"/>
              </a:rPr>
              <a:t>from</a:t>
            </a:r>
            <a:r>
              <a:rPr sz="1500" spc="-90" dirty="0">
                <a:latin typeface="Lucida Sans Unicode"/>
                <a:cs typeface="Lucida Sans Unicode"/>
              </a:rPr>
              <a:t> </a:t>
            </a:r>
            <a:r>
              <a:rPr sz="1500" spc="-10" dirty="0">
                <a:latin typeface="Arial Black"/>
                <a:cs typeface="Arial Black"/>
              </a:rPr>
              <a:t>users, </a:t>
            </a:r>
            <a:r>
              <a:rPr sz="1500" spc="-10" dirty="0">
                <a:latin typeface="Lucida Sans Unicode"/>
                <a:cs typeface="Lucida Sans Unicode"/>
              </a:rPr>
              <a:t>partners,</a:t>
            </a:r>
            <a:r>
              <a:rPr sz="1500" spc="-75" dirty="0">
                <a:latin typeface="Lucida Sans Unicode"/>
                <a:cs typeface="Lucida Sans Unicode"/>
              </a:rPr>
              <a:t> </a:t>
            </a:r>
            <a:r>
              <a:rPr sz="1500" dirty="0">
                <a:latin typeface="Lucida Sans Unicode"/>
                <a:cs typeface="Lucida Sans Unicode"/>
              </a:rPr>
              <a:t>and</a:t>
            </a:r>
            <a:r>
              <a:rPr sz="1500" spc="-70" dirty="0">
                <a:latin typeface="Lucida Sans Unicode"/>
                <a:cs typeface="Lucida Sans Unicode"/>
              </a:rPr>
              <a:t> </a:t>
            </a:r>
            <a:r>
              <a:rPr sz="1500" spc="-20" dirty="0">
                <a:latin typeface="Lucida Sans Unicode"/>
                <a:cs typeface="Lucida Sans Unicode"/>
              </a:rPr>
              <a:t>regulators.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12169297" y="6939592"/>
            <a:ext cx="2609850" cy="254952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681355" marR="919480" indent="-276225">
              <a:lnSpc>
                <a:spcPts val="2100"/>
              </a:lnSpc>
              <a:spcBef>
                <a:spcPts val="219"/>
              </a:spcBef>
            </a:pPr>
            <a:r>
              <a:rPr sz="1800" spc="-85" dirty="0">
                <a:latin typeface="Arial Black"/>
                <a:cs typeface="Arial Black"/>
              </a:rPr>
              <a:t>Deploy</a:t>
            </a:r>
            <a:r>
              <a:rPr sz="1800" spc="-135" dirty="0">
                <a:latin typeface="Arial Black"/>
                <a:cs typeface="Arial Black"/>
              </a:rPr>
              <a:t> </a:t>
            </a:r>
            <a:r>
              <a:rPr sz="1800" spc="-90" dirty="0">
                <a:latin typeface="Arial Black"/>
                <a:cs typeface="Arial Black"/>
              </a:rPr>
              <a:t>and </a:t>
            </a:r>
            <a:r>
              <a:rPr sz="1800" spc="-10" dirty="0">
                <a:latin typeface="Arial Black"/>
                <a:cs typeface="Arial Black"/>
              </a:rPr>
              <a:t>Adjust</a:t>
            </a:r>
            <a:endParaRPr sz="1800">
              <a:latin typeface="Arial Black"/>
              <a:cs typeface="Arial Black"/>
            </a:endParaRPr>
          </a:p>
          <a:p>
            <a:pPr marL="12700" marR="5080" algn="ctr">
              <a:lnSpc>
                <a:spcPct val="100000"/>
              </a:lnSpc>
              <a:spcBef>
                <a:spcPts val="1155"/>
              </a:spcBef>
            </a:pPr>
            <a:r>
              <a:rPr sz="1500" dirty="0">
                <a:latin typeface="Lucida Sans Unicode"/>
                <a:cs typeface="Lucida Sans Unicode"/>
              </a:rPr>
              <a:t>Roll</a:t>
            </a:r>
            <a:r>
              <a:rPr sz="1500" spc="-75" dirty="0">
                <a:latin typeface="Lucida Sans Unicode"/>
                <a:cs typeface="Lucida Sans Unicode"/>
              </a:rPr>
              <a:t> </a:t>
            </a:r>
            <a:r>
              <a:rPr sz="1500" dirty="0">
                <a:latin typeface="Lucida Sans Unicode"/>
                <a:cs typeface="Lucida Sans Unicode"/>
              </a:rPr>
              <a:t>out</a:t>
            </a:r>
            <a:r>
              <a:rPr sz="1500" spc="-75" dirty="0">
                <a:latin typeface="Lucida Sans Unicode"/>
                <a:cs typeface="Lucida Sans Unicode"/>
              </a:rPr>
              <a:t> </a:t>
            </a:r>
            <a:r>
              <a:rPr sz="1500" dirty="0">
                <a:latin typeface="Lucida Sans Unicode"/>
                <a:cs typeface="Lucida Sans Unicode"/>
              </a:rPr>
              <a:t>the</a:t>
            </a:r>
            <a:r>
              <a:rPr sz="1500" spc="-75" dirty="0">
                <a:latin typeface="Lucida Sans Unicode"/>
                <a:cs typeface="Lucida Sans Unicode"/>
              </a:rPr>
              <a:t> </a:t>
            </a:r>
            <a:r>
              <a:rPr sz="1500" spc="-10" dirty="0">
                <a:latin typeface="Lucida Sans Unicode"/>
                <a:cs typeface="Lucida Sans Unicode"/>
              </a:rPr>
              <a:t>validated </a:t>
            </a:r>
            <a:r>
              <a:rPr sz="1500" dirty="0">
                <a:latin typeface="Lucida Sans Unicode"/>
                <a:cs typeface="Lucida Sans Unicode"/>
              </a:rPr>
              <a:t>solution</a:t>
            </a:r>
            <a:r>
              <a:rPr sz="1500" spc="-95" dirty="0">
                <a:latin typeface="Lucida Sans Unicode"/>
                <a:cs typeface="Lucida Sans Unicode"/>
              </a:rPr>
              <a:t> </a:t>
            </a:r>
            <a:r>
              <a:rPr sz="1500" dirty="0">
                <a:latin typeface="Lucida Sans Unicode"/>
                <a:cs typeface="Lucida Sans Unicode"/>
              </a:rPr>
              <a:t>with</a:t>
            </a:r>
            <a:r>
              <a:rPr sz="1500" spc="-95" dirty="0">
                <a:latin typeface="Lucida Sans Unicode"/>
                <a:cs typeface="Lucida Sans Unicode"/>
              </a:rPr>
              <a:t> </a:t>
            </a:r>
            <a:r>
              <a:rPr sz="1500" spc="-10" dirty="0">
                <a:latin typeface="Lucida Sans Unicode"/>
                <a:cs typeface="Lucida Sans Unicode"/>
              </a:rPr>
              <a:t>proper governance,</a:t>
            </a:r>
            <a:r>
              <a:rPr sz="1500" spc="-70" dirty="0">
                <a:latin typeface="Lucida Sans Unicode"/>
                <a:cs typeface="Lucida Sans Unicode"/>
              </a:rPr>
              <a:t> </a:t>
            </a:r>
            <a:r>
              <a:rPr sz="1500" spc="-20" dirty="0">
                <a:latin typeface="Lucida Sans Unicode"/>
                <a:cs typeface="Lucida Sans Unicode"/>
              </a:rPr>
              <a:t>systems,</a:t>
            </a:r>
            <a:r>
              <a:rPr sz="1500" spc="-65" dirty="0">
                <a:latin typeface="Lucida Sans Unicode"/>
                <a:cs typeface="Lucida Sans Unicode"/>
              </a:rPr>
              <a:t> </a:t>
            </a:r>
            <a:r>
              <a:rPr sz="1500" spc="-25" dirty="0">
                <a:latin typeface="Lucida Sans Unicode"/>
                <a:cs typeface="Lucida Sans Unicode"/>
              </a:rPr>
              <a:t>and </a:t>
            </a:r>
            <a:r>
              <a:rPr sz="1500" dirty="0">
                <a:latin typeface="Lucida Sans Unicode"/>
                <a:cs typeface="Lucida Sans Unicode"/>
              </a:rPr>
              <a:t>accountability.</a:t>
            </a:r>
            <a:r>
              <a:rPr sz="1500" spc="-110" dirty="0">
                <a:latin typeface="Lucida Sans Unicode"/>
                <a:cs typeface="Lucida Sans Unicode"/>
              </a:rPr>
              <a:t> </a:t>
            </a:r>
            <a:r>
              <a:rPr sz="1500" spc="-10" dirty="0">
                <a:latin typeface="Lucida Sans Unicode"/>
                <a:cs typeface="Lucida Sans Unicode"/>
              </a:rPr>
              <a:t>Monitor implementation</a:t>
            </a:r>
            <a:r>
              <a:rPr sz="1500" spc="-50" dirty="0">
                <a:latin typeface="Lucida Sans Unicode"/>
                <a:cs typeface="Lucida Sans Unicode"/>
              </a:rPr>
              <a:t> </a:t>
            </a:r>
            <a:r>
              <a:rPr sz="1500" spc="-45" dirty="0">
                <a:latin typeface="Lucida Sans Unicode"/>
                <a:cs typeface="Lucida Sans Unicode"/>
              </a:rPr>
              <a:t>risks</a:t>
            </a:r>
            <a:r>
              <a:rPr sz="1500" spc="-50" dirty="0">
                <a:latin typeface="Lucida Sans Unicode"/>
                <a:cs typeface="Lucida Sans Unicode"/>
              </a:rPr>
              <a:t> </a:t>
            </a:r>
            <a:r>
              <a:rPr sz="1500" spc="-25" dirty="0">
                <a:latin typeface="Lucida Sans Unicode"/>
                <a:cs typeface="Lucida Sans Unicode"/>
              </a:rPr>
              <a:t>and </a:t>
            </a:r>
            <a:r>
              <a:rPr sz="1500" dirty="0">
                <a:latin typeface="Lucida Sans Unicode"/>
                <a:cs typeface="Lucida Sans Unicode"/>
              </a:rPr>
              <a:t>adapt</a:t>
            </a:r>
            <a:r>
              <a:rPr sz="1500" spc="-65" dirty="0">
                <a:latin typeface="Lucida Sans Unicode"/>
                <a:cs typeface="Lucida Sans Unicode"/>
              </a:rPr>
              <a:t> </a:t>
            </a:r>
            <a:r>
              <a:rPr sz="1500" spc="-10" dirty="0">
                <a:latin typeface="Lucida Sans Unicode"/>
                <a:cs typeface="Lucida Sans Unicode"/>
              </a:rPr>
              <a:t>quickly</a:t>
            </a:r>
            <a:r>
              <a:rPr sz="1500" spc="-65" dirty="0">
                <a:latin typeface="Lucida Sans Unicode"/>
                <a:cs typeface="Lucida Sans Unicode"/>
              </a:rPr>
              <a:t> </a:t>
            </a:r>
            <a:r>
              <a:rPr sz="1500" dirty="0">
                <a:latin typeface="Lucida Sans Unicode"/>
                <a:cs typeface="Lucida Sans Unicode"/>
              </a:rPr>
              <a:t>to</a:t>
            </a:r>
            <a:r>
              <a:rPr sz="1500" spc="-60" dirty="0">
                <a:latin typeface="Lucida Sans Unicode"/>
                <a:cs typeface="Lucida Sans Unicode"/>
              </a:rPr>
              <a:t> </a:t>
            </a:r>
            <a:r>
              <a:rPr sz="1500" spc="-10" dirty="0">
                <a:latin typeface="Lucida Sans Unicode"/>
                <a:cs typeface="Lucida Sans Unicode"/>
              </a:rPr>
              <a:t>operational </a:t>
            </a:r>
            <a:r>
              <a:rPr sz="1500" spc="-20" dirty="0">
                <a:latin typeface="Lucida Sans Unicode"/>
                <a:cs typeface="Lucida Sans Unicode"/>
              </a:rPr>
              <a:t>realities.</a:t>
            </a:r>
            <a:r>
              <a:rPr sz="1500" spc="-65" dirty="0">
                <a:latin typeface="Lucida Sans Unicode"/>
                <a:cs typeface="Lucida Sans Unicode"/>
              </a:rPr>
              <a:t> </a:t>
            </a:r>
            <a:r>
              <a:rPr sz="1500" spc="-120" dirty="0">
                <a:latin typeface="Arial Black"/>
                <a:cs typeface="Arial Black"/>
              </a:rPr>
              <a:t>Execution</a:t>
            </a:r>
            <a:r>
              <a:rPr sz="1500" spc="-105" dirty="0">
                <a:latin typeface="Arial Black"/>
                <a:cs typeface="Arial Black"/>
              </a:rPr>
              <a:t> </a:t>
            </a:r>
            <a:r>
              <a:rPr sz="1500" spc="-35" dirty="0">
                <a:latin typeface="Lucida Sans Unicode"/>
                <a:cs typeface="Lucida Sans Unicode"/>
              </a:rPr>
              <a:t>is</a:t>
            </a:r>
            <a:r>
              <a:rPr sz="1500" spc="-65" dirty="0">
                <a:latin typeface="Lucida Sans Unicode"/>
                <a:cs typeface="Lucida Sans Unicode"/>
              </a:rPr>
              <a:t> </a:t>
            </a:r>
            <a:r>
              <a:rPr sz="1500" spc="-20" dirty="0">
                <a:latin typeface="Lucida Sans Unicode"/>
                <a:cs typeface="Lucida Sans Unicode"/>
              </a:rPr>
              <a:t>where </a:t>
            </a:r>
            <a:r>
              <a:rPr sz="1500" dirty="0">
                <a:latin typeface="Lucida Sans Unicode"/>
                <a:cs typeface="Lucida Sans Unicode"/>
              </a:rPr>
              <a:t>innovation</a:t>
            </a:r>
            <a:r>
              <a:rPr sz="1500" spc="-100" dirty="0">
                <a:latin typeface="Lucida Sans Unicode"/>
                <a:cs typeface="Lucida Sans Unicode"/>
              </a:rPr>
              <a:t> </a:t>
            </a:r>
            <a:r>
              <a:rPr sz="1500" spc="-114" dirty="0">
                <a:latin typeface="Arial Black"/>
                <a:cs typeface="Arial Black"/>
              </a:rPr>
              <a:t>earns</a:t>
            </a:r>
            <a:r>
              <a:rPr sz="1500" spc="-120" dirty="0">
                <a:latin typeface="Arial Black"/>
                <a:cs typeface="Arial Black"/>
              </a:rPr>
              <a:t> </a:t>
            </a:r>
            <a:r>
              <a:rPr sz="1500" spc="-80" dirty="0">
                <a:latin typeface="Arial Black"/>
                <a:cs typeface="Arial Black"/>
              </a:rPr>
              <a:t>credibility.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15013582" y="6939592"/>
            <a:ext cx="2281555" cy="209232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595630" marR="588010" algn="ctr">
              <a:lnSpc>
                <a:spcPts val="2100"/>
              </a:lnSpc>
              <a:spcBef>
                <a:spcPts val="219"/>
              </a:spcBef>
            </a:pPr>
            <a:r>
              <a:rPr sz="1800" spc="-140" dirty="0">
                <a:latin typeface="Arial Black"/>
                <a:cs typeface="Arial Black"/>
              </a:rPr>
              <a:t>Analyse</a:t>
            </a:r>
            <a:r>
              <a:rPr sz="1800" spc="-114" dirty="0">
                <a:latin typeface="Arial Black"/>
                <a:cs typeface="Arial Black"/>
              </a:rPr>
              <a:t> </a:t>
            </a:r>
            <a:r>
              <a:rPr sz="1800" spc="-450" dirty="0">
                <a:latin typeface="Arial Black"/>
                <a:cs typeface="Arial Black"/>
              </a:rPr>
              <a:t>&amp;</a:t>
            </a:r>
            <a:r>
              <a:rPr sz="1800" spc="-40" dirty="0">
                <a:latin typeface="Arial Black"/>
                <a:cs typeface="Arial Black"/>
              </a:rPr>
              <a:t> Optimise</a:t>
            </a:r>
            <a:endParaRPr sz="1800">
              <a:latin typeface="Arial Black"/>
              <a:cs typeface="Arial Black"/>
            </a:endParaRPr>
          </a:p>
          <a:p>
            <a:pPr marL="12700" marR="5080" indent="-635" algn="ctr">
              <a:lnSpc>
                <a:spcPct val="100000"/>
              </a:lnSpc>
              <a:spcBef>
                <a:spcPts val="1155"/>
              </a:spcBef>
            </a:pPr>
            <a:r>
              <a:rPr sz="1500" dirty="0">
                <a:latin typeface="Lucida Sans Unicode"/>
                <a:cs typeface="Lucida Sans Unicode"/>
              </a:rPr>
              <a:t>Measure</a:t>
            </a:r>
            <a:r>
              <a:rPr sz="1500" spc="-65" dirty="0">
                <a:latin typeface="Lucida Sans Unicode"/>
                <a:cs typeface="Lucida Sans Unicode"/>
              </a:rPr>
              <a:t> </a:t>
            </a:r>
            <a:r>
              <a:rPr sz="1500" dirty="0">
                <a:latin typeface="Lucida Sans Unicode"/>
                <a:cs typeface="Lucida Sans Unicode"/>
              </a:rPr>
              <a:t>impact</a:t>
            </a:r>
            <a:r>
              <a:rPr sz="1500" spc="-65" dirty="0">
                <a:latin typeface="Lucida Sans Unicode"/>
                <a:cs typeface="Lucida Sans Unicode"/>
              </a:rPr>
              <a:t> </a:t>
            </a:r>
            <a:r>
              <a:rPr sz="1500" spc="-10" dirty="0">
                <a:latin typeface="Lucida Sans Unicode"/>
                <a:cs typeface="Lucida Sans Unicode"/>
              </a:rPr>
              <a:t>against </a:t>
            </a:r>
            <a:r>
              <a:rPr sz="1500" dirty="0">
                <a:latin typeface="Lucida Sans Unicode"/>
                <a:cs typeface="Lucida Sans Unicode"/>
              </a:rPr>
              <a:t>defined</a:t>
            </a:r>
            <a:r>
              <a:rPr sz="1500" spc="-55" dirty="0">
                <a:latin typeface="Lucida Sans Unicode"/>
                <a:cs typeface="Lucida Sans Unicode"/>
              </a:rPr>
              <a:t> </a:t>
            </a:r>
            <a:r>
              <a:rPr sz="1500" dirty="0">
                <a:latin typeface="Lucida Sans Unicode"/>
                <a:cs typeface="Lucida Sans Unicode"/>
              </a:rPr>
              <a:t>KPIs</a:t>
            </a:r>
            <a:r>
              <a:rPr sz="1500" spc="-55" dirty="0">
                <a:latin typeface="Lucida Sans Unicode"/>
                <a:cs typeface="Lucida Sans Unicode"/>
              </a:rPr>
              <a:t> </a:t>
            </a:r>
            <a:r>
              <a:rPr sz="1500" dirty="0">
                <a:latin typeface="Lucida Sans Unicode"/>
                <a:cs typeface="Lucida Sans Unicode"/>
              </a:rPr>
              <a:t>and</a:t>
            </a:r>
            <a:r>
              <a:rPr sz="1500" spc="-50" dirty="0">
                <a:latin typeface="Lucida Sans Unicode"/>
                <a:cs typeface="Lucida Sans Unicode"/>
              </a:rPr>
              <a:t> </a:t>
            </a:r>
            <a:r>
              <a:rPr sz="1500" spc="-10" dirty="0">
                <a:latin typeface="Lucida Sans Unicode"/>
                <a:cs typeface="Lucida Sans Unicode"/>
              </a:rPr>
              <a:t>scale </a:t>
            </a:r>
            <a:r>
              <a:rPr sz="1500" spc="-120" dirty="0">
                <a:latin typeface="Arial Black"/>
                <a:cs typeface="Arial Black"/>
              </a:rPr>
              <a:t>what’s</a:t>
            </a:r>
            <a:r>
              <a:rPr sz="1500" spc="-90" dirty="0">
                <a:latin typeface="Arial Black"/>
                <a:cs typeface="Arial Black"/>
              </a:rPr>
              <a:t> </a:t>
            </a:r>
            <a:r>
              <a:rPr sz="1500" spc="-125" dirty="0">
                <a:latin typeface="Arial Black"/>
                <a:cs typeface="Arial Black"/>
              </a:rPr>
              <a:t>working.</a:t>
            </a:r>
            <a:r>
              <a:rPr sz="1500" spc="-70" dirty="0">
                <a:latin typeface="Arial Black"/>
                <a:cs typeface="Arial Black"/>
              </a:rPr>
              <a:t> </a:t>
            </a:r>
            <a:r>
              <a:rPr sz="1500" spc="-10" dirty="0">
                <a:latin typeface="Lucida Sans Unicode"/>
                <a:cs typeface="Lucida Sans Unicode"/>
              </a:rPr>
              <a:t>Because </a:t>
            </a:r>
            <a:r>
              <a:rPr sz="1500" dirty="0">
                <a:latin typeface="Lucida Sans Unicode"/>
                <a:cs typeface="Lucida Sans Unicode"/>
              </a:rPr>
              <a:t>Sustainable</a:t>
            </a:r>
            <a:r>
              <a:rPr sz="1500" spc="-30" dirty="0">
                <a:latin typeface="Lucida Sans Unicode"/>
                <a:cs typeface="Lucida Sans Unicode"/>
              </a:rPr>
              <a:t> </a:t>
            </a:r>
            <a:r>
              <a:rPr sz="1500" spc="-10" dirty="0">
                <a:latin typeface="Lucida Sans Unicode"/>
                <a:cs typeface="Lucida Sans Unicode"/>
              </a:rPr>
              <a:t>innovation</a:t>
            </a:r>
            <a:r>
              <a:rPr sz="1500" spc="500" dirty="0">
                <a:latin typeface="Lucida Sans Unicode"/>
                <a:cs typeface="Lucida Sans Unicode"/>
              </a:rPr>
              <a:t> </a:t>
            </a:r>
            <a:r>
              <a:rPr sz="1500" spc="-35" dirty="0">
                <a:latin typeface="Lucida Sans Unicode"/>
                <a:cs typeface="Lucida Sans Unicode"/>
              </a:rPr>
              <a:t>is</a:t>
            </a:r>
            <a:r>
              <a:rPr sz="1500" spc="-120" dirty="0">
                <a:latin typeface="Lucida Sans Unicode"/>
                <a:cs typeface="Lucida Sans Unicode"/>
              </a:rPr>
              <a:t> </a:t>
            </a:r>
            <a:r>
              <a:rPr sz="1500" dirty="0">
                <a:latin typeface="Lucida Sans Unicode"/>
                <a:cs typeface="Lucida Sans Unicode"/>
              </a:rPr>
              <a:t>built</a:t>
            </a:r>
            <a:r>
              <a:rPr sz="1500" spc="-105" dirty="0">
                <a:latin typeface="Lucida Sans Unicode"/>
                <a:cs typeface="Lucida Sans Unicode"/>
              </a:rPr>
              <a:t> </a:t>
            </a:r>
            <a:r>
              <a:rPr sz="1500" dirty="0">
                <a:latin typeface="Lucida Sans Unicode"/>
                <a:cs typeface="Lucida Sans Unicode"/>
              </a:rPr>
              <a:t>on</a:t>
            </a:r>
            <a:r>
              <a:rPr sz="1500" spc="-105" dirty="0">
                <a:latin typeface="Lucida Sans Unicode"/>
                <a:cs typeface="Lucida Sans Unicode"/>
              </a:rPr>
              <a:t> </a:t>
            </a:r>
            <a:r>
              <a:rPr sz="1500" spc="-10" dirty="0">
                <a:latin typeface="Arial Black"/>
                <a:cs typeface="Arial Black"/>
              </a:rPr>
              <a:t>continuous optimisation.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1981001" y="4773755"/>
            <a:ext cx="762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15" dirty="0">
                <a:latin typeface="Arial Black"/>
                <a:cs typeface="Arial Black"/>
              </a:rPr>
              <a:t>STEP</a:t>
            </a:r>
            <a:r>
              <a:rPr sz="1800" spc="-145" dirty="0">
                <a:latin typeface="Arial Black"/>
                <a:cs typeface="Arial Black"/>
              </a:rPr>
              <a:t> </a:t>
            </a:r>
            <a:r>
              <a:rPr sz="1800" spc="-305" dirty="0">
                <a:latin typeface="Arial Black"/>
                <a:cs typeface="Arial Black"/>
              </a:rPr>
              <a:t>1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4690298" y="4773755"/>
            <a:ext cx="7696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15" dirty="0">
                <a:latin typeface="Arial Black"/>
                <a:cs typeface="Arial Black"/>
              </a:rPr>
              <a:t>STEP</a:t>
            </a:r>
            <a:r>
              <a:rPr sz="1800" spc="-145" dirty="0">
                <a:latin typeface="Arial Black"/>
                <a:cs typeface="Arial Black"/>
              </a:rPr>
              <a:t> </a:t>
            </a:r>
            <a:r>
              <a:rPr sz="1800" spc="-95" dirty="0">
                <a:latin typeface="Arial Black"/>
                <a:cs typeface="Arial Black"/>
              </a:rPr>
              <a:t>2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7399148" y="4773755"/>
            <a:ext cx="7772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15" dirty="0">
                <a:latin typeface="Arial Black"/>
                <a:cs typeface="Arial Black"/>
              </a:rPr>
              <a:t>STEP</a:t>
            </a:r>
            <a:r>
              <a:rPr sz="1800" spc="-145" dirty="0">
                <a:latin typeface="Arial Black"/>
                <a:cs typeface="Arial Black"/>
              </a:rPr>
              <a:t> </a:t>
            </a:r>
            <a:r>
              <a:rPr sz="1800" spc="-50" dirty="0">
                <a:latin typeface="Arial Black"/>
                <a:cs typeface="Arial Black"/>
              </a:rPr>
              <a:t>3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10108296" y="4773755"/>
            <a:ext cx="7842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15" dirty="0">
                <a:latin typeface="Arial Black"/>
                <a:cs typeface="Arial Black"/>
              </a:rPr>
              <a:t>STEP</a:t>
            </a:r>
            <a:r>
              <a:rPr sz="1800" spc="-145" dirty="0">
                <a:latin typeface="Arial Black"/>
                <a:cs typeface="Arial Black"/>
              </a:rPr>
              <a:t> </a:t>
            </a:r>
            <a:r>
              <a:rPr sz="1800" spc="-50" dirty="0">
                <a:latin typeface="Arial Black"/>
                <a:cs typeface="Arial Black"/>
              </a:rPr>
              <a:t>4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12823397" y="4773755"/>
            <a:ext cx="7797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15" dirty="0">
                <a:latin typeface="Arial Black"/>
                <a:cs typeface="Arial Black"/>
              </a:rPr>
              <a:t>STEP</a:t>
            </a:r>
            <a:r>
              <a:rPr sz="1800" spc="-145" dirty="0">
                <a:latin typeface="Arial Black"/>
                <a:cs typeface="Arial Black"/>
              </a:rPr>
              <a:t> </a:t>
            </a:r>
            <a:r>
              <a:rPr sz="1800" spc="-50" dirty="0">
                <a:latin typeface="Arial Black"/>
                <a:cs typeface="Arial Black"/>
              </a:rPr>
              <a:t>5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15721260" y="4773755"/>
            <a:ext cx="7905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15" dirty="0">
                <a:latin typeface="Arial Black"/>
                <a:cs typeface="Arial Black"/>
              </a:rPr>
              <a:t>STEP</a:t>
            </a:r>
            <a:r>
              <a:rPr sz="1800" spc="-145" dirty="0">
                <a:latin typeface="Arial Black"/>
                <a:cs typeface="Arial Black"/>
              </a:rPr>
              <a:t> </a:t>
            </a:r>
            <a:r>
              <a:rPr sz="1800" spc="-50" dirty="0">
                <a:latin typeface="Arial Black"/>
                <a:cs typeface="Arial Black"/>
              </a:rPr>
              <a:t>6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21" name="object 121" descr="$PPTXTitle"/>
          <p:cNvSpPr txBox="1">
            <a:spLocks noGrp="1"/>
          </p:cNvSpPr>
          <p:nvPr>
            <p:ph type="title"/>
          </p:nvPr>
        </p:nvSpPr>
        <p:spPr>
          <a:xfrm>
            <a:off x="4581933" y="790621"/>
            <a:ext cx="9809480" cy="7981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5006975" algn="l"/>
              </a:tabLst>
            </a:pPr>
            <a:r>
              <a:rPr sz="5050" spc="915" dirty="0">
                <a:solidFill>
                  <a:srgbClr val="616061"/>
                </a:solidFill>
                <a:latin typeface="Calibri"/>
                <a:cs typeface="Calibri"/>
              </a:rPr>
              <a:t>INNOVATION</a:t>
            </a:r>
            <a:r>
              <a:rPr sz="5050" dirty="0">
                <a:solidFill>
                  <a:srgbClr val="616061"/>
                </a:solidFill>
                <a:latin typeface="Calibri"/>
                <a:cs typeface="Calibri"/>
              </a:rPr>
              <a:t>	</a:t>
            </a:r>
            <a:r>
              <a:rPr sz="5050" spc="969" dirty="0">
                <a:solidFill>
                  <a:srgbClr val="616061"/>
                </a:solidFill>
                <a:latin typeface="Calibri"/>
                <a:cs typeface="Calibri"/>
              </a:rPr>
              <a:t>FRAMEWORK</a:t>
            </a:r>
            <a:endParaRPr sz="5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8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287999" cy="628774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6497" y="5945856"/>
              <a:ext cx="13839824" cy="2419349"/>
            </a:xfrm>
            <a:prstGeom prst="rect">
              <a:avLst/>
            </a:prstGeom>
          </p:spPr>
        </p:pic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70494" rIns="0" bIns="0" rtlCol="0">
            <a:spAutoFit/>
          </a:bodyPr>
          <a:lstStyle/>
          <a:p>
            <a:pPr marL="548640">
              <a:lnSpc>
                <a:spcPct val="100000"/>
              </a:lnSpc>
              <a:spcBef>
                <a:spcPts val="125"/>
              </a:spcBef>
            </a:pPr>
            <a:r>
              <a:rPr sz="13600" spc="1714" dirty="0">
                <a:solidFill>
                  <a:srgbClr val="FBFDFE"/>
                </a:solidFill>
              </a:rPr>
              <a:t>OU</a:t>
            </a:r>
            <a:r>
              <a:rPr sz="13600" spc="1130" dirty="0">
                <a:solidFill>
                  <a:srgbClr val="FBFDFE"/>
                </a:solidFill>
              </a:rPr>
              <a:t>R</a:t>
            </a:r>
            <a:r>
              <a:rPr sz="13600" spc="730" dirty="0">
                <a:solidFill>
                  <a:srgbClr val="FBFDFE"/>
                </a:solidFill>
              </a:rPr>
              <a:t> </a:t>
            </a:r>
            <a:r>
              <a:rPr sz="13600" spc="2675" dirty="0">
                <a:solidFill>
                  <a:srgbClr val="FBFDFE"/>
                </a:solidFill>
              </a:rPr>
              <a:t>SUCCES</a:t>
            </a:r>
            <a:r>
              <a:rPr sz="13600" spc="2090" dirty="0">
                <a:solidFill>
                  <a:srgbClr val="FBFDFE"/>
                </a:solidFill>
              </a:rPr>
              <a:t>S</a:t>
            </a:r>
            <a:endParaRPr sz="13600"/>
          </a:p>
        </p:txBody>
      </p:sp>
      <p:grpSp>
        <p:nvGrpSpPr>
          <p:cNvPr id="7" name="object 7"/>
          <p:cNvGrpSpPr/>
          <p:nvPr/>
        </p:nvGrpSpPr>
        <p:grpSpPr>
          <a:xfrm>
            <a:off x="2261049" y="2369961"/>
            <a:ext cx="3816985" cy="926465"/>
            <a:chOff x="2261049" y="2369961"/>
            <a:chExt cx="3816985" cy="92646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1049" y="2369961"/>
              <a:ext cx="1028697" cy="9263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83564" y="2420634"/>
              <a:ext cx="2694084" cy="40583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32074" y="2914530"/>
              <a:ext cx="1139969" cy="29707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5223" y="5845392"/>
              <a:ext cx="4410074" cy="443864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1009417" y="1689375"/>
            <a:ext cx="4686300" cy="19685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8100"/>
              </a:lnSpc>
              <a:spcBef>
                <a:spcPts val="90"/>
              </a:spcBef>
            </a:pPr>
            <a:r>
              <a:rPr sz="2950" b="1" spc="290" dirty="0">
                <a:solidFill>
                  <a:srgbClr val="FFFFFF"/>
                </a:solidFill>
                <a:latin typeface="Trebuchet MS"/>
                <a:cs typeface="Trebuchet MS"/>
              </a:rPr>
              <a:t>Amended</a:t>
            </a:r>
            <a:r>
              <a:rPr sz="2950" b="1" spc="-2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950" b="1" spc="13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2950" b="1" spc="-2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950" b="1" spc="-20" dirty="0">
                <a:solidFill>
                  <a:srgbClr val="FFFFFF"/>
                </a:solidFill>
                <a:latin typeface="Trebuchet MS"/>
                <a:cs typeface="Trebuchet MS"/>
              </a:rPr>
              <a:t>1999 </a:t>
            </a:r>
            <a:r>
              <a:rPr sz="2950" b="1" spc="175" dirty="0">
                <a:solidFill>
                  <a:srgbClr val="FFFFFF"/>
                </a:solidFill>
                <a:latin typeface="Trebuchet MS"/>
                <a:cs typeface="Trebuchet MS"/>
              </a:rPr>
              <a:t>Constitution</a:t>
            </a:r>
            <a:r>
              <a:rPr sz="2950" b="1" spc="-2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950" b="1" spc="12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2950" b="1" spc="-2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950" b="1" spc="175" dirty="0">
                <a:solidFill>
                  <a:srgbClr val="78DAF6"/>
                </a:solidFill>
                <a:latin typeface="Trebuchet MS"/>
                <a:cs typeface="Trebuchet MS"/>
              </a:rPr>
              <a:t>reduce </a:t>
            </a:r>
            <a:r>
              <a:rPr sz="2950" b="1" spc="135" dirty="0">
                <a:solidFill>
                  <a:srgbClr val="78DAF6"/>
                </a:solidFill>
                <a:latin typeface="Trebuchet MS"/>
                <a:cs typeface="Trebuchet MS"/>
              </a:rPr>
              <a:t>the</a:t>
            </a:r>
            <a:r>
              <a:rPr sz="2950" b="1" spc="-260" dirty="0">
                <a:solidFill>
                  <a:srgbClr val="78DAF6"/>
                </a:solidFill>
                <a:latin typeface="Trebuchet MS"/>
                <a:cs typeface="Trebuchet MS"/>
              </a:rPr>
              <a:t> </a:t>
            </a:r>
            <a:r>
              <a:rPr sz="2950" b="1" spc="370" dirty="0">
                <a:solidFill>
                  <a:srgbClr val="78DAF6"/>
                </a:solidFill>
                <a:latin typeface="Trebuchet MS"/>
                <a:cs typeface="Trebuchet MS"/>
              </a:rPr>
              <a:t>age</a:t>
            </a:r>
            <a:r>
              <a:rPr sz="2950" b="1" spc="-254" dirty="0">
                <a:solidFill>
                  <a:srgbClr val="78DAF6"/>
                </a:solidFill>
                <a:latin typeface="Trebuchet MS"/>
                <a:cs typeface="Trebuchet MS"/>
              </a:rPr>
              <a:t> </a:t>
            </a:r>
            <a:r>
              <a:rPr sz="2950" b="1" spc="165" dirty="0">
                <a:solidFill>
                  <a:srgbClr val="78DAF6"/>
                </a:solidFill>
                <a:latin typeface="Trebuchet MS"/>
                <a:cs typeface="Trebuchet MS"/>
              </a:rPr>
              <a:t>qualification</a:t>
            </a:r>
            <a:r>
              <a:rPr sz="2950" b="1" spc="-254" dirty="0">
                <a:solidFill>
                  <a:srgbClr val="78DAF6"/>
                </a:solidFill>
                <a:latin typeface="Trebuchet MS"/>
                <a:cs typeface="Trebuchet MS"/>
              </a:rPr>
              <a:t> </a:t>
            </a:r>
            <a:r>
              <a:rPr sz="2950" b="1" spc="40" dirty="0">
                <a:solidFill>
                  <a:srgbClr val="78DAF6"/>
                </a:solidFill>
                <a:latin typeface="Trebuchet MS"/>
                <a:cs typeface="Trebuchet MS"/>
              </a:rPr>
              <a:t>for </a:t>
            </a:r>
            <a:r>
              <a:rPr sz="2950" b="1" spc="125" dirty="0">
                <a:solidFill>
                  <a:srgbClr val="78DAF6"/>
                </a:solidFill>
                <a:latin typeface="Trebuchet MS"/>
                <a:cs typeface="Trebuchet MS"/>
              </a:rPr>
              <a:t>elective</a:t>
            </a:r>
            <a:r>
              <a:rPr sz="2950" b="1" spc="-254" dirty="0">
                <a:solidFill>
                  <a:srgbClr val="78DAF6"/>
                </a:solidFill>
                <a:latin typeface="Trebuchet MS"/>
                <a:cs typeface="Trebuchet MS"/>
              </a:rPr>
              <a:t> </a:t>
            </a:r>
            <a:r>
              <a:rPr sz="2950" b="1" spc="135" dirty="0">
                <a:solidFill>
                  <a:srgbClr val="FFFFFF"/>
                </a:solidFill>
                <a:latin typeface="Trebuchet MS"/>
                <a:cs typeface="Trebuchet MS"/>
              </a:rPr>
              <a:t>offices</a:t>
            </a:r>
            <a:r>
              <a:rPr sz="2950" b="1" spc="-25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950" b="1" spc="125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2950" b="1" spc="-25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950" b="1" spc="-10" dirty="0">
                <a:solidFill>
                  <a:srgbClr val="FFFFFF"/>
                </a:solidFill>
                <a:latin typeface="Trebuchet MS"/>
                <a:cs typeface="Trebuchet MS"/>
              </a:rPr>
              <a:t>2018.</a:t>
            </a:r>
            <a:endParaRPr sz="2950">
              <a:latin typeface="Trebuchet MS"/>
              <a:cs typeface="Trebuchet MS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10995509" y="4343810"/>
            <a:ext cx="3442335" cy="15341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950" b="0" spc="-135" dirty="0">
                <a:solidFill>
                  <a:srgbClr val="16FF00"/>
                </a:solidFill>
                <a:latin typeface="Arial Black"/>
                <a:cs typeface="Arial Black"/>
              </a:rPr>
              <a:t>PRESIDENT</a:t>
            </a:r>
            <a:endParaRPr sz="2950">
              <a:latin typeface="Arial Black"/>
              <a:cs typeface="Arial Black"/>
            </a:endParaRPr>
          </a:p>
          <a:p>
            <a:pPr marL="22860">
              <a:lnSpc>
                <a:spcPct val="100000"/>
              </a:lnSpc>
              <a:spcBef>
                <a:spcPts val="325"/>
              </a:spcBef>
            </a:pPr>
            <a:r>
              <a:rPr sz="6650" spc="725" dirty="0">
                <a:solidFill>
                  <a:srgbClr val="506FFF"/>
                </a:solidFill>
              </a:rPr>
              <a:t>40</a:t>
            </a:r>
            <a:r>
              <a:rPr sz="6650" spc="350" dirty="0">
                <a:solidFill>
                  <a:srgbClr val="506FFF"/>
                </a:solidFill>
              </a:rPr>
              <a:t> </a:t>
            </a:r>
            <a:r>
              <a:rPr sz="6650" spc="994" dirty="0">
                <a:solidFill>
                  <a:srgbClr val="506FFF"/>
                </a:solidFill>
              </a:rPr>
              <a:t>-</a:t>
            </a:r>
            <a:r>
              <a:rPr sz="6650" spc="355" dirty="0">
                <a:solidFill>
                  <a:srgbClr val="506FFF"/>
                </a:solidFill>
              </a:rPr>
              <a:t> </a:t>
            </a:r>
            <a:r>
              <a:rPr sz="6650" spc="720" dirty="0">
                <a:solidFill>
                  <a:srgbClr val="506FFF"/>
                </a:solidFill>
              </a:rPr>
              <a:t>35</a:t>
            </a:r>
            <a:endParaRPr sz="6650"/>
          </a:p>
        </p:txBody>
      </p:sp>
      <p:sp>
        <p:nvSpPr>
          <p:cNvPr id="7" name="object 7"/>
          <p:cNvSpPr txBox="1"/>
          <p:nvPr/>
        </p:nvSpPr>
        <p:spPr>
          <a:xfrm>
            <a:off x="10995667" y="6246470"/>
            <a:ext cx="4058285" cy="34385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44450">
              <a:lnSpc>
                <a:spcPct val="100000"/>
              </a:lnSpc>
              <a:spcBef>
                <a:spcPts val="130"/>
              </a:spcBef>
            </a:pPr>
            <a:r>
              <a:rPr sz="2950" spc="-229" dirty="0">
                <a:solidFill>
                  <a:srgbClr val="16FF00"/>
                </a:solidFill>
                <a:latin typeface="Arial Black"/>
                <a:cs typeface="Arial Black"/>
              </a:rPr>
              <a:t>HOUSE</a:t>
            </a:r>
            <a:r>
              <a:rPr sz="2950" spc="-260" dirty="0">
                <a:solidFill>
                  <a:srgbClr val="16FF00"/>
                </a:solidFill>
                <a:latin typeface="Arial Black"/>
                <a:cs typeface="Arial Black"/>
              </a:rPr>
              <a:t> </a:t>
            </a:r>
            <a:r>
              <a:rPr sz="2950" spc="-210" dirty="0">
                <a:solidFill>
                  <a:srgbClr val="16FF00"/>
                </a:solidFill>
                <a:latin typeface="Arial Black"/>
                <a:cs typeface="Arial Black"/>
              </a:rPr>
              <a:t>OF</a:t>
            </a:r>
            <a:r>
              <a:rPr sz="2950" spc="-260" dirty="0">
                <a:solidFill>
                  <a:srgbClr val="16FF00"/>
                </a:solidFill>
                <a:latin typeface="Arial Black"/>
                <a:cs typeface="Arial Black"/>
              </a:rPr>
              <a:t> </a:t>
            </a:r>
            <a:r>
              <a:rPr sz="2950" spc="-305" dirty="0">
                <a:solidFill>
                  <a:srgbClr val="16FF00"/>
                </a:solidFill>
                <a:latin typeface="Arial Black"/>
                <a:cs typeface="Arial Black"/>
              </a:rPr>
              <a:t>REPS</a:t>
            </a:r>
            <a:endParaRPr sz="2950">
              <a:latin typeface="Arial Black"/>
              <a:cs typeface="Arial Black"/>
            </a:endParaRPr>
          </a:p>
          <a:p>
            <a:pPr marL="33655">
              <a:lnSpc>
                <a:spcPct val="100000"/>
              </a:lnSpc>
              <a:spcBef>
                <a:spcPts val="335"/>
              </a:spcBef>
            </a:pPr>
            <a:r>
              <a:rPr sz="6650" b="1" spc="685" dirty="0">
                <a:solidFill>
                  <a:srgbClr val="506FFF"/>
                </a:solidFill>
                <a:latin typeface="Trebuchet MS"/>
                <a:cs typeface="Trebuchet MS"/>
              </a:rPr>
              <a:t>30</a:t>
            </a:r>
            <a:r>
              <a:rPr sz="6650" b="1" spc="355" dirty="0">
                <a:solidFill>
                  <a:srgbClr val="506FFF"/>
                </a:solidFill>
                <a:latin typeface="Trebuchet MS"/>
                <a:cs typeface="Trebuchet MS"/>
              </a:rPr>
              <a:t> </a:t>
            </a:r>
            <a:r>
              <a:rPr sz="6650" b="1" spc="994" dirty="0">
                <a:solidFill>
                  <a:srgbClr val="506FFF"/>
                </a:solidFill>
                <a:latin typeface="Trebuchet MS"/>
                <a:cs typeface="Trebuchet MS"/>
              </a:rPr>
              <a:t>-</a:t>
            </a:r>
            <a:r>
              <a:rPr sz="6650" b="1" spc="355" dirty="0">
                <a:solidFill>
                  <a:srgbClr val="506FFF"/>
                </a:solidFill>
                <a:latin typeface="Trebuchet MS"/>
                <a:cs typeface="Trebuchet MS"/>
              </a:rPr>
              <a:t> </a:t>
            </a:r>
            <a:r>
              <a:rPr sz="6650" b="1" spc="780" dirty="0">
                <a:solidFill>
                  <a:srgbClr val="506FFF"/>
                </a:solidFill>
                <a:latin typeface="Trebuchet MS"/>
                <a:cs typeface="Trebuchet MS"/>
              </a:rPr>
              <a:t>25</a:t>
            </a:r>
            <a:endParaRPr sz="66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145"/>
              </a:spcBef>
            </a:pPr>
            <a:r>
              <a:rPr sz="2950" spc="-229" dirty="0">
                <a:solidFill>
                  <a:srgbClr val="16FF00"/>
                </a:solidFill>
                <a:latin typeface="Arial Black"/>
                <a:cs typeface="Arial Black"/>
              </a:rPr>
              <a:t>HOUSE</a:t>
            </a:r>
            <a:r>
              <a:rPr sz="2950" spc="-260" dirty="0">
                <a:solidFill>
                  <a:srgbClr val="16FF00"/>
                </a:solidFill>
                <a:latin typeface="Arial Black"/>
                <a:cs typeface="Arial Black"/>
              </a:rPr>
              <a:t> </a:t>
            </a:r>
            <a:r>
              <a:rPr sz="2950" spc="-210" dirty="0">
                <a:solidFill>
                  <a:srgbClr val="16FF00"/>
                </a:solidFill>
                <a:latin typeface="Arial Black"/>
                <a:cs typeface="Arial Black"/>
              </a:rPr>
              <a:t>OF</a:t>
            </a:r>
            <a:r>
              <a:rPr sz="2950" spc="-260" dirty="0">
                <a:solidFill>
                  <a:srgbClr val="16FF00"/>
                </a:solidFill>
                <a:latin typeface="Arial Black"/>
                <a:cs typeface="Arial Black"/>
              </a:rPr>
              <a:t> </a:t>
            </a:r>
            <a:r>
              <a:rPr sz="2950" spc="-315" dirty="0">
                <a:solidFill>
                  <a:srgbClr val="16FF00"/>
                </a:solidFill>
                <a:latin typeface="Arial Black"/>
                <a:cs typeface="Arial Black"/>
              </a:rPr>
              <a:t>ASSEMBLY</a:t>
            </a:r>
            <a:endParaRPr sz="2950">
              <a:latin typeface="Arial Black"/>
              <a:cs typeface="Arial Black"/>
            </a:endParaRPr>
          </a:p>
          <a:p>
            <a:pPr marL="44450">
              <a:lnSpc>
                <a:spcPct val="100000"/>
              </a:lnSpc>
              <a:spcBef>
                <a:spcPts val="320"/>
              </a:spcBef>
            </a:pPr>
            <a:r>
              <a:rPr sz="6650" b="1" spc="685" dirty="0">
                <a:solidFill>
                  <a:srgbClr val="506FFF"/>
                </a:solidFill>
                <a:latin typeface="Trebuchet MS"/>
                <a:cs typeface="Trebuchet MS"/>
              </a:rPr>
              <a:t>30</a:t>
            </a:r>
            <a:r>
              <a:rPr sz="6650" b="1" spc="355" dirty="0">
                <a:solidFill>
                  <a:srgbClr val="506FFF"/>
                </a:solidFill>
                <a:latin typeface="Trebuchet MS"/>
                <a:cs typeface="Trebuchet MS"/>
              </a:rPr>
              <a:t> </a:t>
            </a:r>
            <a:r>
              <a:rPr sz="6650" b="1" spc="994" dirty="0">
                <a:solidFill>
                  <a:srgbClr val="506FFF"/>
                </a:solidFill>
                <a:latin typeface="Trebuchet MS"/>
                <a:cs typeface="Trebuchet MS"/>
              </a:rPr>
              <a:t>-</a:t>
            </a:r>
            <a:r>
              <a:rPr sz="6650" b="1" spc="355" dirty="0">
                <a:solidFill>
                  <a:srgbClr val="506FFF"/>
                </a:solidFill>
                <a:latin typeface="Trebuchet MS"/>
                <a:cs typeface="Trebuchet MS"/>
              </a:rPr>
              <a:t> </a:t>
            </a:r>
            <a:r>
              <a:rPr sz="6650" b="1" spc="780" dirty="0">
                <a:solidFill>
                  <a:srgbClr val="506FFF"/>
                </a:solidFill>
                <a:latin typeface="Trebuchet MS"/>
                <a:cs typeface="Trebuchet MS"/>
              </a:rPr>
              <a:t>25</a:t>
            </a:r>
            <a:endParaRPr sz="665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518295" y="7454126"/>
            <a:ext cx="2962275" cy="2305050"/>
            <a:chOff x="6518295" y="7454126"/>
            <a:chExt cx="2962275" cy="230505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18295" y="7454126"/>
              <a:ext cx="2962274" cy="230504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18295" y="8582033"/>
              <a:ext cx="1685924" cy="9905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2F4F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304788" y="0"/>
            <a:ext cx="11983720" cy="10287000"/>
            <a:chOff x="6304788" y="0"/>
            <a:chExt cx="11983720" cy="10287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48337" y="0"/>
              <a:ext cx="8739662" cy="10286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439889" y="9084178"/>
              <a:ext cx="1295399" cy="7143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04788" y="0"/>
              <a:ext cx="5676899" cy="646547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369619" y="2209137"/>
              <a:ext cx="3549015" cy="3549015"/>
            </a:xfrm>
            <a:custGeom>
              <a:avLst/>
              <a:gdLst/>
              <a:ahLst/>
              <a:cxnLst/>
              <a:rect l="l" t="t" r="r" b="b"/>
              <a:pathLst>
                <a:path w="3549015" h="3549015">
                  <a:moveTo>
                    <a:pt x="1774380" y="3548762"/>
                  </a:moveTo>
                  <a:lnTo>
                    <a:pt x="1209778" y="2338983"/>
                  </a:lnTo>
                  <a:lnTo>
                    <a:pt x="0" y="1774381"/>
                  </a:lnTo>
                  <a:lnTo>
                    <a:pt x="1209778" y="1209778"/>
                  </a:lnTo>
                  <a:lnTo>
                    <a:pt x="1774380" y="0"/>
                  </a:lnTo>
                  <a:lnTo>
                    <a:pt x="2338983" y="1209778"/>
                  </a:lnTo>
                  <a:lnTo>
                    <a:pt x="3548761" y="1774381"/>
                  </a:lnTo>
                  <a:lnTo>
                    <a:pt x="2338983" y="2338983"/>
                  </a:lnTo>
                  <a:lnTo>
                    <a:pt x="1774380" y="3548762"/>
                  </a:lnTo>
                  <a:close/>
                </a:path>
              </a:pathLst>
            </a:custGeom>
            <a:solidFill>
              <a:srgbClr val="D4E7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1111250" y="1819612"/>
            <a:ext cx="5358765" cy="18135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8600"/>
              </a:lnSpc>
              <a:spcBef>
                <a:spcPts val="90"/>
              </a:spcBef>
            </a:pPr>
            <a:r>
              <a:rPr sz="3600" spc="260" dirty="0">
                <a:solidFill>
                  <a:srgbClr val="1D1D1D"/>
                </a:solidFill>
              </a:rPr>
              <a:t>Development</a:t>
            </a:r>
            <a:r>
              <a:rPr sz="3600" spc="-305" dirty="0">
                <a:solidFill>
                  <a:srgbClr val="1D1D1D"/>
                </a:solidFill>
              </a:rPr>
              <a:t> </a:t>
            </a:r>
            <a:r>
              <a:rPr sz="3600" spc="145" dirty="0">
                <a:solidFill>
                  <a:srgbClr val="1D1D1D"/>
                </a:solidFill>
              </a:rPr>
              <a:t>Finance: </a:t>
            </a:r>
            <a:r>
              <a:rPr sz="3600" spc="180" dirty="0">
                <a:solidFill>
                  <a:srgbClr val="1D1D1D"/>
                </a:solidFill>
              </a:rPr>
              <a:t>Exploring</a:t>
            </a:r>
            <a:r>
              <a:rPr sz="3600" spc="-310" dirty="0">
                <a:solidFill>
                  <a:srgbClr val="1D1D1D"/>
                </a:solidFill>
              </a:rPr>
              <a:t> </a:t>
            </a:r>
            <a:r>
              <a:rPr sz="3600" spc="170" dirty="0">
                <a:solidFill>
                  <a:srgbClr val="1D1D1D"/>
                </a:solidFill>
              </a:rPr>
              <a:t>Alternative </a:t>
            </a:r>
            <a:r>
              <a:rPr sz="3600" spc="229" dirty="0">
                <a:solidFill>
                  <a:srgbClr val="1D1D1D"/>
                </a:solidFill>
              </a:rPr>
              <a:t>Revenue</a:t>
            </a:r>
            <a:r>
              <a:rPr sz="3600" spc="-305" dirty="0">
                <a:solidFill>
                  <a:srgbClr val="1D1D1D"/>
                </a:solidFill>
              </a:rPr>
              <a:t> </a:t>
            </a:r>
            <a:r>
              <a:rPr sz="3600" spc="300" dirty="0">
                <a:solidFill>
                  <a:srgbClr val="1D1D1D"/>
                </a:solidFill>
              </a:rPr>
              <a:t>Stream</a:t>
            </a:r>
            <a:endParaRPr sz="3600"/>
          </a:p>
        </p:txBody>
      </p:sp>
      <p:sp>
        <p:nvSpPr>
          <p:cNvPr id="9" name="object 9"/>
          <p:cNvSpPr txBox="1"/>
          <p:nvPr/>
        </p:nvSpPr>
        <p:spPr>
          <a:xfrm>
            <a:off x="1111250" y="5038478"/>
            <a:ext cx="4658995" cy="7683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95"/>
              </a:spcBef>
            </a:pPr>
            <a:r>
              <a:rPr sz="1950" spc="315" dirty="0">
                <a:latin typeface="Calibri"/>
                <a:cs typeface="Calibri"/>
              </a:rPr>
              <a:t>We</a:t>
            </a:r>
            <a:r>
              <a:rPr sz="1950" spc="175" dirty="0">
                <a:latin typeface="Calibri"/>
                <a:cs typeface="Calibri"/>
              </a:rPr>
              <a:t> </a:t>
            </a:r>
            <a:r>
              <a:rPr sz="1950" spc="210" dirty="0">
                <a:latin typeface="Calibri"/>
                <a:cs typeface="Calibri"/>
              </a:rPr>
              <a:t>presented</a:t>
            </a:r>
            <a:r>
              <a:rPr sz="1950" spc="180" dirty="0">
                <a:latin typeface="Calibri"/>
                <a:cs typeface="Calibri"/>
              </a:rPr>
              <a:t> </a:t>
            </a:r>
            <a:r>
              <a:rPr sz="1950" spc="215" dirty="0">
                <a:latin typeface="Calibri"/>
                <a:cs typeface="Calibri"/>
              </a:rPr>
              <a:t>a</a:t>
            </a:r>
            <a:r>
              <a:rPr sz="1950" spc="175" dirty="0">
                <a:latin typeface="Calibri"/>
                <a:cs typeface="Calibri"/>
              </a:rPr>
              <a:t> policy</a:t>
            </a:r>
            <a:r>
              <a:rPr sz="1950" spc="180" dirty="0">
                <a:latin typeface="Calibri"/>
                <a:cs typeface="Calibri"/>
              </a:rPr>
              <a:t> </a:t>
            </a:r>
            <a:r>
              <a:rPr sz="1950" spc="145" dirty="0">
                <a:latin typeface="Calibri"/>
                <a:cs typeface="Calibri"/>
              </a:rPr>
              <a:t>brief</a:t>
            </a:r>
            <a:r>
              <a:rPr sz="1950" spc="180" dirty="0">
                <a:latin typeface="Calibri"/>
                <a:cs typeface="Calibri"/>
              </a:rPr>
              <a:t> </a:t>
            </a:r>
            <a:r>
              <a:rPr sz="1950" spc="195" dirty="0">
                <a:latin typeface="Calibri"/>
                <a:cs typeface="Calibri"/>
              </a:rPr>
              <a:t>that</a:t>
            </a:r>
            <a:r>
              <a:rPr sz="1950" spc="175" dirty="0">
                <a:latin typeface="Calibri"/>
                <a:cs typeface="Calibri"/>
              </a:rPr>
              <a:t> </a:t>
            </a:r>
            <a:r>
              <a:rPr sz="1950" spc="210" dirty="0">
                <a:latin typeface="Calibri"/>
                <a:cs typeface="Calibri"/>
              </a:rPr>
              <a:t>was </a:t>
            </a:r>
            <a:r>
              <a:rPr sz="1950" spc="215" dirty="0">
                <a:latin typeface="Calibri"/>
                <a:cs typeface="Calibri"/>
              </a:rPr>
              <a:t>subsequently</a:t>
            </a:r>
            <a:r>
              <a:rPr sz="1950" spc="320" dirty="0">
                <a:latin typeface="Calibri"/>
                <a:cs typeface="Calibri"/>
              </a:rPr>
              <a:t> </a:t>
            </a:r>
            <a:r>
              <a:rPr sz="1950" spc="220" dirty="0">
                <a:latin typeface="Calibri"/>
                <a:cs typeface="Calibri"/>
              </a:rPr>
              <a:t>published</a:t>
            </a:r>
            <a:r>
              <a:rPr sz="1950" spc="320" dirty="0">
                <a:latin typeface="Calibri"/>
                <a:cs typeface="Calibri"/>
              </a:rPr>
              <a:t> </a:t>
            </a:r>
            <a:r>
              <a:rPr sz="1950" spc="180" dirty="0">
                <a:latin typeface="Calibri"/>
                <a:cs typeface="Calibri"/>
              </a:rPr>
              <a:t>in</a:t>
            </a:r>
            <a:r>
              <a:rPr sz="1950" spc="325" dirty="0">
                <a:latin typeface="Calibri"/>
                <a:cs typeface="Calibri"/>
              </a:rPr>
              <a:t> </a:t>
            </a:r>
            <a:r>
              <a:rPr sz="1950" spc="210" dirty="0">
                <a:latin typeface="Calibri"/>
                <a:cs typeface="Calibri"/>
              </a:rPr>
              <a:t>the</a:t>
            </a:r>
            <a:r>
              <a:rPr sz="1950" spc="320" dirty="0">
                <a:latin typeface="Calibri"/>
                <a:cs typeface="Calibri"/>
              </a:rPr>
              <a:t> </a:t>
            </a:r>
            <a:r>
              <a:rPr sz="1950" spc="330" dirty="0">
                <a:latin typeface="Calibri"/>
                <a:cs typeface="Calibri"/>
              </a:rPr>
              <a:t>EPLF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1250" y="5781428"/>
            <a:ext cx="4658995" cy="22542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25000"/>
              </a:lnSpc>
              <a:spcBef>
                <a:spcPts val="95"/>
              </a:spcBef>
              <a:tabLst>
                <a:tab pos="2499360" algn="l"/>
                <a:tab pos="3571875" algn="l"/>
              </a:tabLst>
            </a:pPr>
            <a:r>
              <a:rPr sz="1950" spc="290" dirty="0">
                <a:latin typeface="Calibri"/>
                <a:cs typeface="Calibri"/>
              </a:rPr>
              <a:t>Compendium</a:t>
            </a:r>
            <a:r>
              <a:rPr sz="1950" dirty="0">
                <a:latin typeface="Calibri"/>
                <a:cs typeface="Calibri"/>
              </a:rPr>
              <a:t>	</a:t>
            </a:r>
            <a:r>
              <a:rPr sz="1950" spc="95" dirty="0">
                <a:latin typeface="Calibri"/>
                <a:cs typeface="Calibri"/>
              </a:rPr>
              <a:t>for</a:t>
            </a:r>
            <a:r>
              <a:rPr sz="1950" dirty="0">
                <a:latin typeface="Calibri"/>
                <a:cs typeface="Calibri"/>
              </a:rPr>
              <a:t>	</a:t>
            </a:r>
            <a:r>
              <a:rPr sz="1950" spc="200" dirty="0">
                <a:latin typeface="Calibri"/>
                <a:cs typeface="Calibri"/>
              </a:rPr>
              <a:t>Nigerian </a:t>
            </a:r>
            <a:r>
              <a:rPr sz="1950" spc="170" dirty="0">
                <a:latin typeface="Calibri"/>
                <a:cs typeface="Calibri"/>
              </a:rPr>
              <a:t>Legislators.</a:t>
            </a:r>
            <a:r>
              <a:rPr sz="1950" spc="75" dirty="0">
                <a:latin typeface="Calibri"/>
                <a:cs typeface="Calibri"/>
              </a:rPr>
              <a:t>  </a:t>
            </a:r>
            <a:r>
              <a:rPr sz="1950" spc="220" dirty="0">
                <a:latin typeface="Calibri"/>
                <a:cs typeface="Calibri"/>
              </a:rPr>
              <a:t>The</a:t>
            </a:r>
            <a:r>
              <a:rPr sz="1950" spc="80" dirty="0">
                <a:latin typeface="Calibri"/>
                <a:cs typeface="Calibri"/>
              </a:rPr>
              <a:t>  </a:t>
            </a:r>
            <a:r>
              <a:rPr sz="1950" spc="145" dirty="0">
                <a:latin typeface="Calibri"/>
                <a:cs typeface="Calibri"/>
              </a:rPr>
              <a:t>brief</a:t>
            </a:r>
            <a:r>
              <a:rPr sz="1950" spc="80" dirty="0">
                <a:latin typeface="Calibri"/>
                <a:cs typeface="Calibri"/>
              </a:rPr>
              <a:t>  </a:t>
            </a:r>
            <a:r>
              <a:rPr sz="1950" spc="245" dirty="0">
                <a:latin typeface="Calibri"/>
                <a:cs typeface="Calibri"/>
              </a:rPr>
              <a:t>examined</a:t>
            </a:r>
            <a:r>
              <a:rPr sz="1950" spc="75" dirty="0">
                <a:latin typeface="Calibri"/>
                <a:cs typeface="Calibri"/>
              </a:rPr>
              <a:t>  </a:t>
            </a:r>
            <a:r>
              <a:rPr sz="1950" spc="185" dirty="0">
                <a:latin typeface="Calibri"/>
                <a:cs typeface="Calibri"/>
              </a:rPr>
              <a:t>the </a:t>
            </a:r>
            <a:r>
              <a:rPr sz="1950" spc="190" dirty="0">
                <a:latin typeface="Calibri"/>
                <a:cs typeface="Calibri"/>
              </a:rPr>
              <a:t>strategic</a:t>
            </a:r>
            <a:r>
              <a:rPr sz="1950" spc="420" dirty="0">
                <a:latin typeface="Calibri"/>
                <a:cs typeface="Calibri"/>
              </a:rPr>
              <a:t> </a:t>
            </a:r>
            <a:r>
              <a:rPr sz="1950" spc="220" dirty="0">
                <a:latin typeface="Calibri"/>
                <a:cs typeface="Calibri"/>
              </a:rPr>
              <a:t>use</a:t>
            </a:r>
            <a:r>
              <a:rPr sz="1950" spc="420" dirty="0">
                <a:latin typeface="Calibri"/>
                <a:cs typeface="Calibri"/>
              </a:rPr>
              <a:t> </a:t>
            </a:r>
            <a:r>
              <a:rPr sz="1950" spc="130" dirty="0">
                <a:latin typeface="Calibri"/>
                <a:cs typeface="Calibri"/>
              </a:rPr>
              <a:t>of</a:t>
            </a:r>
            <a:r>
              <a:rPr sz="1950" spc="425" dirty="0">
                <a:latin typeface="Calibri"/>
                <a:cs typeface="Calibri"/>
              </a:rPr>
              <a:t> </a:t>
            </a:r>
            <a:r>
              <a:rPr sz="1950" spc="215" dirty="0">
                <a:latin typeface="Calibri"/>
                <a:cs typeface="Calibri"/>
              </a:rPr>
              <a:t>a</a:t>
            </a:r>
            <a:r>
              <a:rPr sz="1950" spc="420" dirty="0">
                <a:latin typeface="Calibri"/>
                <a:cs typeface="Calibri"/>
              </a:rPr>
              <a:t> </a:t>
            </a:r>
            <a:r>
              <a:rPr sz="1950" spc="215" dirty="0">
                <a:latin typeface="Calibri"/>
                <a:cs typeface="Calibri"/>
              </a:rPr>
              <a:t>Sovereign</a:t>
            </a:r>
            <a:r>
              <a:rPr sz="1950" spc="425" dirty="0">
                <a:latin typeface="Calibri"/>
                <a:cs typeface="Calibri"/>
              </a:rPr>
              <a:t> </a:t>
            </a:r>
            <a:r>
              <a:rPr sz="1950" spc="210" dirty="0">
                <a:latin typeface="Calibri"/>
                <a:cs typeface="Calibri"/>
              </a:rPr>
              <a:t>Wealth </a:t>
            </a:r>
            <a:r>
              <a:rPr sz="1950" spc="300" dirty="0">
                <a:latin typeface="Calibri"/>
                <a:cs typeface="Calibri"/>
              </a:rPr>
              <a:t>Fund </a:t>
            </a:r>
            <a:r>
              <a:rPr sz="1950" spc="200" dirty="0">
                <a:latin typeface="Calibri"/>
                <a:cs typeface="Calibri"/>
              </a:rPr>
              <a:t>as </a:t>
            </a:r>
            <a:r>
              <a:rPr sz="1950" spc="250" dirty="0">
                <a:latin typeface="Calibri"/>
                <a:cs typeface="Calibri"/>
              </a:rPr>
              <a:t>an </a:t>
            </a:r>
            <a:r>
              <a:rPr sz="1950" spc="165" dirty="0">
                <a:latin typeface="Calibri"/>
                <a:cs typeface="Calibri"/>
              </a:rPr>
              <a:t>alternative </a:t>
            </a:r>
            <a:r>
              <a:rPr sz="1950" spc="185" dirty="0">
                <a:latin typeface="Calibri"/>
                <a:cs typeface="Calibri"/>
              </a:rPr>
              <a:t>revenue-</a:t>
            </a:r>
            <a:r>
              <a:rPr sz="1950" spc="210" dirty="0">
                <a:latin typeface="Calibri"/>
                <a:cs typeface="Calibri"/>
              </a:rPr>
              <a:t>generation</a:t>
            </a:r>
            <a:r>
              <a:rPr sz="1950" spc="265" dirty="0">
                <a:latin typeface="Calibri"/>
                <a:cs typeface="Calibri"/>
              </a:rPr>
              <a:t> </a:t>
            </a:r>
            <a:r>
              <a:rPr sz="1950" spc="245" dirty="0">
                <a:latin typeface="Calibri"/>
                <a:cs typeface="Calibri"/>
              </a:rPr>
              <a:t>mechanism,</a:t>
            </a:r>
            <a:r>
              <a:rPr sz="1950" spc="265" dirty="0">
                <a:latin typeface="Calibri"/>
                <a:cs typeface="Calibri"/>
              </a:rPr>
              <a:t> </a:t>
            </a:r>
            <a:r>
              <a:rPr sz="1950" spc="225" dirty="0">
                <a:latin typeface="Calibri"/>
                <a:cs typeface="Calibri"/>
              </a:rPr>
              <a:t>proposing</a:t>
            </a:r>
            <a:r>
              <a:rPr sz="1950" spc="265" dirty="0">
                <a:latin typeface="Calibri"/>
                <a:cs typeface="Calibri"/>
              </a:rPr>
              <a:t> </a:t>
            </a:r>
            <a:r>
              <a:rPr sz="1950" spc="80" dirty="0">
                <a:latin typeface="Calibri"/>
                <a:cs typeface="Calibri"/>
              </a:rPr>
              <a:t>it </a:t>
            </a:r>
            <a:r>
              <a:rPr sz="1950" spc="200" dirty="0">
                <a:latin typeface="Calibri"/>
                <a:cs typeface="Calibri"/>
              </a:rPr>
              <a:t>as</a:t>
            </a:r>
            <a:r>
              <a:rPr sz="1950" spc="210" dirty="0">
                <a:latin typeface="Calibri"/>
                <a:cs typeface="Calibri"/>
              </a:rPr>
              <a:t>  </a:t>
            </a:r>
            <a:r>
              <a:rPr sz="1950" spc="215" dirty="0">
                <a:latin typeface="Calibri"/>
                <a:cs typeface="Calibri"/>
              </a:rPr>
              <a:t>a  </a:t>
            </a:r>
            <a:r>
              <a:rPr sz="1950" spc="195" dirty="0">
                <a:latin typeface="Calibri"/>
                <a:cs typeface="Calibri"/>
              </a:rPr>
              <a:t>sustainable</a:t>
            </a:r>
            <a:r>
              <a:rPr sz="1950" spc="210" dirty="0">
                <a:latin typeface="Calibri"/>
                <a:cs typeface="Calibri"/>
              </a:rPr>
              <a:t>  </a:t>
            </a:r>
            <a:r>
              <a:rPr sz="1950" spc="150" dirty="0">
                <a:latin typeface="Calibri"/>
                <a:cs typeface="Calibri"/>
              </a:rPr>
              <a:t>tool</a:t>
            </a:r>
            <a:r>
              <a:rPr sz="1950" spc="220" dirty="0">
                <a:latin typeface="Calibri"/>
                <a:cs typeface="Calibri"/>
              </a:rPr>
              <a:t>  </a:t>
            </a:r>
            <a:r>
              <a:rPr sz="1950" spc="120" dirty="0">
                <a:latin typeface="Calibri"/>
                <a:cs typeface="Calibri"/>
              </a:rPr>
              <a:t>for</a:t>
            </a:r>
            <a:r>
              <a:rPr sz="1950" spc="215" dirty="0">
                <a:latin typeface="Calibri"/>
                <a:cs typeface="Calibri"/>
              </a:rPr>
              <a:t>  </a:t>
            </a:r>
            <a:r>
              <a:rPr sz="1950" spc="229" dirty="0">
                <a:latin typeface="Calibri"/>
                <a:cs typeface="Calibri"/>
              </a:rPr>
              <a:t>reducing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81343" y="8010278"/>
            <a:ext cx="1386205" cy="7683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34975">
              <a:lnSpc>
                <a:spcPct val="125000"/>
              </a:lnSpc>
              <a:spcBef>
                <a:spcPts val="95"/>
              </a:spcBef>
            </a:pPr>
            <a:r>
              <a:rPr sz="1950" spc="229" dirty="0">
                <a:latin typeface="Calibri"/>
                <a:cs typeface="Calibri"/>
              </a:rPr>
              <a:t>burden </a:t>
            </a:r>
            <a:r>
              <a:rPr sz="1950" spc="225" dirty="0">
                <a:latin typeface="Calibri"/>
                <a:cs typeface="Calibri"/>
              </a:rPr>
              <a:t>long-</a:t>
            </a:r>
            <a:r>
              <a:rPr sz="1950" spc="215" dirty="0">
                <a:latin typeface="Calibri"/>
                <a:cs typeface="Calibri"/>
              </a:rPr>
              <a:t>term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116787" y="8010278"/>
            <a:ext cx="653415" cy="7683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42875">
              <a:lnSpc>
                <a:spcPct val="125000"/>
              </a:lnSpc>
              <a:spcBef>
                <a:spcPts val="95"/>
              </a:spcBef>
            </a:pPr>
            <a:r>
              <a:rPr sz="1950" spc="240" dirty="0">
                <a:latin typeface="Calibri"/>
                <a:cs typeface="Calibri"/>
              </a:rPr>
              <a:t>and </a:t>
            </a:r>
            <a:r>
              <a:rPr sz="1950" spc="130" dirty="0">
                <a:latin typeface="Calibri"/>
                <a:cs typeface="Calibri"/>
              </a:rPr>
              <a:t>fiscal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11250" y="8010278"/>
            <a:ext cx="2212975" cy="11398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95"/>
              </a:spcBef>
              <a:tabLst>
                <a:tab pos="1610360" algn="l"/>
              </a:tabLst>
            </a:pPr>
            <a:r>
              <a:rPr sz="1950" spc="155" dirty="0">
                <a:latin typeface="Calibri"/>
                <a:cs typeface="Calibri"/>
              </a:rPr>
              <a:t>Nigeria’s</a:t>
            </a:r>
            <a:r>
              <a:rPr sz="1950" dirty="0">
                <a:latin typeface="Calibri"/>
                <a:cs typeface="Calibri"/>
              </a:rPr>
              <a:t>	</a:t>
            </a:r>
            <a:r>
              <a:rPr sz="1950" spc="210" dirty="0">
                <a:latin typeface="Calibri"/>
                <a:cs typeface="Calibri"/>
              </a:rPr>
              <a:t>debt </a:t>
            </a:r>
            <a:r>
              <a:rPr sz="1950" spc="225" dirty="0">
                <a:latin typeface="Calibri"/>
                <a:cs typeface="Calibri"/>
              </a:rPr>
              <a:t>strengthening </a:t>
            </a:r>
            <a:r>
              <a:rPr sz="1950" spc="114" dirty="0">
                <a:latin typeface="Calibri"/>
                <a:cs typeface="Calibri"/>
              </a:rPr>
              <a:t>stability.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11250" y="4047401"/>
            <a:ext cx="3366770" cy="6553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4799"/>
              </a:lnSpc>
              <a:spcBef>
                <a:spcPts val="90"/>
              </a:spcBef>
            </a:pPr>
            <a:r>
              <a:rPr sz="1800" b="1" dirty="0">
                <a:solidFill>
                  <a:srgbClr val="20242E"/>
                </a:solidFill>
                <a:latin typeface="Tahoma"/>
                <a:cs typeface="Tahoma"/>
              </a:rPr>
              <a:t>Author:</a:t>
            </a:r>
            <a:r>
              <a:rPr sz="1800" b="1" spc="-35" dirty="0">
                <a:solidFill>
                  <a:srgbClr val="20242E"/>
                </a:solidFill>
                <a:latin typeface="Tahoma"/>
                <a:cs typeface="Tahoma"/>
              </a:rPr>
              <a:t> </a:t>
            </a:r>
            <a:r>
              <a:rPr sz="1800" spc="260" dirty="0">
                <a:solidFill>
                  <a:srgbClr val="20242E"/>
                </a:solidFill>
                <a:latin typeface="Calibri"/>
                <a:cs typeface="Calibri"/>
              </a:rPr>
              <a:t>Jude</a:t>
            </a:r>
            <a:r>
              <a:rPr sz="1800" spc="150" dirty="0">
                <a:solidFill>
                  <a:srgbClr val="20242E"/>
                </a:solidFill>
                <a:latin typeface="Calibri"/>
                <a:cs typeface="Calibri"/>
              </a:rPr>
              <a:t> </a:t>
            </a:r>
            <a:r>
              <a:rPr sz="1800" spc="200" dirty="0">
                <a:solidFill>
                  <a:srgbClr val="20242E"/>
                </a:solidFill>
                <a:latin typeface="Calibri"/>
                <a:cs typeface="Calibri"/>
              </a:rPr>
              <a:t>McKelvin</a:t>
            </a:r>
            <a:r>
              <a:rPr sz="1800" spc="150" dirty="0">
                <a:solidFill>
                  <a:srgbClr val="20242E"/>
                </a:solidFill>
                <a:latin typeface="Calibri"/>
                <a:cs typeface="Calibri"/>
              </a:rPr>
              <a:t> </a:t>
            </a:r>
            <a:r>
              <a:rPr sz="1800" spc="145" dirty="0">
                <a:solidFill>
                  <a:srgbClr val="20242E"/>
                </a:solidFill>
                <a:latin typeface="Calibri"/>
                <a:cs typeface="Calibri"/>
              </a:rPr>
              <a:t>Oseh, </a:t>
            </a:r>
            <a:r>
              <a:rPr sz="1800" spc="210" dirty="0">
                <a:solidFill>
                  <a:srgbClr val="20242E"/>
                </a:solidFill>
                <a:latin typeface="Calibri"/>
                <a:cs typeface="Calibri"/>
              </a:rPr>
              <a:t>The</a:t>
            </a:r>
            <a:r>
              <a:rPr sz="1800" spc="80" dirty="0">
                <a:solidFill>
                  <a:srgbClr val="20242E"/>
                </a:solidFill>
                <a:latin typeface="Calibri"/>
                <a:cs typeface="Calibri"/>
              </a:rPr>
              <a:t> </a:t>
            </a:r>
            <a:r>
              <a:rPr sz="1800" spc="185" dirty="0">
                <a:solidFill>
                  <a:srgbClr val="20242E"/>
                </a:solidFill>
                <a:latin typeface="Calibri"/>
                <a:cs typeface="Calibri"/>
              </a:rPr>
              <a:t>Innovation</a:t>
            </a:r>
            <a:r>
              <a:rPr sz="1800" spc="85" dirty="0">
                <a:solidFill>
                  <a:srgbClr val="20242E"/>
                </a:solidFill>
                <a:latin typeface="Calibri"/>
                <a:cs typeface="Calibri"/>
              </a:rPr>
              <a:t> </a:t>
            </a:r>
            <a:r>
              <a:rPr sz="1800" spc="180" dirty="0">
                <a:solidFill>
                  <a:srgbClr val="20242E"/>
                </a:solidFill>
                <a:latin typeface="Calibri"/>
                <a:cs typeface="Calibri"/>
              </a:rPr>
              <a:t>Centre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996519" y="3139204"/>
            <a:ext cx="1137285" cy="9544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8800"/>
              </a:lnSpc>
              <a:spcBef>
                <a:spcPts val="90"/>
              </a:spcBef>
            </a:pPr>
            <a:r>
              <a:rPr sz="2800" b="1" spc="135" dirty="0">
                <a:solidFill>
                  <a:srgbClr val="440C01"/>
                </a:solidFill>
                <a:latin typeface="Trebuchet MS"/>
                <a:cs typeface="Trebuchet MS"/>
              </a:rPr>
              <a:t>Policy </a:t>
            </a:r>
            <a:r>
              <a:rPr sz="2800" b="1" spc="45" dirty="0">
                <a:solidFill>
                  <a:srgbClr val="440C01"/>
                </a:solidFill>
                <a:latin typeface="Trebuchet MS"/>
                <a:cs typeface="Trebuchet MS"/>
              </a:rPr>
              <a:t>Brief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936925" y="9307350"/>
            <a:ext cx="1123315" cy="2590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00" b="1" spc="60" dirty="0">
                <a:solidFill>
                  <a:srgbClr val="20242E"/>
                </a:solidFill>
                <a:latin typeface="Tahoma"/>
                <a:cs typeface="Tahoma"/>
              </a:rPr>
              <a:t>Funded</a:t>
            </a:r>
            <a:r>
              <a:rPr sz="1500" b="1" spc="-80" dirty="0">
                <a:solidFill>
                  <a:srgbClr val="20242E"/>
                </a:solidFill>
                <a:latin typeface="Tahoma"/>
                <a:cs typeface="Tahoma"/>
              </a:rPr>
              <a:t> </a:t>
            </a:r>
            <a:r>
              <a:rPr sz="1500" b="1" spc="-25" dirty="0">
                <a:solidFill>
                  <a:srgbClr val="20242E"/>
                </a:solidFill>
                <a:latin typeface="Tahoma"/>
                <a:cs typeface="Tahoma"/>
              </a:rPr>
              <a:t>by: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97372" y="3084246"/>
            <a:ext cx="4493260" cy="21494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34719" marR="5080" indent="-922655">
              <a:lnSpc>
                <a:spcPct val="106400"/>
              </a:lnSpc>
              <a:spcBef>
                <a:spcPts val="95"/>
              </a:spcBef>
            </a:pPr>
            <a:r>
              <a:rPr sz="6550" b="1" spc="240" dirty="0">
                <a:solidFill>
                  <a:srgbClr val="440C01"/>
                </a:solidFill>
                <a:latin typeface="Trebuchet MS"/>
                <a:cs typeface="Trebuchet MS"/>
              </a:rPr>
              <a:t>SOUTHERN </a:t>
            </a:r>
            <a:r>
              <a:rPr sz="6550" b="1" spc="135" dirty="0">
                <a:solidFill>
                  <a:srgbClr val="440C01"/>
                </a:solidFill>
                <a:latin typeface="Trebuchet MS"/>
                <a:cs typeface="Trebuchet MS"/>
              </a:rPr>
              <a:t>TRUST</a:t>
            </a:r>
            <a:endParaRPr sz="65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1020</Words>
  <Application>Microsoft Office PowerPoint</Application>
  <PresentationFormat>Custom</PresentationFormat>
  <Paragraphs>155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PMingLiU</vt:lpstr>
      <vt:lpstr>Adobe Clean</vt:lpstr>
      <vt:lpstr>Arial Black</vt:lpstr>
      <vt:lpstr>Calibri</vt:lpstr>
      <vt:lpstr>Lucida Sans Unicode</vt:lpstr>
      <vt:lpstr>Tahoma</vt:lpstr>
      <vt:lpstr>Trebuchet MS</vt:lpstr>
      <vt:lpstr>Verdana</vt:lpstr>
      <vt:lpstr>Office Theme</vt:lpstr>
      <vt:lpstr>INNOVATION &amp; FUTURE TECH.</vt:lpstr>
      <vt:lpstr>ABOUT US</vt:lpstr>
      <vt:lpstr>INNOVATION TAKES COURAGE</vt:lpstr>
      <vt:lpstr>RESISTANTS</vt:lpstr>
      <vt:lpstr>INNOVATION IS NOT COMFORT.</vt:lpstr>
      <vt:lpstr>INNOVATION FRAMEWORK</vt:lpstr>
      <vt:lpstr>OUR SUCCESS</vt:lpstr>
      <vt:lpstr>PRESIDENT 40 - 35</vt:lpstr>
      <vt:lpstr>Development Finance: Exploring Alternative Revenue Stream</vt:lpstr>
      <vt:lpstr>The future of citizens participation in governance.</vt:lpstr>
      <vt:lpstr>AFRICAN UNION AGENDA 2063</vt:lpstr>
      <vt:lpstr>RE-IMAGINING EVERYTHING</vt:lpstr>
      <vt:lpstr>TRADE HUB A Manufacturing Cluster</vt:lpstr>
      <vt:lpstr>TRADE HUB A Manufacturing Cluster</vt:lpstr>
      <vt:lpstr>TRADE HUB A Manufacturing Cluster</vt:lpstr>
      <vt:lpstr>THE ALL IN ONE PLATFORM FOR INTRA-AFRICA-TRADE PLATORM ENABLLING END-TO-END TRADE ACROSS AFRICA FROM SOURCING TO SETTLEMENT</vt:lpstr>
      <vt:lpstr>FUTURE TECH</vt:lpstr>
      <vt:lpstr>What is Artificial Intelligence?</vt:lpstr>
      <vt:lpstr>Emerging Technologies</vt:lpstr>
      <vt:lpstr>Transforming Industries with AI</vt:lpstr>
      <vt:lpstr>PowerPoint Presentation</vt:lpstr>
      <vt:lpstr>PowerPoint Presentation</vt:lpstr>
      <vt:lpstr>Integrated Ai Models</vt:lpstr>
      <vt:lpstr>PowerPoint Presentation</vt:lpstr>
      <vt:lpstr>Technology</vt:lpstr>
      <vt:lpstr>The Future is Technologically Driven</vt:lpstr>
      <vt:lpstr>Q&amp;A Session ANY?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TIC-Presentation</dc:title>
  <dc:creator>Jude</dc:creator>
  <cp:keywords>DAHCR1mLkZA,BADq_d7RgME,0</cp:keywords>
  <cp:lastModifiedBy>Gemma Steyn</cp:lastModifiedBy>
  <cp:revision>1</cp:revision>
  <dcterms:created xsi:type="dcterms:W3CDTF">2026-03-03T16:24:58Z</dcterms:created>
  <dcterms:modified xsi:type="dcterms:W3CDTF">2026-03-03T16:29:07Z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2026-03-03T00:00:00Z</vt:filetime>
  </property>
  <property fmtid="{D5CDD505-2E9C-101B-9397-08002B2CF9AE}" pid="3" name="Creator">
    <vt:lpwstr>Canva</vt:lpwstr>
  </property>
  <property fmtid="{D5CDD505-2E9C-101B-9397-08002B2CF9AE}" pid="4" name="LastSaved">
    <vt:filetime>2026-03-03T00:00:00Z</vt:filetime>
  </property>
  <property fmtid="{D5CDD505-2E9C-101B-9397-08002B2CF9AE}" pid="5" name="Producer">
    <vt:lpwstr>Canva</vt:lpwstr>
  </property>
</Properties>
</file>