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7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6"/>
  </p:notesMasterIdLst>
  <p:sldIdLst>
    <p:sldId id="302" r:id="rId3"/>
    <p:sldId id="257" r:id="rId4"/>
    <p:sldId id="258" r:id="rId5"/>
    <p:sldId id="306" r:id="rId6"/>
    <p:sldId id="309" r:id="rId7"/>
    <p:sldId id="276" r:id="rId8"/>
    <p:sldId id="369" r:id="rId9"/>
    <p:sldId id="364" r:id="rId10"/>
    <p:sldId id="365" r:id="rId11"/>
    <p:sldId id="367" r:id="rId12"/>
    <p:sldId id="370" r:id="rId13"/>
    <p:sldId id="371" r:id="rId14"/>
    <p:sldId id="310" r:id="rId15"/>
    <p:sldId id="311" r:id="rId16"/>
    <p:sldId id="271" r:id="rId17"/>
    <p:sldId id="272" r:id="rId18"/>
    <p:sldId id="277" r:id="rId19"/>
    <p:sldId id="278" r:id="rId20"/>
    <p:sldId id="279" r:id="rId21"/>
    <p:sldId id="354" r:id="rId22"/>
    <p:sldId id="274" r:id="rId23"/>
    <p:sldId id="282" r:id="rId24"/>
    <p:sldId id="316" r:id="rId25"/>
  </p:sldIdLst>
  <p:sldSz cx="9144000" cy="5715000" type="screen16x10"/>
  <p:notesSz cx="9866313" cy="6735763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86D1BD-C45E-4F9C-A702-01ABB2B43665}" v="2" dt="2026-03-03T13:05:17.36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68" autoAdjust="0"/>
  </p:normalViewPr>
  <p:slideViewPr>
    <p:cSldViewPr>
      <p:cViewPr varScale="1">
        <p:scale>
          <a:sx n="83" d="100"/>
          <a:sy n="83" d="100"/>
        </p:scale>
        <p:origin x="80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mitope Odulate" userId="4fbf596e-ee2b-400f-bb1f-b2440f159b48" providerId="ADAL" clId="{96204EBE-1F08-4471-9EF0-F3D048611C51}"/>
    <pc:docChg chg="custSel modSld">
      <pc:chgData name="Temitope Odulate" userId="4fbf596e-ee2b-400f-bb1f-b2440f159b48" providerId="ADAL" clId="{96204EBE-1F08-4471-9EF0-F3D048611C51}" dt="2026-03-03T13:12:29.725" v="30" actId="14100"/>
      <pc:docMkLst>
        <pc:docMk/>
      </pc:docMkLst>
      <pc:sldChg chg="addSp delSp modSp mod">
        <pc:chgData name="Temitope Odulate" userId="4fbf596e-ee2b-400f-bb1f-b2440f159b48" providerId="ADAL" clId="{96204EBE-1F08-4471-9EF0-F3D048611C51}" dt="2026-03-03T13:10:09.408" v="22" actId="478"/>
        <pc:sldMkLst>
          <pc:docMk/>
          <pc:sldMk cId="79703044" sldId="365"/>
        </pc:sldMkLst>
        <pc:picChg chg="add del mod modCrop">
          <ac:chgData name="Temitope Odulate" userId="4fbf596e-ee2b-400f-bb1f-b2440f159b48" providerId="ADAL" clId="{96204EBE-1F08-4471-9EF0-F3D048611C51}" dt="2026-03-03T13:10:09.408" v="22" actId="478"/>
          <ac:picMkLst>
            <pc:docMk/>
            <pc:sldMk cId="79703044" sldId="365"/>
            <ac:picMk id="3" creationId="{950AFD21-5BE7-756D-20E0-C77A050FCF47}"/>
          </ac:picMkLst>
        </pc:picChg>
      </pc:sldChg>
      <pc:sldChg chg="modSp mod">
        <pc:chgData name="Temitope Odulate" userId="4fbf596e-ee2b-400f-bb1f-b2440f159b48" providerId="ADAL" clId="{96204EBE-1F08-4471-9EF0-F3D048611C51}" dt="2026-03-03T13:12:29.725" v="30" actId="14100"/>
        <pc:sldMkLst>
          <pc:docMk/>
          <pc:sldMk cId="780400243" sldId="367"/>
        </pc:sldMkLst>
        <pc:grpChg chg="mod">
          <ac:chgData name="Temitope Odulate" userId="4fbf596e-ee2b-400f-bb1f-b2440f159b48" providerId="ADAL" clId="{96204EBE-1F08-4471-9EF0-F3D048611C51}" dt="2026-03-03T13:12:29.725" v="30" actId="14100"/>
          <ac:grpSpMkLst>
            <pc:docMk/>
            <pc:sldMk cId="780400243" sldId="367"/>
            <ac:grpSpMk id="3" creationId="{E2D3542E-03FB-E485-BBEA-E9BEAC11725F}"/>
          </ac:grpSpMkLst>
        </pc:grpChg>
      </pc:sldChg>
      <pc:sldChg chg="addSp delSp modSp mod">
        <pc:chgData name="Temitope Odulate" userId="4fbf596e-ee2b-400f-bb1f-b2440f159b48" providerId="ADAL" clId="{96204EBE-1F08-4471-9EF0-F3D048611C51}" dt="2026-03-03T13:10:01.218" v="21" actId="478"/>
        <pc:sldMkLst>
          <pc:docMk/>
          <pc:sldMk cId="3115537981" sldId="370"/>
        </pc:sldMkLst>
        <pc:spChg chg="mod">
          <ac:chgData name="Temitope Odulate" userId="4fbf596e-ee2b-400f-bb1f-b2440f159b48" providerId="ADAL" clId="{96204EBE-1F08-4471-9EF0-F3D048611C51}" dt="2026-03-03T13:06:01.802" v="20" actId="6549"/>
          <ac:spMkLst>
            <pc:docMk/>
            <pc:sldMk cId="3115537981" sldId="370"/>
            <ac:spMk id="20" creationId="{72C6E053-230E-6FED-C902-CD19530F6FB0}"/>
          </ac:spMkLst>
        </pc:spChg>
        <pc:picChg chg="add del mod">
          <ac:chgData name="Temitope Odulate" userId="4fbf596e-ee2b-400f-bb1f-b2440f159b48" providerId="ADAL" clId="{96204EBE-1F08-4471-9EF0-F3D048611C51}" dt="2026-03-03T13:10:01.218" v="21" actId="478"/>
          <ac:picMkLst>
            <pc:docMk/>
            <pc:sldMk cId="3115537981" sldId="370"/>
            <ac:picMk id="2" creationId="{28B1A75B-FD64-593B-BE6D-7ED7D9A00D7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5138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8000" y="0"/>
            <a:ext cx="4276725" cy="338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D2651-643F-4FFF-8A19-B348285D02B1}" type="datetimeFigureOut">
              <a:rPr lang="en-US" smtClean="0"/>
              <a:t>3/3/2026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14675" y="841375"/>
            <a:ext cx="3638550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7425" y="3241675"/>
            <a:ext cx="7893050" cy="2652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397625"/>
            <a:ext cx="4275138" cy="338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8000" y="6397625"/>
            <a:ext cx="4276725" cy="338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FE1B89-89E9-43A3-A761-A13E0595E2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845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105BD-6D6F-49DB-9DE4-D4A6452D7E5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18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0471E-0860-3043-1A12-CF610F1CA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35EB9D-19DF-134D-385F-97B46A654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3D67195-0FA8-5DDA-37AA-539102525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5A6BD-A388-1539-5894-FF61F650EF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105BD-6D6F-49DB-9DE4-D4A6452D7E5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B3F6AA-0A0B-E529-B3FF-82C891601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681270-0490-7056-CA5D-DC9522D58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60F110-78E3-0DEB-BB21-CF55E022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AA72F-1170-5E1C-E624-8ED40CEEA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105BD-6D6F-49DB-9DE4-D4A6452D7E5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7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D77B1-E4AE-25EE-FAF8-1145925B1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3D86C9-049F-ED27-2490-D8FF916076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25B1C-454F-2637-5155-3FBE782B41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AF1D7-891E-2DA6-EF61-7515A796C4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105BD-6D6F-49DB-9DE4-D4A6452D7E5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4254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0DA33-119A-3AA9-3FE9-A7DDE7A0C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033FD3-FD9D-71F1-2A10-D8E3E2C8A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2562CD-5CCE-E5F8-8D73-3A94997592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5EC92D-880A-6448-7461-00B6C9C410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105BD-6D6F-49DB-9DE4-D4A6452D7E5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9073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FFB01-B047-9F8C-05BA-C5D8CB737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6180B-177D-D51C-D49E-A696035BA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C56599-E495-3C72-2BC1-03BD143E4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FA624-E22F-9F32-E42D-9CD040F6C1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105BD-6D6F-49DB-9DE4-D4A6452D7E5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058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AA715-3126-E35D-F628-369B9EBA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B46B77-BFC7-1D85-3FD5-8D286219A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4D4DF-3098-875E-5A8B-15E15DA3B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38D48-9C68-ECD1-5A4D-7FBA957D17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7105BD-6D6F-49DB-9DE4-D4A6452D7E5F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92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1B89-89E9-43A3-A761-A13E0595E2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57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FE1B89-89E9-43A3-A761-A13E0595E2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58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71043" y="66547"/>
            <a:ext cx="272351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5B9BD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0400"/>
            <a:ext cx="6400800" cy="1428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BC57-1D8D-9F59-24F9-1E8232279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872" y="422564"/>
            <a:ext cx="7886700" cy="929528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47">
            <a:extLst>
              <a:ext uri="{FF2B5EF4-FFF2-40B4-BE49-F238E27FC236}">
                <a16:creationId xmlns:a16="http://schemas.microsoft.com/office/drawing/2014/main" id="{561744A6-D3EA-42C3-8E71-3BB8BA1E6149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440872" y="1352092"/>
            <a:ext cx="8167347" cy="34631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82179-6F61-D1EC-D800-74B748B37F0E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803A51-0211-9F66-D20B-444BC94AA3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4362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4">
            <a:extLst>
              <a:ext uri="{FF2B5EF4-FFF2-40B4-BE49-F238E27FC236}">
                <a16:creationId xmlns:a16="http://schemas.microsoft.com/office/drawing/2014/main" id="{05751864-B11A-0286-13EA-2AC2A2C8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82" y="601282"/>
            <a:ext cx="8167347" cy="118249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able placeholder">
            <a:extLst>
              <a:ext uri="{FF2B5EF4-FFF2-40B4-BE49-F238E27FC236}">
                <a16:creationId xmlns:a16="http://schemas.microsoft.com/office/drawing/2014/main" id="{CFC5FF09-DE50-4155-81A0-5DD9B700F205}"/>
              </a:ext>
            </a:extLst>
          </p:cNvPr>
          <p:cNvSpPr>
            <a:spLocks noGrp="1"/>
          </p:cNvSpPr>
          <p:nvPr>
            <p:ph type="tbl" sz="quarter" idx="27" hasCustomPrompt="1"/>
          </p:nvPr>
        </p:nvSpPr>
        <p:spPr>
          <a:xfrm>
            <a:off x="436282" y="1345165"/>
            <a:ext cx="8167347" cy="359821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dirty="0"/>
              <a:t>Click to edit master text style</a:t>
            </a:r>
            <a:endParaRPr lang="zh-CN" altLang="en-US"/>
          </a:p>
        </p:txBody>
      </p:sp>
      <p:sp>
        <p:nvSpPr>
          <p:cNvPr id="9" name="Freeform: Shape 5">
            <a:extLst>
              <a:ext uri="{FF2B5EF4-FFF2-40B4-BE49-F238E27FC236}">
                <a16:creationId xmlns:a16="http://schemas.microsoft.com/office/drawing/2014/main" id="{3F619E6B-153E-B522-47EB-4104C405736C}"/>
              </a:ext>
            </a:extLst>
          </p:cNvPr>
          <p:cNvSpPr/>
          <p:nvPr userDrawn="1"/>
        </p:nvSpPr>
        <p:spPr>
          <a:xfrm>
            <a:off x="7913459" y="3887824"/>
            <a:ext cx="452964" cy="56811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87A7B3D-E004-6D6A-5979-8F1BADBC9237}"/>
              </a:ext>
            </a:extLst>
          </p:cNvPr>
          <p:cNvSpPr/>
          <p:nvPr userDrawn="1"/>
        </p:nvSpPr>
        <p:spPr>
          <a:xfrm>
            <a:off x="7893580" y="4288455"/>
            <a:ext cx="1250420" cy="1426546"/>
          </a:xfrm>
          <a:custGeom>
            <a:avLst/>
            <a:gdLst>
              <a:gd name="connsiteX0" fmla="*/ 998834 w 1667226"/>
              <a:gd name="connsiteY0" fmla="*/ 0 h 1711855"/>
              <a:gd name="connsiteX1" fmla="*/ 1667226 w 1667226"/>
              <a:gd name="connsiteY1" fmla="*/ 373790 h 1711855"/>
              <a:gd name="connsiteX2" fmla="*/ 1667226 w 1667226"/>
              <a:gd name="connsiteY2" fmla="*/ 1711855 h 1711855"/>
              <a:gd name="connsiteX3" fmla="*/ 48502 w 1667226"/>
              <a:gd name="connsiteY3" fmla="*/ 1711855 h 1711855"/>
              <a:gd name="connsiteX4" fmla="*/ 0 w 1667226"/>
              <a:gd name="connsiteY4" fmla="*/ 1684915 h 1711855"/>
              <a:gd name="connsiteX5" fmla="*/ 0 w 1667226"/>
              <a:gd name="connsiteY5" fmla="*/ 564300 h 171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226" h="1711855">
                <a:moveTo>
                  <a:pt x="998834" y="0"/>
                </a:moveTo>
                <a:lnTo>
                  <a:pt x="1667226" y="373790"/>
                </a:lnTo>
                <a:lnTo>
                  <a:pt x="1667226" y="1711855"/>
                </a:lnTo>
                <a:lnTo>
                  <a:pt x="48502" y="1711855"/>
                </a:lnTo>
                <a:lnTo>
                  <a:pt x="0" y="1684915"/>
                </a:lnTo>
                <a:lnTo>
                  <a:pt x="0" y="564300"/>
                </a:lnTo>
                <a:close/>
              </a:path>
            </a:pathLst>
          </a:custGeom>
          <a:noFill/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3" name="Freeform: Shape 11">
            <a:extLst>
              <a:ext uri="{FF2B5EF4-FFF2-40B4-BE49-F238E27FC236}">
                <a16:creationId xmlns:a16="http://schemas.microsoft.com/office/drawing/2014/main" id="{A4CA3A93-BDBF-112D-54A0-05BF6B06BCC1}"/>
              </a:ext>
            </a:extLst>
          </p:cNvPr>
          <p:cNvSpPr/>
          <p:nvPr userDrawn="1"/>
        </p:nvSpPr>
        <p:spPr>
          <a:xfrm>
            <a:off x="7632964" y="4455942"/>
            <a:ext cx="561416" cy="71363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7A154B-D8F5-C1FB-307D-496380875BD1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28715E-D2CE-A33E-1A28-4E627F239BB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92466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BF58E95-E9E1-28E6-FB2F-DE80889223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4309" y="1546829"/>
            <a:ext cx="3388592" cy="1407422"/>
          </a:xfrm>
        </p:spPr>
        <p:txBody>
          <a:bodyPr anchor="b">
            <a:noAutofit/>
          </a:bodyPr>
          <a:lstStyle>
            <a:lvl1pPr>
              <a:defRPr sz="2025">
                <a:latin typeface="+mn-lt"/>
              </a:defRPr>
            </a:lvl1pPr>
          </a:lstStyle>
          <a:p>
            <a:r>
              <a:rPr lang="en-US" dirty="0"/>
              <a:t>Click to edit </a:t>
            </a:r>
            <a:r>
              <a:rPr lang="en-US" altLang="zh-CN" dirty="0"/>
              <a:t>Text</a:t>
            </a:r>
            <a:r>
              <a:rPr lang="zh-CN" altLang="en-US" dirty="0"/>
              <a:t> </a:t>
            </a:r>
            <a:r>
              <a:rPr lang="en-US" dirty="0"/>
              <a:t>style</a:t>
            </a:r>
          </a:p>
        </p:txBody>
      </p:sp>
      <p:sp>
        <p:nvSpPr>
          <p:cNvPr id="11" name="subtitle 47">
            <a:extLst>
              <a:ext uri="{FF2B5EF4-FFF2-40B4-BE49-F238E27FC236}">
                <a16:creationId xmlns:a16="http://schemas.microsoft.com/office/drawing/2014/main" id="{3B45AD65-2B81-A368-E5F0-5C61D0B1DFE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572000" y="3079179"/>
            <a:ext cx="3504520" cy="14074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25" b="0">
                <a:solidFill>
                  <a:schemeClr val="accent4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0CA4AA19-0D07-46AB-AC12-64054BBBB499}"/>
              </a:ext>
            </a:extLst>
          </p:cNvPr>
          <p:cNvSpPr/>
          <p:nvPr userDrawn="1"/>
        </p:nvSpPr>
        <p:spPr>
          <a:xfrm>
            <a:off x="2882670" y="602099"/>
            <a:ext cx="933680" cy="117104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: Shape 6">
            <a:extLst>
              <a:ext uri="{FF2B5EF4-FFF2-40B4-BE49-F238E27FC236}">
                <a16:creationId xmlns:a16="http://schemas.microsoft.com/office/drawing/2014/main" id="{DF781D9E-0DF5-4DDA-84E6-35DFB054158C}"/>
              </a:ext>
            </a:extLst>
          </p:cNvPr>
          <p:cNvSpPr/>
          <p:nvPr userDrawn="1"/>
        </p:nvSpPr>
        <p:spPr>
          <a:xfrm>
            <a:off x="917947" y="1197429"/>
            <a:ext cx="2142754" cy="272481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200" dirty="0"/>
          </a:p>
        </p:txBody>
      </p:sp>
      <p:sp>
        <p:nvSpPr>
          <p:cNvPr id="6" name="Freeform: Shape 7">
            <a:extLst>
              <a:ext uri="{FF2B5EF4-FFF2-40B4-BE49-F238E27FC236}">
                <a16:creationId xmlns:a16="http://schemas.microsoft.com/office/drawing/2014/main" id="{86BA1075-E23C-4BC9-8F67-B2E408F864D2}"/>
              </a:ext>
            </a:extLst>
          </p:cNvPr>
          <p:cNvSpPr/>
          <p:nvPr userDrawn="1"/>
        </p:nvSpPr>
        <p:spPr>
          <a:xfrm>
            <a:off x="569027" y="2881295"/>
            <a:ext cx="906028" cy="115146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B2A4CA75-D17E-243B-9C56-A63C75AF6D56}"/>
              </a:ext>
            </a:extLst>
          </p:cNvPr>
          <p:cNvSpPr/>
          <p:nvPr userDrawn="1"/>
        </p:nvSpPr>
        <p:spPr>
          <a:xfrm>
            <a:off x="2188437" y="3885137"/>
            <a:ext cx="497536" cy="63243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64077E-956B-EA3A-700F-A833D82341FE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D455D4-27F3-B6AD-2A20-7475F307E5E4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783263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Placeholder 4">
            <a:extLst>
              <a:ext uri="{FF2B5EF4-FFF2-40B4-BE49-F238E27FC236}">
                <a16:creationId xmlns:a16="http://schemas.microsoft.com/office/drawing/2014/main" id="{DCA6F28B-ACF1-D3CB-8968-4F64BEA02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E2F72F6F-0172-47B0-8D9E-0EED383332E2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836099" y="2133628"/>
            <a:ext cx="1776046" cy="175181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52" name="Content placeholder 47" descr="Click icon to add picture">
            <a:extLst>
              <a:ext uri="{FF2B5EF4-FFF2-40B4-BE49-F238E27FC236}">
                <a16:creationId xmlns:a16="http://schemas.microsoft.com/office/drawing/2014/main" id="{2369DDD8-CFC2-4980-A0DB-411AA173B47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0503" y="3970241"/>
            <a:ext cx="1573529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3" name="Content placeholder 47">
            <a:extLst>
              <a:ext uri="{FF2B5EF4-FFF2-40B4-BE49-F238E27FC236}">
                <a16:creationId xmlns:a16="http://schemas.microsoft.com/office/drawing/2014/main" id="{B66AC261-5929-40D2-A646-8F16675DE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0502" y="4412651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B33A9FB2-1610-4389-B352-D99255F77BEC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717652" y="1533942"/>
            <a:ext cx="1776046" cy="175181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DEE851A8-3FB7-B319-A053-BE08A45763C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790331" y="3371527"/>
            <a:ext cx="1573529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Content placeholder 47">
            <a:extLst>
              <a:ext uri="{FF2B5EF4-FFF2-40B4-BE49-F238E27FC236}">
                <a16:creationId xmlns:a16="http://schemas.microsoft.com/office/drawing/2014/main" id="{5743B59B-3EAA-B249-07CE-9C9C5B0B6AB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790330" y="3813936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0AC60B87-71AC-4AA8-9AE7-B3B427BACB12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4585051" y="2133628"/>
            <a:ext cx="1776046" cy="175181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19" name="Content placeholder 47" descr="Click icon to add picture">
            <a:extLst>
              <a:ext uri="{FF2B5EF4-FFF2-40B4-BE49-F238E27FC236}">
                <a16:creationId xmlns:a16="http://schemas.microsoft.com/office/drawing/2014/main" id="{110FBA5D-2CEB-4D44-16CA-0F24099B140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664033" y="3970241"/>
            <a:ext cx="1573529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2108E774-D145-FA07-58F1-7DB37A30A59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664032" y="4412651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05B25D7D-82BA-4FF5-9C92-4AD18184751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6375246" y="1530276"/>
            <a:ext cx="1776046" cy="1751814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 anchor="ctr"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5" name="Content placeholder 47" descr="Click icon to add picture">
            <a:extLst>
              <a:ext uri="{FF2B5EF4-FFF2-40B4-BE49-F238E27FC236}">
                <a16:creationId xmlns:a16="http://schemas.microsoft.com/office/drawing/2014/main" id="{A9C2624B-E6E6-C673-E8FF-F4BF909C3AC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476506" y="3371527"/>
            <a:ext cx="1573529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A003837A-CCD7-3699-D86F-CB884CA4C675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476505" y="3813936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9028585-56FF-7B3D-783D-D06964F7C099}"/>
              </a:ext>
            </a:extLst>
          </p:cNvPr>
          <p:cNvSpPr>
            <a:spLocks noGrp="1"/>
          </p:cNvSpPr>
          <p:nvPr>
            <p:ph type="ftr" sz="quarter" idx="58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090978-DDC9-0FA2-2CFD-733C8B854F3C}"/>
              </a:ext>
            </a:extLst>
          </p:cNvPr>
          <p:cNvSpPr>
            <a:spLocks noGrp="1"/>
          </p:cNvSpPr>
          <p:nvPr>
            <p:ph type="sldNum" sz="quarter" idx="5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89619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92FA2A-46BA-2A19-C3CE-EC6985867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81" y="1972744"/>
            <a:ext cx="2932495" cy="3024757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BF9EDF7D-3BB1-43C0-92BB-091CCC520477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3202347" y="363713"/>
            <a:ext cx="879948" cy="113160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15896C2C-7C25-4BC0-AF9B-DF590A2909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140157" y="435430"/>
            <a:ext cx="1717382" cy="52212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CAC554EF-FF8F-4055-A716-E82F461413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40158" y="971568"/>
            <a:ext cx="1717382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050" b="0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56" name="Content placeholder 47">
            <a:extLst>
              <a:ext uri="{FF2B5EF4-FFF2-40B4-BE49-F238E27FC236}">
                <a16:creationId xmlns:a16="http://schemas.microsoft.com/office/drawing/2014/main" id="{4F0742C0-A9F2-4886-B17E-6915399483C3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044937" y="363713"/>
            <a:ext cx="879948" cy="113160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1" name="Content placeholder 47" descr="Click icon to add picture">
            <a:extLst>
              <a:ext uri="{FF2B5EF4-FFF2-40B4-BE49-F238E27FC236}">
                <a16:creationId xmlns:a16="http://schemas.microsoft.com/office/drawing/2014/main" id="{CE3DC674-39AB-43B9-AC30-97A68D221596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982417" y="535556"/>
            <a:ext cx="1573529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F12189CA-0E22-41A5-91FD-03761860993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982418" y="971568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8" name="Content placeholder 47">
            <a:extLst>
              <a:ext uri="{FF2B5EF4-FFF2-40B4-BE49-F238E27FC236}">
                <a16:creationId xmlns:a16="http://schemas.microsoft.com/office/drawing/2014/main" id="{A962C62E-F92F-445A-9243-8B433747A548}"/>
              </a:ext>
            </a:extLst>
          </p:cNvPr>
          <p:cNvSpPr>
            <a:spLocks noGrp="1"/>
          </p:cNvSpPr>
          <p:nvPr>
            <p:ph type="pic" sz="quarter" idx="69"/>
          </p:nvPr>
        </p:nvSpPr>
        <p:spPr>
          <a:xfrm>
            <a:off x="3202347" y="1670185"/>
            <a:ext cx="879948" cy="113160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 descr="Click icon to add picture">
            <a:extLst>
              <a:ext uri="{FF2B5EF4-FFF2-40B4-BE49-F238E27FC236}">
                <a16:creationId xmlns:a16="http://schemas.microsoft.com/office/drawing/2014/main" id="{DE6F9463-BB2D-43FC-BE8F-21D3F9A2539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140158" y="1754309"/>
            <a:ext cx="1644766" cy="5145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7DF27694-08A2-4530-B763-5A9B9D4DC6E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4140159" y="2283101"/>
            <a:ext cx="1644766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1" name="Content placeholder 47">
            <a:extLst>
              <a:ext uri="{FF2B5EF4-FFF2-40B4-BE49-F238E27FC236}">
                <a16:creationId xmlns:a16="http://schemas.microsoft.com/office/drawing/2014/main" id="{2EA753B3-D0BB-4484-85D1-E28345D99F4C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6044937" y="1670185"/>
            <a:ext cx="879948" cy="113160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 dirty="0"/>
          </a:p>
        </p:txBody>
      </p:sp>
      <p:sp>
        <p:nvSpPr>
          <p:cNvPr id="45" name="Content placeholder 47" descr="Click icon to add picture">
            <a:extLst>
              <a:ext uri="{FF2B5EF4-FFF2-40B4-BE49-F238E27FC236}">
                <a16:creationId xmlns:a16="http://schemas.microsoft.com/office/drawing/2014/main" id="{20398AA4-3D68-487D-BE7C-9F1D45E3F5F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82418" y="1693502"/>
            <a:ext cx="1573529" cy="58428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6" name="Content placeholder 47">
            <a:extLst>
              <a:ext uri="{FF2B5EF4-FFF2-40B4-BE49-F238E27FC236}">
                <a16:creationId xmlns:a16="http://schemas.microsoft.com/office/drawing/2014/main" id="{6B623D7A-5E96-42AB-9B1F-14E445503187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982417" y="2288673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9" name="Content placeholder 47">
            <a:extLst>
              <a:ext uri="{FF2B5EF4-FFF2-40B4-BE49-F238E27FC236}">
                <a16:creationId xmlns:a16="http://schemas.microsoft.com/office/drawing/2014/main" id="{EAA5B0EA-1F3B-4D8B-9BB9-F9037A393705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202347" y="2976659"/>
            <a:ext cx="879948" cy="113160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7" name="Content placeholder 47" descr="Click icon to add picture">
            <a:extLst>
              <a:ext uri="{FF2B5EF4-FFF2-40B4-BE49-F238E27FC236}">
                <a16:creationId xmlns:a16="http://schemas.microsoft.com/office/drawing/2014/main" id="{2C93687D-1E42-4B01-9F16-9FA098CE115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140158" y="3146264"/>
            <a:ext cx="1573529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0" name="Content placeholder 47">
            <a:extLst>
              <a:ext uri="{FF2B5EF4-FFF2-40B4-BE49-F238E27FC236}">
                <a16:creationId xmlns:a16="http://schemas.microsoft.com/office/drawing/2014/main" id="{7AB91474-458B-45F7-9773-FA375C2CF7FD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140158" y="3593398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2" name="Content placeholder 47">
            <a:extLst>
              <a:ext uri="{FF2B5EF4-FFF2-40B4-BE49-F238E27FC236}">
                <a16:creationId xmlns:a16="http://schemas.microsoft.com/office/drawing/2014/main" id="{52E587E7-A09A-4FB2-8774-8073E737F106}"/>
              </a:ext>
            </a:extLst>
          </p:cNvPr>
          <p:cNvSpPr>
            <a:spLocks noGrp="1"/>
          </p:cNvSpPr>
          <p:nvPr>
            <p:ph type="pic" sz="quarter" idx="74"/>
          </p:nvPr>
        </p:nvSpPr>
        <p:spPr>
          <a:xfrm>
            <a:off x="6044937" y="2976659"/>
            <a:ext cx="879948" cy="113160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1" name="Content placeholder 47" descr="Click icon to add picture">
            <a:extLst>
              <a:ext uri="{FF2B5EF4-FFF2-40B4-BE49-F238E27FC236}">
                <a16:creationId xmlns:a16="http://schemas.microsoft.com/office/drawing/2014/main" id="{FBF01DC7-D684-4484-B2AA-B50F7B1A00DA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982417" y="3146264"/>
            <a:ext cx="1573529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2" name="Content placeholder 47">
            <a:extLst>
              <a:ext uri="{FF2B5EF4-FFF2-40B4-BE49-F238E27FC236}">
                <a16:creationId xmlns:a16="http://schemas.microsoft.com/office/drawing/2014/main" id="{6046C90F-8A25-4E70-9BC9-4496C6B94EBC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982418" y="3593398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5" name="Content placeholder 47">
            <a:extLst>
              <a:ext uri="{FF2B5EF4-FFF2-40B4-BE49-F238E27FC236}">
                <a16:creationId xmlns:a16="http://schemas.microsoft.com/office/drawing/2014/main" id="{D05B9A22-6B21-40BB-BBC1-9586C432A9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02347" y="4294678"/>
            <a:ext cx="879948" cy="113160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3" name="Content placeholder 47" descr="Click icon to add picture">
            <a:extLst>
              <a:ext uri="{FF2B5EF4-FFF2-40B4-BE49-F238E27FC236}">
                <a16:creationId xmlns:a16="http://schemas.microsoft.com/office/drawing/2014/main" id="{F5E2B418-8D0E-4995-A3ED-4348C6F4A1AF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140158" y="4474541"/>
            <a:ext cx="1573529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58" name="Content placeholder 47">
            <a:extLst>
              <a:ext uri="{FF2B5EF4-FFF2-40B4-BE49-F238E27FC236}">
                <a16:creationId xmlns:a16="http://schemas.microsoft.com/office/drawing/2014/main" id="{90A2A6E4-4D11-4F28-9D68-BC28580EBC0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140158" y="4917996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63" name="Content placeholder 47">
            <a:extLst>
              <a:ext uri="{FF2B5EF4-FFF2-40B4-BE49-F238E27FC236}">
                <a16:creationId xmlns:a16="http://schemas.microsoft.com/office/drawing/2014/main" id="{A74DEBE4-2F74-4EB7-9501-8D37A3151B2A}"/>
              </a:ext>
            </a:extLst>
          </p:cNvPr>
          <p:cNvSpPr>
            <a:spLocks noGrp="1"/>
          </p:cNvSpPr>
          <p:nvPr>
            <p:ph type="pic" sz="quarter" idx="75"/>
          </p:nvPr>
        </p:nvSpPr>
        <p:spPr>
          <a:xfrm>
            <a:off x="6044937" y="4294678"/>
            <a:ext cx="879948" cy="1131600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59" name="Content placeholder 47" descr="Click icon to add picture">
            <a:extLst>
              <a:ext uri="{FF2B5EF4-FFF2-40B4-BE49-F238E27FC236}">
                <a16:creationId xmlns:a16="http://schemas.microsoft.com/office/drawing/2014/main" id="{070D69EE-1032-4604-B201-FD13AE846E9E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6985210" y="4474541"/>
            <a:ext cx="1573529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0" name="Content placeholder 47">
            <a:extLst>
              <a:ext uri="{FF2B5EF4-FFF2-40B4-BE49-F238E27FC236}">
                <a16:creationId xmlns:a16="http://schemas.microsoft.com/office/drawing/2014/main" id="{B65187B8-CD7A-46B0-A851-E2456586E75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6982418" y="4917996"/>
            <a:ext cx="1573529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n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64988-2386-5A15-B085-00BD5D58E53C}"/>
              </a:ext>
            </a:extLst>
          </p:cNvPr>
          <p:cNvSpPr>
            <a:spLocks noGrp="1"/>
          </p:cNvSpPr>
          <p:nvPr>
            <p:ph type="ftr" sz="quarter" idx="7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CC095-C330-BF75-42CE-50A46EAD82C5}"/>
              </a:ext>
            </a:extLst>
          </p:cNvPr>
          <p:cNvSpPr>
            <a:spLocks noGrp="1"/>
          </p:cNvSpPr>
          <p:nvPr>
            <p:ph type="sldNum" sz="quarter" idx="77"/>
          </p:nvPr>
        </p:nvSpPr>
        <p:spPr/>
        <p:txBody>
          <a:bodyPr>
            <a:noAutofit/>
          </a:bodyPr>
          <a:lstStyle>
            <a:lvl1pPr>
              <a:defRPr b="0"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35267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A533F602-EEC9-45F6-8223-8C8F4914919D}"/>
              </a:ext>
            </a:extLst>
          </p:cNvPr>
          <p:cNvSpPr/>
          <p:nvPr userDrawn="1"/>
        </p:nvSpPr>
        <p:spPr>
          <a:xfrm>
            <a:off x="1591227" y="1725505"/>
            <a:ext cx="1187260" cy="153462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5" name="Freeform: Shape 7">
            <a:extLst>
              <a:ext uri="{FF2B5EF4-FFF2-40B4-BE49-F238E27FC236}">
                <a16:creationId xmlns:a16="http://schemas.microsoft.com/office/drawing/2014/main" id="{08F73F8C-5CF8-4470-AE2B-8E6D7952FF3E}"/>
              </a:ext>
            </a:extLst>
          </p:cNvPr>
          <p:cNvSpPr/>
          <p:nvPr userDrawn="1"/>
        </p:nvSpPr>
        <p:spPr>
          <a:xfrm>
            <a:off x="3131151" y="1727867"/>
            <a:ext cx="1187260" cy="153462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Freeform: Shape 8">
            <a:extLst>
              <a:ext uri="{FF2B5EF4-FFF2-40B4-BE49-F238E27FC236}">
                <a16:creationId xmlns:a16="http://schemas.microsoft.com/office/drawing/2014/main" id="{1299AD72-44AB-4D37-ABBB-9E295508DDB5}"/>
              </a:ext>
            </a:extLst>
          </p:cNvPr>
          <p:cNvSpPr/>
          <p:nvPr userDrawn="1"/>
        </p:nvSpPr>
        <p:spPr>
          <a:xfrm>
            <a:off x="4731285" y="1720434"/>
            <a:ext cx="1187260" cy="153462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834981F1-A16D-4CA2-8001-0D2A65539268}"/>
              </a:ext>
            </a:extLst>
          </p:cNvPr>
          <p:cNvSpPr/>
          <p:nvPr userDrawn="1"/>
        </p:nvSpPr>
        <p:spPr>
          <a:xfrm>
            <a:off x="6305364" y="1724150"/>
            <a:ext cx="1187260" cy="1534626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31" name="Content placeholder 47" descr="Click icon to add picture">
            <a:extLst>
              <a:ext uri="{FF2B5EF4-FFF2-40B4-BE49-F238E27FC236}">
                <a16:creationId xmlns:a16="http://schemas.microsoft.com/office/drawing/2014/main" id="{7AA46292-B7E4-4DB5-85D0-C4F19D66F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6328" y="3680471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382E7D57-1A1A-432F-AEA9-9730DEE1572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84471" y="4173109"/>
            <a:ext cx="1268765" cy="6759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E51F0384-440E-45B9-91E7-78CA13DE0B9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166236" y="3680471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>
            <a:extLst>
              <a:ext uri="{FF2B5EF4-FFF2-40B4-BE49-F238E27FC236}">
                <a16:creationId xmlns:a16="http://schemas.microsoft.com/office/drawing/2014/main" id="{35EAE525-3692-40E8-894E-B19171FF64F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34379" y="4173109"/>
            <a:ext cx="1268765" cy="6759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847DC539-F391-4470-96EB-486AB02DADB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05424" y="3680471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6" name="Content placeholder 47">
            <a:extLst>
              <a:ext uri="{FF2B5EF4-FFF2-40B4-BE49-F238E27FC236}">
                <a16:creationId xmlns:a16="http://schemas.microsoft.com/office/drawing/2014/main" id="{50988645-D146-4AFE-B87D-27927957717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873567" y="4173109"/>
            <a:ext cx="1268765" cy="6759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 descr="Click icon to add picture">
            <a:extLst>
              <a:ext uri="{FF2B5EF4-FFF2-40B4-BE49-F238E27FC236}">
                <a16:creationId xmlns:a16="http://schemas.microsoft.com/office/drawing/2014/main" id="{6712E8AC-14E0-42CC-8037-7C1D0E044B61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444612" y="3680471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8" name="Content placeholder 47">
            <a:extLst>
              <a:ext uri="{FF2B5EF4-FFF2-40B4-BE49-F238E27FC236}">
                <a16:creationId xmlns:a16="http://schemas.microsoft.com/office/drawing/2014/main" id="{C68DF822-6F14-4839-BD33-6874C8136EE0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5512755" y="4173109"/>
            <a:ext cx="1268765" cy="6759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39" name="Content placeholder 47" descr="Click icon to add picture">
            <a:extLst>
              <a:ext uri="{FF2B5EF4-FFF2-40B4-BE49-F238E27FC236}">
                <a16:creationId xmlns:a16="http://schemas.microsoft.com/office/drawing/2014/main" id="{2D1F75C7-DA21-4400-B066-F38190B4F5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083800" y="3680471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40" name="Content placeholder 47">
            <a:extLst>
              <a:ext uri="{FF2B5EF4-FFF2-40B4-BE49-F238E27FC236}">
                <a16:creationId xmlns:a16="http://schemas.microsoft.com/office/drawing/2014/main" id="{F7CF6BF0-A40D-4F18-B9DF-D9C4106065D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7151943" y="4173109"/>
            <a:ext cx="1268765" cy="6759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altLang="zh-CN" sz="1050" b="0" i="0" kern="1200" dirty="0">
                <a:solidFill>
                  <a:schemeClr val="accent6"/>
                </a:solidFill>
                <a:latin typeface="+mn-lt"/>
                <a:ea typeface="+mj-ea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41" name="Content placeholder 47">
            <a:extLst>
              <a:ext uri="{FF2B5EF4-FFF2-40B4-BE49-F238E27FC236}">
                <a16:creationId xmlns:a16="http://schemas.microsoft.com/office/drawing/2014/main" id="{95C6B2A2-937E-4C7D-92E3-8A105DD43A98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37462" y="1727866"/>
            <a:ext cx="1215774" cy="153462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2" name="Content placeholder 47">
            <a:extLst>
              <a:ext uri="{FF2B5EF4-FFF2-40B4-BE49-F238E27FC236}">
                <a16:creationId xmlns:a16="http://schemas.microsoft.com/office/drawing/2014/main" id="{A9ECEF10-95EB-4F03-B3B1-8FC0E421618E}"/>
              </a:ext>
            </a:extLst>
          </p:cNvPr>
          <p:cNvSpPr>
            <a:spLocks noGrp="1"/>
          </p:cNvSpPr>
          <p:nvPr>
            <p:ph type="pic" sz="quarter" idx="58"/>
          </p:nvPr>
        </p:nvSpPr>
        <p:spPr>
          <a:xfrm>
            <a:off x="2332010" y="1727866"/>
            <a:ext cx="1215774" cy="153462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3" name="Content placeholder 47">
            <a:extLst>
              <a:ext uri="{FF2B5EF4-FFF2-40B4-BE49-F238E27FC236}">
                <a16:creationId xmlns:a16="http://schemas.microsoft.com/office/drawing/2014/main" id="{12D92FE1-9874-49B8-8FDC-F903A4843015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3926558" y="1727866"/>
            <a:ext cx="1215774" cy="153462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4" name="Content placeholder 47">
            <a:extLst>
              <a:ext uri="{FF2B5EF4-FFF2-40B4-BE49-F238E27FC236}">
                <a16:creationId xmlns:a16="http://schemas.microsoft.com/office/drawing/2014/main" id="{12070F52-AB91-476E-9FE0-5403568A11DD}"/>
              </a:ext>
            </a:extLst>
          </p:cNvPr>
          <p:cNvSpPr>
            <a:spLocks noGrp="1"/>
          </p:cNvSpPr>
          <p:nvPr>
            <p:ph type="pic" sz="quarter" idx="60"/>
          </p:nvPr>
        </p:nvSpPr>
        <p:spPr>
          <a:xfrm>
            <a:off x="5521106" y="1727866"/>
            <a:ext cx="1215774" cy="153462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5" name="Content placeholder 47">
            <a:extLst>
              <a:ext uri="{FF2B5EF4-FFF2-40B4-BE49-F238E27FC236}">
                <a16:creationId xmlns:a16="http://schemas.microsoft.com/office/drawing/2014/main" id="{13AE459B-26D7-43FC-BE0B-EF7B119D7D40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7115652" y="1727866"/>
            <a:ext cx="1215774" cy="1534626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25" name="Title Placeholder 4">
            <a:extLst>
              <a:ext uri="{FF2B5EF4-FFF2-40B4-BE49-F238E27FC236}">
                <a16:creationId xmlns:a16="http://schemas.microsoft.com/office/drawing/2014/main" id="{C8ECEE37-7B17-4FD7-2612-FBD357E10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F2CD23-FF0B-8184-9F40-957043412F1C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76D293-58F2-B8E9-6576-2676F210D7CF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53819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47">
            <a:extLst>
              <a:ext uri="{FF2B5EF4-FFF2-40B4-BE49-F238E27FC236}">
                <a16:creationId xmlns:a16="http://schemas.microsoft.com/office/drawing/2014/main" id="{67FF6BA4-2B1B-4B51-9FE3-A67E3DCC3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8650" y="2441519"/>
            <a:ext cx="1399032" cy="20535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88E2377A-ED6B-4D69-A9DC-647CB22A520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250227" y="2441519"/>
            <a:ext cx="1400390" cy="205989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ECC27D7D-FA65-E93F-3C7E-AADBF7E0CC2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73162" y="2441519"/>
            <a:ext cx="1399032" cy="20535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3" name="Content placeholder 47">
            <a:extLst>
              <a:ext uri="{FF2B5EF4-FFF2-40B4-BE49-F238E27FC236}">
                <a16:creationId xmlns:a16="http://schemas.microsoft.com/office/drawing/2014/main" id="{DF5280E4-E86B-9E17-04A1-072A8148C3BD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494739" y="2441519"/>
            <a:ext cx="1399032" cy="20535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Content placeholder 47">
            <a:extLst>
              <a:ext uri="{FF2B5EF4-FFF2-40B4-BE49-F238E27FC236}">
                <a16:creationId xmlns:a16="http://schemas.microsoft.com/office/drawing/2014/main" id="{42F4F0D3-AF64-7F92-FF1C-F5D1DC62A38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6318" y="2441519"/>
            <a:ext cx="1399032" cy="2053578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tIns="219456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Content placeholder 47">
            <a:extLst>
              <a:ext uri="{FF2B5EF4-FFF2-40B4-BE49-F238E27FC236}">
                <a16:creationId xmlns:a16="http://schemas.microsoft.com/office/drawing/2014/main" id="{43D089D6-48B5-43AB-A887-EEF910BA91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8650" y="1722620"/>
            <a:ext cx="1399032" cy="72184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4" name="Title Placeholder 4">
            <a:extLst>
              <a:ext uri="{FF2B5EF4-FFF2-40B4-BE49-F238E27FC236}">
                <a16:creationId xmlns:a16="http://schemas.microsoft.com/office/drawing/2014/main" id="{69ABDED2-7EB3-3ABE-90D0-E6C00F806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Content placeholder 47">
            <a:extLst>
              <a:ext uri="{FF2B5EF4-FFF2-40B4-BE49-F238E27FC236}">
                <a16:creationId xmlns:a16="http://schemas.microsoft.com/office/drawing/2014/main" id="{476A31DC-7395-007C-8BA1-C38E5B289C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250567" y="1722620"/>
            <a:ext cx="1399032" cy="72184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6" name="Content placeholder 47">
            <a:extLst>
              <a:ext uri="{FF2B5EF4-FFF2-40B4-BE49-F238E27FC236}">
                <a16:creationId xmlns:a16="http://schemas.microsoft.com/office/drawing/2014/main" id="{35CE0786-D87B-DD89-C418-C53C1B7E61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872484" y="1722620"/>
            <a:ext cx="1399032" cy="72184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7C7F2E6C-1DCD-3C6A-4830-5BF230A3AA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494401" y="1722620"/>
            <a:ext cx="1399032" cy="72184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56A87F6E-D6C5-8903-BC20-313810046034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6318" y="1722620"/>
            <a:ext cx="1399032" cy="721849"/>
          </a:xfrm>
          <a:prstGeom prst="rect">
            <a:avLst/>
          </a:prstGeom>
          <a:ln w="1905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350" b="1" i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US" altLang="zh-CN" dirty="0"/>
              <a:t>Click to edit Master title style</a:t>
            </a:r>
            <a:endParaRPr lang="zh-CN" alt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18367E-FDD8-A1F8-8E0F-A365771B85F7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>
            <a:noAutofit/>
          </a:bodyPr>
          <a:lstStyle/>
          <a:p>
            <a:r>
              <a:rPr lang="en-US" noProof="0"/>
              <a:t>Presentation title</a:t>
            </a:r>
            <a:endParaRPr lang="en-US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7ECE300-0AB8-85A0-D4D3-B948DDA7B00F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/>
          <a:p>
            <a:fld id="{47FEACEE-25B4-4A2D-B147-27296E36371D}" type="slidenum">
              <a:rPr lang="en-US" altLang="zh-CN" noProof="0" smtClean="0"/>
              <a:pPr/>
              <a:t>‹#›</a:t>
            </a:fld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1662374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: Shape 25">
            <a:extLst>
              <a:ext uri="{FF2B5EF4-FFF2-40B4-BE49-F238E27FC236}">
                <a16:creationId xmlns:a16="http://schemas.microsoft.com/office/drawing/2014/main" id="{D61EE2E4-C5DD-4944-B70C-8F0A3F741A59}"/>
              </a:ext>
            </a:extLst>
          </p:cNvPr>
          <p:cNvSpPr/>
          <p:nvPr userDrawn="1"/>
        </p:nvSpPr>
        <p:spPr>
          <a:xfrm>
            <a:off x="971631" y="2533266"/>
            <a:ext cx="1781441" cy="227911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7" name="Freeform: Shape 26">
            <a:extLst>
              <a:ext uri="{FF2B5EF4-FFF2-40B4-BE49-F238E27FC236}">
                <a16:creationId xmlns:a16="http://schemas.microsoft.com/office/drawing/2014/main" id="{91FA36A8-94E8-4069-B957-F7145D77BD5F}"/>
              </a:ext>
            </a:extLst>
          </p:cNvPr>
          <p:cNvSpPr/>
          <p:nvPr userDrawn="1"/>
        </p:nvSpPr>
        <p:spPr>
          <a:xfrm>
            <a:off x="2753073" y="1397539"/>
            <a:ext cx="1781441" cy="227911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8" name="Freeform: Shape 27">
            <a:extLst>
              <a:ext uri="{FF2B5EF4-FFF2-40B4-BE49-F238E27FC236}">
                <a16:creationId xmlns:a16="http://schemas.microsoft.com/office/drawing/2014/main" id="{7D38D67C-B6B8-4EB2-BC07-4A8128F44D16}"/>
              </a:ext>
            </a:extLst>
          </p:cNvPr>
          <p:cNvSpPr/>
          <p:nvPr userDrawn="1"/>
        </p:nvSpPr>
        <p:spPr>
          <a:xfrm>
            <a:off x="3649258" y="3101924"/>
            <a:ext cx="1781441" cy="227911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69" name="Freeform: Shape 28">
            <a:extLst>
              <a:ext uri="{FF2B5EF4-FFF2-40B4-BE49-F238E27FC236}">
                <a16:creationId xmlns:a16="http://schemas.microsoft.com/office/drawing/2014/main" id="{6B2E4C8C-D96E-4A66-A3D2-3580DACCF801}"/>
              </a:ext>
            </a:extLst>
          </p:cNvPr>
          <p:cNvSpPr/>
          <p:nvPr userDrawn="1"/>
        </p:nvSpPr>
        <p:spPr>
          <a:xfrm>
            <a:off x="5434251" y="3104509"/>
            <a:ext cx="1781441" cy="227911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0" name="Freeform: Shape 29">
            <a:extLst>
              <a:ext uri="{FF2B5EF4-FFF2-40B4-BE49-F238E27FC236}">
                <a16:creationId xmlns:a16="http://schemas.microsoft.com/office/drawing/2014/main" id="{74E0B8B0-45C7-4733-BBDC-B82F9307E431}"/>
              </a:ext>
            </a:extLst>
          </p:cNvPr>
          <p:cNvSpPr/>
          <p:nvPr userDrawn="1"/>
        </p:nvSpPr>
        <p:spPr>
          <a:xfrm>
            <a:off x="6330547" y="1397539"/>
            <a:ext cx="1781441" cy="2279113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chemeClr val="accent3"/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1" name="Freeform: Shape 30">
            <a:extLst>
              <a:ext uri="{FF2B5EF4-FFF2-40B4-BE49-F238E27FC236}">
                <a16:creationId xmlns:a16="http://schemas.microsoft.com/office/drawing/2014/main" id="{F0BBECC2-631C-4C53-A9E8-6C87D48A3B01}"/>
              </a:ext>
            </a:extLst>
          </p:cNvPr>
          <p:cNvSpPr/>
          <p:nvPr userDrawn="1"/>
        </p:nvSpPr>
        <p:spPr>
          <a:xfrm>
            <a:off x="956084" y="1389188"/>
            <a:ext cx="5364576" cy="2280792"/>
          </a:xfrm>
          <a:custGeom>
            <a:avLst/>
            <a:gdLst>
              <a:gd name="connsiteX0" fmla="*/ 0 w 5958191"/>
              <a:gd name="connsiteY0" fmla="*/ 2052536 h 2733472"/>
              <a:gd name="connsiteX1" fmla="*/ 1186774 w 5958191"/>
              <a:gd name="connsiteY1" fmla="*/ 1361872 h 2733472"/>
              <a:gd name="connsiteX2" fmla="*/ 2368685 w 5958191"/>
              <a:gd name="connsiteY2" fmla="*/ 2057400 h 2733472"/>
              <a:gd name="connsiteX3" fmla="*/ 2378413 w 5958191"/>
              <a:gd name="connsiteY3" fmla="*/ 690664 h 2733472"/>
              <a:gd name="connsiteX4" fmla="*/ 3570051 w 5958191"/>
              <a:gd name="connsiteY4" fmla="*/ 0 h 2733472"/>
              <a:gd name="connsiteX5" fmla="*/ 4761689 w 5958191"/>
              <a:gd name="connsiteY5" fmla="*/ 680936 h 2733472"/>
              <a:gd name="connsiteX6" fmla="*/ 4756825 w 5958191"/>
              <a:gd name="connsiteY6" fmla="*/ 2052536 h 2733472"/>
              <a:gd name="connsiteX7" fmla="*/ 5958191 w 5958191"/>
              <a:gd name="connsiteY7" fmla="*/ 2733472 h 2733472"/>
              <a:gd name="connsiteX8" fmla="*/ 5958191 w 5958191"/>
              <a:gd name="connsiteY8" fmla="*/ 2733472 h 2733472"/>
              <a:gd name="connsiteX0" fmla="*/ 0 w 7159557"/>
              <a:gd name="connsiteY0" fmla="*/ 2052536 h 2733472"/>
              <a:gd name="connsiteX1" fmla="*/ 1186774 w 7159557"/>
              <a:gd name="connsiteY1" fmla="*/ 1361872 h 2733472"/>
              <a:gd name="connsiteX2" fmla="*/ 2368685 w 7159557"/>
              <a:gd name="connsiteY2" fmla="*/ 2057400 h 2733472"/>
              <a:gd name="connsiteX3" fmla="*/ 2378413 w 7159557"/>
              <a:gd name="connsiteY3" fmla="*/ 690664 h 2733472"/>
              <a:gd name="connsiteX4" fmla="*/ 3570051 w 7159557"/>
              <a:gd name="connsiteY4" fmla="*/ 0 h 2733472"/>
              <a:gd name="connsiteX5" fmla="*/ 4761689 w 7159557"/>
              <a:gd name="connsiteY5" fmla="*/ 680936 h 2733472"/>
              <a:gd name="connsiteX6" fmla="*/ 4756825 w 7159557"/>
              <a:gd name="connsiteY6" fmla="*/ 2052536 h 2733472"/>
              <a:gd name="connsiteX7" fmla="*/ 5958191 w 7159557"/>
              <a:gd name="connsiteY7" fmla="*/ 2733472 h 2733472"/>
              <a:gd name="connsiteX8" fmla="*/ 7159557 w 7159557"/>
              <a:gd name="connsiteY8" fmla="*/ 2067128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62264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7400 h 2733472"/>
              <a:gd name="connsiteX0" fmla="*/ 0 w 7164420"/>
              <a:gd name="connsiteY0" fmla="*/ 2052536 h 2733472"/>
              <a:gd name="connsiteX1" fmla="*/ 1186774 w 7164420"/>
              <a:gd name="connsiteY1" fmla="*/ 1361872 h 2733472"/>
              <a:gd name="connsiteX2" fmla="*/ 2368685 w 7164420"/>
              <a:gd name="connsiteY2" fmla="*/ 2057400 h 2733472"/>
              <a:gd name="connsiteX3" fmla="*/ 2378413 w 7164420"/>
              <a:gd name="connsiteY3" fmla="*/ 690664 h 2733472"/>
              <a:gd name="connsiteX4" fmla="*/ 3570051 w 7164420"/>
              <a:gd name="connsiteY4" fmla="*/ 0 h 2733472"/>
              <a:gd name="connsiteX5" fmla="*/ 4761689 w 7164420"/>
              <a:gd name="connsiteY5" fmla="*/ 680936 h 2733472"/>
              <a:gd name="connsiteX6" fmla="*/ 4756825 w 7164420"/>
              <a:gd name="connsiteY6" fmla="*/ 2052536 h 2733472"/>
              <a:gd name="connsiteX7" fmla="*/ 5958191 w 7164420"/>
              <a:gd name="connsiteY7" fmla="*/ 2733472 h 2733472"/>
              <a:gd name="connsiteX8" fmla="*/ 7164420 w 7164420"/>
              <a:gd name="connsiteY8" fmla="*/ 2052536 h 2733472"/>
              <a:gd name="connsiteX0" fmla="*/ 0 w 7159556"/>
              <a:gd name="connsiteY0" fmla="*/ 2052536 h 2733472"/>
              <a:gd name="connsiteX1" fmla="*/ 1186774 w 7159556"/>
              <a:gd name="connsiteY1" fmla="*/ 1361872 h 2733472"/>
              <a:gd name="connsiteX2" fmla="*/ 2368685 w 7159556"/>
              <a:gd name="connsiteY2" fmla="*/ 2057400 h 2733472"/>
              <a:gd name="connsiteX3" fmla="*/ 2378413 w 7159556"/>
              <a:gd name="connsiteY3" fmla="*/ 690664 h 2733472"/>
              <a:gd name="connsiteX4" fmla="*/ 3570051 w 7159556"/>
              <a:gd name="connsiteY4" fmla="*/ 0 h 2733472"/>
              <a:gd name="connsiteX5" fmla="*/ 4761689 w 7159556"/>
              <a:gd name="connsiteY5" fmla="*/ 680936 h 2733472"/>
              <a:gd name="connsiteX6" fmla="*/ 4756825 w 7159556"/>
              <a:gd name="connsiteY6" fmla="*/ 2052536 h 2733472"/>
              <a:gd name="connsiteX7" fmla="*/ 5958191 w 7159556"/>
              <a:gd name="connsiteY7" fmla="*/ 2733472 h 2733472"/>
              <a:gd name="connsiteX8" fmla="*/ 7159556 w 7159556"/>
              <a:gd name="connsiteY8" fmla="*/ 2052536 h 2733472"/>
              <a:gd name="connsiteX0" fmla="*/ 0 w 7145649"/>
              <a:gd name="connsiteY0" fmla="*/ 2049060 h 2733472"/>
              <a:gd name="connsiteX1" fmla="*/ 1172867 w 7145649"/>
              <a:gd name="connsiteY1" fmla="*/ 1361872 h 2733472"/>
              <a:gd name="connsiteX2" fmla="*/ 2354778 w 7145649"/>
              <a:gd name="connsiteY2" fmla="*/ 2057400 h 2733472"/>
              <a:gd name="connsiteX3" fmla="*/ 2364506 w 7145649"/>
              <a:gd name="connsiteY3" fmla="*/ 690664 h 2733472"/>
              <a:gd name="connsiteX4" fmla="*/ 3556144 w 7145649"/>
              <a:gd name="connsiteY4" fmla="*/ 0 h 2733472"/>
              <a:gd name="connsiteX5" fmla="*/ 4747782 w 7145649"/>
              <a:gd name="connsiteY5" fmla="*/ 680936 h 2733472"/>
              <a:gd name="connsiteX6" fmla="*/ 4742918 w 7145649"/>
              <a:gd name="connsiteY6" fmla="*/ 2052536 h 2733472"/>
              <a:gd name="connsiteX7" fmla="*/ 5944284 w 7145649"/>
              <a:gd name="connsiteY7" fmla="*/ 2733472 h 2733472"/>
              <a:gd name="connsiteX8" fmla="*/ 7145649 w 714564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61872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5208 w 7156079"/>
              <a:gd name="connsiteY2" fmla="*/ 205740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61731 w 7156079"/>
              <a:gd name="connsiteY2" fmla="*/ 2029586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82592 w 7156079"/>
              <a:gd name="connsiteY2" fmla="*/ 2033063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4936 w 7156079"/>
              <a:gd name="connsiteY3" fmla="*/ 690664 h 2733472"/>
              <a:gd name="connsiteX4" fmla="*/ 3566574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4936 w 7156079"/>
              <a:gd name="connsiteY3" fmla="*/ 71847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62966 h 2761286"/>
              <a:gd name="connsiteX1" fmla="*/ 1183297 w 7156079"/>
              <a:gd name="connsiteY1" fmla="*/ 1372302 h 2761286"/>
              <a:gd name="connsiteX2" fmla="*/ 2372162 w 7156079"/>
              <a:gd name="connsiteY2" fmla="*/ 2053924 h 2761286"/>
              <a:gd name="connsiteX3" fmla="*/ 2371460 w 7156079"/>
              <a:gd name="connsiteY3" fmla="*/ 708048 h 2761286"/>
              <a:gd name="connsiteX4" fmla="*/ 3577004 w 7156079"/>
              <a:gd name="connsiteY4" fmla="*/ 0 h 2761286"/>
              <a:gd name="connsiteX5" fmla="*/ 4758212 w 7156079"/>
              <a:gd name="connsiteY5" fmla="*/ 708750 h 2761286"/>
              <a:gd name="connsiteX6" fmla="*/ 4753348 w 7156079"/>
              <a:gd name="connsiteY6" fmla="*/ 2080350 h 2761286"/>
              <a:gd name="connsiteX7" fmla="*/ 5954714 w 7156079"/>
              <a:gd name="connsiteY7" fmla="*/ 2761286 h 2761286"/>
              <a:gd name="connsiteX8" fmla="*/ 7156079 w 7156079"/>
              <a:gd name="connsiteY8" fmla="*/ 2080350 h 2761286"/>
              <a:gd name="connsiteX0" fmla="*/ 0 w 7156079"/>
              <a:gd name="connsiteY0" fmla="*/ 2035152 h 2733472"/>
              <a:gd name="connsiteX1" fmla="*/ 1183297 w 7156079"/>
              <a:gd name="connsiteY1" fmla="*/ 1344488 h 2733472"/>
              <a:gd name="connsiteX2" fmla="*/ 2372162 w 7156079"/>
              <a:gd name="connsiteY2" fmla="*/ 2026110 h 2733472"/>
              <a:gd name="connsiteX3" fmla="*/ 2371460 w 7156079"/>
              <a:gd name="connsiteY3" fmla="*/ 680234 h 2733472"/>
              <a:gd name="connsiteX4" fmla="*/ 3573527 w 7156079"/>
              <a:gd name="connsiteY4" fmla="*/ 0 h 2733472"/>
              <a:gd name="connsiteX5" fmla="*/ 4758212 w 7156079"/>
              <a:gd name="connsiteY5" fmla="*/ 680936 h 2733472"/>
              <a:gd name="connsiteX6" fmla="*/ 4753348 w 7156079"/>
              <a:gd name="connsiteY6" fmla="*/ 2052536 h 2733472"/>
              <a:gd name="connsiteX7" fmla="*/ 5954714 w 7156079"/>
              <a:gd name="connsiteY7" fmla="*/ 2733472 h 2733472"/>
              <a:gd name="connsiteX8" fmla="*/ 7156079 w 7156079"/>
              <a:gd name="connsiteY8" fmla="*/ 2052536 h 2733472"/>
              <a:gd name="connsiteX0" fmla="*/ 0 w 7156079"/>
              <a:gd name="connsiteY0" fmla="*/ 2062967 h 2761287"/>
              <a:gd name="connsiteX1" fmla="*/ 1183297 w 7156079"/>
              <a:gd name="connsiteY1" fmla="*/ 1372303 h 2761287"/>
              <a:gd name="connsiteX2" fmla="*/ 2372162 w 7156079"/>
              <a:gd name="connsiteY2" fmla="*/ 2053925 h 2761287"/>
              <a:gd name="connsiteX3" fmla="*/ 2371460 w 7156079"/>
              <a:gd name="connsiteY3" fmla="*/ 708049 h 2761287"/>
              <a:gd name="connsiteX4" fmla="*/ 3563096 w 7156079"/>
              <a:gd name="connsiteY4" fmla="*/ 0 h 2761287"/>
              <a:gd name="connsiteX5" fmla="*/ 4758212 w 7156079"/>
              <a:gd name="connsiteY5" fmla="*/ 708751 h 2761287"/>
              <a:gd name="connsiteX6" fmla="*/ 4753348 w 7156079"/>
              <a:gd name="connsiteY6" fmla="*/ 2080351 h 2761287"/>
              <a:gd name="connsiteX7" fmla="*/ 5954714 w 7156079"/>
              <a:gd name="connsiteY7" fmla="*/ 2761287 h 2761287"/>
              <a:gd name="connsiteX8" fmla="*/ 7156079 w 7156079"/>
              <a:gd name="connsiteY8" fmla="*/ 2080351 h 2761287"/>
              <a:gd name="connsiteX0" fmla="*/ 0 w 7156079"/>
              <a:gd name="connsiteY0" fmla="*/ 2045583 h 2743903"/>
              <a:gd name="connsiteX1" fmla="*/ 1183297 w 7156079"/>
              <a:gd name="connsiteY1" fmla="*/ 1354919 h 2743903"/>
              <a:gd name="connsiteX2" fmla="*/ 2372162 w 7156079"/>
              <a:gd name="connsiteY2" fmla="*/ 2036541 h 2743903"/>
              <a:gd name="connsiteX3" fmla="*/ 2371460 w 7156079"/>
              <a:gd name="connsiteY3" fmla="*/ 690665 h 2743903"/>
              <a:gd name="connsiteX4" fmla="*/ 3563096 w 7156079"/>
              <a:gd name="connsiteY4" fmla="*/ 0 h 2743903"/>
              <a:gd name="connsiteX5" fmla="*/ 4758212 w 7156079"/>
              <a:gd name="connsiteY5" fmla="*/ 691367 h 2743903"/>
              <a:gd name="connsiteX6" fmla="*/ 4753348 w 7156079"/>
              <a:gd name="connsiteY6" fmla="*/ 2062967 h 2743903"/>
              <a:gd name="connsiteX7" fmla="*/ 5954714 w 7156079"/>
              <a:gd name="connsiteY7" fmla="*/ 2743903 h 2743903"/>
              <a:gd name="connsiteX8" fmla="*/ 7156079 w 7156079"/>
              <a:gd name="connsiteY8" fmla="*/ 2062967 h 2743903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8212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53348 w 7156079"/>
              <a:gd name="connsiteY6" fmla="*/ 2069921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50857"/>
              <a:gd name="connsiteX1" fmla="*/ 1183297 w 7156079"/>
              <a:gd name="connsiteY1" fmla="*/ 1361873 h 2750857"/>
              <a:gd name="connsiteX2" fmla="*/ 2372162 w 7156079"/>
              <a:gd name="connsiteY2" fmla="*/ 2043495 h 2750857"/>
              <a:gd name="connsiteX3" fmla="*/ 2371460 w 7156079"/>
              <a:gd name="connsiteY3" fmla="*/ 697619 h 2750857"/>
              <a:gd name="connsiteX4" fmla="*/ 3559620 w 7156079"/>
              <a:gd name="connsiteY4" fmla="*/ 0 h 2750857"/>
              <a:gd name="connsiteX5" fmla="*/ 4751259 w 7156079"/>
              <a:gd name="connsiteY5" fmla="*/ 698321 h 2750857"/>
              <a:gd name="connsiteX6" fmla="*/ 4742917 w 7156079"/>
              <a:gd name="connsiteY6" fmla="*/ 2062967 h 2750857"/>
              <a:gd name="connsiteX7" fmla="*/ 5954714 w 7156079"/>
              <a:gd name="connsiteY7" fmla="*/ 2750857 h 2750857"/>
              <a:gd name="connsiteX8" fmla="*/ 7156079 w 7156079"/>
              <a:gd name="connsiteY8" fmla="*/ 2069921 h 2750857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62967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60301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56079"/>
              <a:gd name="connsiteY0" fmla="*/ 2052537 h 2736950"/>
              <a:gd name="connsiteX1" fmla="*/ 1183297 w 7156079"/>
              <a:gd name="connsiteY1" fmla="*/ 1361873 h 2736950"/>
              <a:gd name="connsiteX2" fmla="*/ 2372162 w 7156079"/>
              <a:gd name="connsiteY2" fmla="*/ 2043495 h 2736950"/>
              <a:gd name="connsiteX3" fmla="*/ 2371460 w 7156079"/>
              <a:gd name="connsiteY3" fmla="*/ 697619 h 2736950"/>
              <a:gd name="connsiteX4" fmla="*/ 3559620 w 7156079"/>
              <a:gd name="connsiteY4" fmla="*/ 0 h 2736950"/>
              <a:gd name="connsiteX5" fmla="*/ 4751259 w 7156079"/>
              <a:gd name="connsiteY5" fmla="*/ 698321 h 2736950"/>
              <a:gd name="connsiteX6" fmla="*/ 4742917 w 7156079"/>
              <a:gd name="connsiteY6" fmla="*/ 2052536 h 2736950"/>
              <a:gd name="connsiteX7" fmla="*/ 5954714 w 7156079"/>
              <a:gd name="connsiteY7" fmla="*/ 2736950 h 2736950"/>
              <a:gd name="connsiteX8" fmla="*/ 7156079 w 7156079"/>
              <a:gd name="connsiteY8" fmla="*/ 2069921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6014 h 2736950"/>
              <a:gd name="connsiteX0" fmla="*/ 0 w 7124788"/>
              <a:gd name="connsiteY0" fmla="*/ 2052537 h 2736950"/>
              <a:gd name="connsiteX1" fmla="*/ 1183297 w 7124788"/>
              <a:gd name="connsiteY1" fmla="*/ 1361873 h 2736950"/>
              <a:gd name="connsiteX2" fmla="*/ 2372162 w 7124788"/>
              <a:gd name="connsiteY2" fmla="*/ 2043495 h 2736950"/>
              <a:gd name="connsiteX3" fmla="*/ 2371460 w 7124788"/>
              <a:gd name="connsiteY3" fmla="*/ 697619 h 2736950"/>
              <a:gd name="connsiteX4" fmla="*/ 3559620 w 7124788"/>
              <a:gd name="connsiteY4" fmla="*/ 0 h 2736950"/>
              <a:gd name="connsiteX5" fmla="*/ 4751259 w 7124788"/>
              <a:gd name="connsiteY5" fmla="*/ 698321 h 2736950"/>
              <a:gd name="connsiteX6" fmla="*/ 4742917 w 7124788"/>
              <a:gd name="connsiteY6" fmla="*/ 2052536 h 2736950"/>
              <a:gd name="connsiteX7" fmla="*/ 5954714 w 7124788"/>
              <a:gd name="connsiteY7" fmla="*/ 2736950 h 2736950"/>
              <a:gd name="connsiteX8" fmla="*/ 7124788 w 7124788"/>
              <a:gd name="connsiteY8" fmla="*/ 2045583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2162 w 7135218"/>
              <a:gd name="connsiteY2" fmla="*/ 2043495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52537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35218"/>
              <a:gd name="connsiteY0" fmla="*/ 2067128 h 2736950"/>
              <a:gd name="connsiteX1" fmla="*/ 1183297 w 7135218"/>
              <a:gd name="connsiteY1" fmla="*/ 1361873 h 2736950"/>
              <a:gd name="connsiteX2" fmla="*/ 2376070 w 7135218"/>
              <a:gd name="connsiteY2" fmla="*/ 2055218 h 2736950"/>
              <a:gd name="connsiteX3" fmla="*/ 2371460 w 7135218"/>
              <a:gd name="connsiteY3" fmla="*/ 697619 h 2736950"/>
              <a:gd name="connsiteX4" fmla="*/ 3559620 w 7135218"/>
              <a:gd name="connsiteY4" fmla="*/ 0 h 2736950"/>
              <a:gd name="connsiteX5" fmla="*/ 4751259 w 7135218"/>
              <a:gd name="connsiteY5" fmla="*/ 698321 h 2736950"/>
              <a:gd name="connsiteX6" fmla="*/ 4742917 w 7135218"/>
              <a:gd name="connsiteY6" fmla="*/ 2052536 h 2736950"/>
              <a:gd name="connsiteX7" fmla="*/ 5954714 w 7135218"/>
              <a:gd name="connsiteY7" fmla="*/ 2736950 h 2736950"/>
              <a:gd name="connsiteX8" fmla="*/ 7135218 w 7135218"/>
              <a:gd name="connsiteY8" fmla="*/ 2052536 h 2736950"/>
              <a:gd name="connsiteX0" fmla="*/ 0 w 7159537"/>
              <a:gd name="connsiteY0" fmla="*/ 2062264 h 2736950"/>
              <a:gd name="connsiteX1" fmla="*/ 1207616 w 7159537"/>
              <a:gd name="connsiteY1" fmla="*/ 1361873 h 2736950"/>
              <a:gd name="connsiteX2" fmla="*/ 2400389 w 7159537"/>
              <a:gd name="connsiteY2" fmla="*/ 2055218 h 2736950"/>
              <a:gd name="connsiteX3" fmla="*/ 2395779 w 7159537"/>
              <a:gd name="connsiteY3" fmla="*/ 697619 h 2736950"/>
              <a:gd name="connsiteX4" fmla="*/ 3583939 w 7159537"/>
              <a:gd name="connsiteY4" fmla="*/ 0 h 2736950"/>
              <a:gd name="connsiteX5" fmla="*/ 4775578 w 7159537"/>
              <a:gd name="connsiteY5" fmla="*/ 698321 h 2736950"/>
              <a:gd name="connsiteX6" fmla="*/ 4767236 w 7159537"/>
              <a:gd name="connsiteY6" fmla="*/ 2052536 h 2736950"/>
              <a:gd name="connsiteX7" fmla="*/ 5979033 w 7159537"/>
              <a:gd name="connsiteY7" fmla="*/ 2736950 h 2736950"/>
              <a:gd name="connsiteX8" fmla="*/ 7159537 w 7159537"/>
              <a:gd name="connsiteY8" fmla="*/ 2052536 h 2736950"/>
              <a:gd name="connsiteX0" fmla="*/ 0 w 7149809"/>
              <a:gd name="connsiteY0" fmla="*/ 2071991 h 2736950"/>
              <a:gd name="connsiteX1" fmla="*/ 1197888 w 7149809"/>
              <a:gd name="connsiteY1" fmla="*/ 1361873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22208 w 7149809"/>
              <a:gd name="connsiteY1" fmla="*/ 1357009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7344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212480 w 7149809"/>
              <a:gd name="connsiteY1" fmla="*/ 137646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6585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582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5253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49809"/>
              <a:gd name="connsiteY0" fmla="*/ 2071991 h 2736950"/>
              <a:gd name="connsiteX1" fmla="*/ 1194700 w 7149809"/>
              <a:gd name="connsiteY1" fmla="*/ 1371385 h 2736950"/>
              <a:gd name="connsiteX2" fmla="*/ 2390661 w 7149809"/>
              <a:gd name="connsiteY2" fmla="*/ 2055218 h 2736950"/>
              <a:gd name="connsiteX3" fmla="*/ 2386051 w 7149809"/>
              <a:gd name="connsiteY3" fmla="*/ 697619 h 2736950"/>
              <a:gd name="connsiteX4" fmla="*/ 3574211 w 7149809"/>
              <a:gd name="connsiteY4" fmla="*/ 0 h 2736950"/>
              <a:gd name="connsiteX5" fmla="*/ 4770930 w 7149809"/>
              <a:gd name="connsiteY5" fmla="*/ 698321 h 2736950"/>
              <a:gd name="connsiteX6" fmla="*/ 4757508 w 7149809"/>
              <a:gd name="connsiteY6" fmla="*/ 2047456 h 2736950"/>
              <a:gd name="connsiteX7" fmla="*/ 5969305 w 7149809"/>
              <a:gd name="connsiteY7" fmla="*/ 2736950 h 2736950"/>
              <a:gd name="connsiteX8" fmla="*/ 7149809 w 7149809"/>
              <a:gd name="connsiteY8" fmla="*/ 2052536 h 2736950"/>
              <a:gd name="connsiteX0" fmla="*/ 0 w 7152768"/>
              <a:gd name="connsiteY0" fmla="*/ 2063113 h 2736950"/>
              <a:gd name="connsiteX1" fmla="*/ 1197659 w 7152768"/>
              <a:gd name="connsiteY1" fmla="*/ 1371385 h 2736950"/>
              <a:gd name="connsiteX2" fmla="*/ 2393620 w 7152768"/>
              <a:gd name="connsiteY2" fmla="*/ 2055218 h 2736950"/>
              <a:gd name="connsiteX3" fmla="*/ 2389010 w 7152768"/>
              <a:gd name="connsiteY3" fmla="*/ 697619 h 2736950"/>
              <a:gd name="connsiteX4" fmla="*/ 3577170 w 7152768"/>
              <a:gd name="connsiteY4" fmla="*/ 0 h 2736950"/>
              <a:gd name="connsiteX5" fmla="*/ 4773889 w 7152768"/>
              <a:gd name="connsiteY5" fmla="*/ 698321 h 2736950"/>
              <a:gd name="connsiteX6" fmla="*/ 4760467 w 7152768"/>
              <a:gd name="connsiteY6" fmla="*/ 2047456 h 2736950"/>
              <a:gd name="connsiteX7" fmla="*/ 5972264 w 7152768"/>
              <a:gd name="connsiteY7" fmla="*/ 2736950 h 2736950"/>
              <a:gd name="connsiteX8" fmla="*/ 7152768 w 7152768"/>
              <a:gd name="connsiteY8" fmla="*/ 2052536 h 273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52768" h="2736950">
                <a:moveTo>
                  <a:pt x="0" y="2063113"/>
                </a:moveTo>
                <a:cubicBezTo>
                  <a:pt x="405781" y="1831271"/>
                  <a:pt x="752967" y="1616359"/>
                  <a:pt x="1197659" y="1371385"/>
                </a:cubicBezTo>
                <a:lnTo>
                  <a:pt x="2393620" y="2055218"/>
                </a:lnTo>
                <a:cubicBezTo>
                  <a:pt x="2396863" y="1599639"/>
                  <a:pt x="2385767" y="1153198"/>
                  <a:pt x="2389010" y="697619"/>
                </a:cubicBezTo>
                <a:lnTo>
                  <a:pt x="3577170" y="0"/>
                </a:lnTo>
                <a:lnTo>
                  <a:pt x="4773889" y="698321"/>
                </a:lnTo>
                <a:cubicBezTo>
                  <a:pt x="4772268" y="1155521"/>
                  <a:pt x="4762088" y="1590256"/>
                  <a:pt x="4760467" y="2047456"/>
                </a:cubicBezTo>
                <a:lnTo>
                  <a:pt x="5972264" y="2736950"/>
                </a:lnTo>
                <a:lnTo>
                  <a:pt x="7152768" y="2052536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2" name="Freeform: Shape 31">
            <a:extLst>
              <a:ext uri="{FF2B5EF4-FFF2-40B4-BE49-F238E27FC236}">
                <a16:creationId xmlns:a16="http://schemas.microsoft.com/office/drawing/2014/main" id="{274DD645-8640-45D5-9B60-F31EC01D3CC0}"/>
              </a:ext>
            </a:extLst>
          </p:cNvPr>
          <p:cNvSpPr/>
          <p:nvPr userDrawn="1"/>
        </p:nvSpPr>
        <p:spPr>
          <a:xfrm>
            <a:off x="6330735" y="1397896"/>
            <a:ext cx="1780162" cy="1718553"/>
          </a:xfrm>
          <a:custGeom>
            <a:avLst/>
            <a:gdLst>
              <a:gd name="connsiteX0" fmla="*/ 2373549 w 2373549"/>
              <a:gd name="connsiteY0" fmla="*/ 680936 h 2062264"/>
              <a:gd name="connsiteX1" fmla="*/ 1186774 w 2373549"/>
              <a:gd name="connsiteY1" fmla="*/ 0 h 2062264"/>
              <a:gd name="connsiteX2" fmla="*/ 0 w 2373549"/>
              <a:gd name="connsiteY2" fmla="*/ 690664 h 2062264"/>
              <a:gd name="connsiteX3" fmla="*/ 0 w 2373549"/>
              <a:gd name="connsiteY3" fmla="*/ 2062264 h 2062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3549" h="2062264">
                <a:moveTo>
                  <a:pt x="2373549" y="680936"/>
                </a:moveTo>
                <a:lnTo>
                  <a:pt x="1186774" y="0"/>
                </a:lnTo>
                <a:lnTo>
                  <a:pt x="0" y="690664"/>
                </a:lnTo>
                <a:lnTo>
                  <a:pt x="0" y="2062264"/>
                </a:lnTo>
              </a:path>
            </a:pathLst>
          </a:custGeom>
          <a:noFill/>
          <a:ln w="38100" cap="flat" cmpd="sng" algn="ctr">
            <a:solidFill>
              <a:schemeClr val="accent6">
                <a:lumMod val="10000"/>
                <a:lumOff val="90000"/>
              </a:schemeClr>
            </a:solidFill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3" name="Freeform: Shape 34">
            <a:extLst>
              <a:ext uri="{FF2B5EF4-FFF2-40B4-BE49-F238E27FC236}">
                <a16:creationId xmlns:a16="http://schemas.microsoft.com/office/drawing/2014/main" id="{71C09F09-7119-47FD-8E60-E4A92C9A3119}"/>
              </a:ext>
            </a:extLst>
          </p:cNvPr>
          <p:cNvSpPr/>
          <p:nvPr userDrawn="1"/>
        </p:nvSpPr>
        <p:spPr>
          <a:xfrm flipH="1">
            <a:off x="8036626" y="1869556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4" name="Freeform: Shape 45">
            <a:extLst>
              <a:ext uri="{FF2B5EF4-FFF2-40B4-BE49-F238E27FC236}">
                <a16:creationId xmlns:a16="http://schemas.microsoft.com/office/drawing/2014/main" id="{E99BCE04-19B9-4541-925F-AC59CF760E7F}"/>
              </a:ext>
            </a:extLst>
          </p:cNvPr>
          <p:cNvSpPr/>
          <p:nvPr userDrawn="1"/>
        </p:nvSpPr>
        <p:spPr>
          <a:xfrm flipH="1">
            <a:off x="7150918" y="1309249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5" name="Freeform: Shape 46">
            <a:extLst>
              <a:ext uri="{FF2B5EF4-FFF2-40B4-BE49-F238E27FC236}">
                <a16:creationId xmlns:a16="http://schemas.microsoft.com/office/drawing/2014/main" id="{F2B610BB-26F6-44A5-B7DB-CEEDCAE916ED}"/>
              </a:ext>
            </a:extLst>
          </p:cNvPr>
          <p:cNvSpPr/>
          <p:nvPr userDrawn="1"/>
        </p:nvSpPr>
        <p:spPr>
          <a:xfrm flipH="1">
            <a:off x="6246128" y="1881980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6" name="Freeform: Shape 47">
            <a:extLst>
              <a:ext uri="{FF2B5EF4-FFF2-40B4-BE49-F238E27FC236}">
                <a16:creationId xmlns:a16="http://schemas.microsoft.com/office/drawing/2014/main" id="{C979636C-DE09-47B7-8972-BAE28DFA91DF}"/>
              </a:ext>
            </a:extLst>
          </p:cNvPr>
          <p:cNvSpPr/>
          <p:nvPr userDrawn="1"/>
        </p:nvSpPr>
        <p:spPr>
          <a:xfrm flipH="1">
            <a:off x="6250095" y="3009045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7" name="Freeform: Shape 48">
            <a:extLst>
              <a:ext uri="{FF2B5EF4-FFF2-40B4-BE49-F238E27FC236}">
                <a16:creationId xmlns:a16="http://schemas.microsoft.com/office/drawing/2014/main" id="{01B12467-C508-4D89-94B3-6D23C6199703}"/>
              </a:ext>
            </a:extLst>
          </p:cNvPr>
          <p:cNvSpPr/>
          <p:nvPr userDrawn="1"/>
        </p:nvSpPr>
        <p:spPr>
          <a:xfrm flipH="1">
            <a:off x="5359512" y="3575717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8" name="Freeform: Shape 49">
            <a:extLst>
              <a:ext uri="{FF2B5EF4-FFF2-40B4-BE49-F238E27FC236}">
                <a16:creationId xmlns:a16="http://schemas.microsoft.com/office/drawing/2014/main" id="{9EA72422-90A8-454F-8133-112CD2B85BEA}"/>
              </a:ext>
            </a:extLst>
          </p:cNvPr>
          <p:cNvSpPr/>
          <p:nvPr userDrawn="1"/>
        </p:nvSpPr>
        <p:spPr>
          <a:xfrm flipH="1">
            <a:off x="4453385" y="3011158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79" name="Freeform: Shape 50">
            <a:extLst>
              <a:ext uri="{FF2B5EF4-FFF2-40B4-BE49-F238E27FC236}">
                <a16:creationId xmlns:a16="http://schemas.microsoft.com/office/drawing/2014/main" id="{3C67727D-D0D9-4CA6-99EE-0B89D465A706}"/>
              </a:ext>
            </a:extLst>
          </p:cNvPr>
          <p:cNvSpPr/>
          <p:nvPr userDrawn="1"/>
        </p:nvSpPr>
        <p:spPr>
          <a:xfrm flipH="1">
            <a:off x="4463995" y="1876083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0" name="Freeform: Shape 51">
            <a:extLst>
              <a:ext uri="{FF2B5EF4-FFF2-40B4-BE49-F238E27FC236}">
                <a16:creationId xmlns:a16="http://schemas.microsoft.com/office/drawing/2014/main" id="{C88A67D0-B01F-4CC8-B248-2CF85911F456}"/>
              </a:ext>
            </a:extLst>
          </p:cNvPr>
          <p:cNvSpPr/>
          <p:nvPr userDrawn="1"/>
        </p:nvSpPr>
        <p:spPr>
          <a:xfrm flipH="1">
            <a:off x="3583617" y="1304809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1" name="Freeform: Shape 52">
            <a:extLst>
              <a:ext uri="{FF2B5EF4-FFF2-40B4-BE49-F238E27FC236}">
                <a16:creationId xmlns:a16="http://schemas.microsoft.com/office/drawing/2014/main" id="{DBF6CA39-E979-4287-833E-20A9B455F7D6}"/>
              </a:ext>
            </a:extLst>
          </p:cNvPr>
          <p:cNvSpPr/>
          <p:nvPr userDrawn="1"/>
        </p:nvSpPr>
        <p:spPr>
          <a:xfrm flipH="1">
            <a:off x="2674382" y="1873186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2" name="Freeform: Shape 53">
            <a:extLst>
              <a:ext uri="{FF2B5EF4-FFF2-40B4-BE49-F238E27FC236}">
                <a16:creationId xmlns:a16="http://schemas.microsoft.com/office/drawing/2014/main" id="{9EAA4E60-7510-4920-A426-5630491CFAC2}"/>
              </a:ext>
            </a:extLst>
          </p:cNvPr>
          <p:cNvSpPr/>
          <p:nvPr userDrawn="1"/>
        </p:nvSpPr>
        <p:spPr>
          <a:xfrm flipH="1">
            <a:off x="2674464" y="3011158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3" name="Freeform: Shape 54">
            <a:extLst>
              <a:ext uri="{FF2B5EF4-FFF2-40B4-BE49-F238E27FC236}">
                <a16:creationId xmlns:a16="http://schemas.microsoft.com/office/drawing/2014/main" id="{322F7ECD-1942-42EE-B5E0-FC1E0206BFFD}"/>
              </a:ext>
            </a:extLst>
          </p:cNvPr>
          <p:cNvSpPr/>
          <p:nvPr userDrawn="1"/>
        </p:nvSpPr>
        <p:spPr>
          <a:xfrm flipH="1">
            <a:off x="1789739" y="2468987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4" name="Freeform: Shape 55">
            <a:extLst>
              <a:ext uri="{FF2B5EF4-FFF2-40B4-BE49-F238E27FC236}">
                <a16:creationId xmlns:a16="http://schemas.microsoft.com/office/drawing/2014/main" id="{2465D6BD-72DA-4C13-97C2-7CF8D7F2F0C4}"/>
              </a:ext>
            </a:extLst>
          </p:cNvPr>
          <p:cNvSpPr/>
          <p:nvPr userDrawn="1"/>
        </p:nvSpPr>
        <p:spPr>
          <a:xfrm flipH="1">
            <a:off x="892727" y="3010175"/>
            <a:ext cx="153234" cy="197057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85" name="Content placeholder 47" descr="Click icon to add picture">
            <a:extLst>
              <a:ext uri="{FF2B5EF4-FFF2-40B4-BE49-F238E27FC236}">
                <a16:creationId xmlns:a16="http://schemas.microsoft.com/office/drawing/2014/main" id="{E7C6BEEA-1766-44A1-A28D-2E817DBF22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30353" y="3220836"/>
            <a:ext cx="1408181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6" name="Content placeholder 47">
            <a:extLst>
              <a:ext uri="{FF2B5EF4-FFF2-40B4-BE49-F238E27FC236}">
                <a16:creationId xmlns:a16="http://schemas.microsoft.com/office/drawing/2014/main" id="{597D4D7A-8D7E-492C-8795-D491CF53B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30353" y="3705900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7" name="Content placeholder 47" descr="Click icon to add picture">
            <a:extLst>
              <a:ext uri="{FF2B5EF4-FFF2-40B4-BE49-F238E27FC236}">
                <a16:creationId xmlns:a16="http://schemas.microsoft.com/office/drawing/2014/main" id="{A7396594-2DE7-4DB9-B6B4-92F63F06EFC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917457" y="1963036"/>
            <a:ext cx="1408181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88" name="Content placeholder 47">
            <a:extLst>
              <a:ext uri="{FF2B5EF4-FFF2-40B4-BE49-F238E27FC236}">
                <a16:creationId xmlns:a16="http://schemas.microsoft.com/office/drawing/2014/main" id="{CC680CF7-ED60-4FFF-B04E-B24ECDDD35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917457" y="2448100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89" name="Content placeholder 47" descr="Click icon to add picture">
            <a:extLst>
              <a:ext uri="{FF2B5EF4-FFF2-40B4-BE49-F238E27FC236}">
                <a16:creationId xmlns:a16="http://schemas.microsoft.com/office/drawing/2014/main" id="{042E6E66-3835-45DF-80D9-C4AFDF3401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30423" y="3724235"/>
            <a:ext cx="1408181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0" name="Content placeholder 47">
            <a:extLst>
              <a:ext uri="{FF2B5EF4-FFF2-40B4-BE49-F238E27FC236}">
                <a16:creationId xmlns:a16="http://schemas.microsoft.com/office/drawing/2014/main" id="{A6E85C70-1784-4A0C-8897-EDE98D39BC0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830423" y="4209298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1" name="Content placeholder 47" descr="Click icon to add picture">
            <a:extLst>
              <a:ext uri="{FF2B5EF4-FFF2-40B4-BE49-F238E27FC236}">
                <a16:creationId xmlns:a16="http://schemas.microsoft.com/office/drawing/2014/main" id="{4CD55BC2-05D0-49CB-B0A5-C96ACB411B5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626456" y="3724235"/>
            <a:ext cx="1408181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2" name="Content placeholder 47">
            <a:extLst>
              <a:ext uri="{FF2B5EF4-FFF2-40B4-BE49-F238E27FC236}">
                <a16:creationId xmlns:a16="http://schemas.microsoft.com/office/drawing/2014/main" id="{49DB7120-2F2C-4F89-AA8C-ABC4F3FF25F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5626456" y="4209298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93" name="Content placeholder 47" descr="Click icon to add picture">
            <a:extLst>
              <a:ext uri="{FF2B5EF4-FFF2-40B4-BE49-F238E27FC236}">
                <a16:creationId xmlns:a16="http://schemas.microsoft.com/office/drawing/2014/main" id="{AEB1F7BA-7D83-4C23-A72B-82DF9377E9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51039" y="1963036"/>
            <a:ext cx="1408181" cy="42199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94" name="Content placeholder 47">
            <a:extLst>
              <a:ext uri="{FF2B5EF4-FFF2-40B4-BE49-F238E27FC236}">
                <a16:creationId xmlns:a16="http://schemas.microsoft.com/office/drawing/2014/main" id="{7C32F3EB-1AC3-40E9-B66D-ADB19CC74F0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51039" y="2448100"/>
            <a:ext cx="1408181" cy="421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altLang="zh-CN" sz="1050" b="0" kern="1200" dirty="0">
                <a:solidFill>
                  <a:schemeClr val="accent6"/>
                </a:solidFill>
                <a:latin typeface="+mn-lt"/>
                <a:ea typeface="+mj-ea"/>
                <a:cs typeface="+mn-cs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marL="0" lvl="0" indent="0" algn="ctr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 altLang="zh-CN" dirty="0"/>
              <a:t>Click to edit Master text styles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7E7569-B8BF-39D0-D742-EF98B83E4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186" y="605588"/>
            <a:ext cx="7886700" cy="1004215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C159C7-D006-5B5F-1FEA-689C432B8C8C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EBABD-E264-2C96-1139-289A712F35B7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11021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19">
            <a:extLst>
              <a:ext uri="{FF2B5EF4-FFF2-40B4-BE49-F238E27FC236}">
                <a16:creationId xmlns:a16="http://schemas.microsoft.com/office/drawing/2014/main" id="{F38B75F8-75D4-4B41-B7C7-433032DD0A6F}"/>
              </a:ext>
            </a:extLst>
          </p:cNvPr>
          <p:cNvSpPr/>
          <p:nvPr userDrawn="1"/>
        </p:nvSpPr>
        <p:spPr>
          <a:xfrm flipH="1">
            <a:off x="576968" y="409251"/>
            <a:ext cx="1414771" cy="184432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671D1224-EDDC-4900-92DC-13608D44C524}"/>
              </a:ext>
            </a:extLst>
          </p:cNvPr>
          <p:cNvSpPr/>
          <p:nvPr userDrawn="1"/>
        </p:nvSpPr>
        <p:spPr>
          <a:xfrm flipH="1">
            <a:off x="587359" y="3381587"/>
            <a:ext cx="1414769" cy="184432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635A9E44-4E60-1AD1-0B85-72422683B48A}"/>
              </a:ext>
            </a:extLst>
          </p:cNvPr>
          <p:cNvSpPr/>
          <p:nvPr userDrawn="1"/>
        </p:nvSpPr>
        <p:spPr>
          <a:xfrm flipH="1">
            <a:off x="0" y="3091660"/>
            <a:ext cx="868461" cy="1252358"/>
          </a:xfrm>
          <a:custGeom>
            <a:avLst/>
            <a:gdLst>
              <a:gd name="connsiteX0" fmla="*/ 638572 w 1157948"/>
              <a:gd name="connsiteY0" fmla="*/ 0 h 1502830"/>
              <a:gd name="connsiteX1" fmla="*/ 0 w 1157948"/>
              <a:gd name="connsiteY1" fmla="*/ 378385 h 1502830"/>
              <a:gd name="connsiteX2" fmla="*/ 0 w 1157948"/>
              <a:gd name="connsiteY2" fmla="*/ 1129800 h 1502830"/>
              <a:gd name="connsiteX3" fmla="*/ 640317 w 1157948"/>
              <a:gd name="connsiteY3" fmla="*/ 1502830 h 1502830"/>
              <a:gd name="connsiteX4" fmla="*/ 1157948 w 1157948"/>
              <a:gd name="connsiteY4" fmla="*/ 1200968 h 1502830"/>
              <a:gd name="connsiteX5" fmla="*/ 1157948 w 1157948"/>
              <a:gd name="connsiteY5" fmla="*/ 304639 h 1502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57948" h="1502830">
                <a:moveTo>
                  <a:pt x="638572" y="0"/>
                </a:moveTo>
                <a:lnTo>
                  <a:pt x="0" y="378385"/>
                </a:lnTo>
                <a:lnTo>
                  <a:pt x="0" y="1129800"/>
                </a:lnTo>
                <a:lnTo>
                  <a:pt x="640317" y="1502830"/>
                </a:lnTo>
                <a:lnTo>
                  <a:pt x="1157948" y="1200968"/>
                </a:lnTo>
                <a:lnTo>
                  <a:pt x="1157948" y="3046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1" name="Subtitle 47" descr="Click icon to add picture">
            <a:extLst>
              <a:ext uri="{FF2B5EF4-FFF2-40B4-BE49-F238E27FC236}">
                <a16:creationId xmlns:a16="http://schemas.microsoft.com/office/drawing/2014/main" id="{0C7786BA-5E56-47AA-AE47-4EC07A0D4F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413029" y="3021332"/>
            <a:ext cx="1990159" cy="4899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80214CF-87DD-476A-9B2E-A58DB313A6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13029" y="3538764"/>
            <a:ext cx="1990159" cy="1439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37" name="Picture placeholder">
            <a:extLst>
              <a:ext uri="{FF2B5EF4-FFF2-40B4-BE49-F238E27FC236}">
                <a16:creationId xmlns:a16="http://schemas.microsoft.com/office/drawing/2014/main" id="{264CF63C-079E-41AA-AA9A-762A765E699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1341128" y="1913438"/>
            <a:ext cx="1414770" cy="1787223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50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041C638-CBB8-1159-9AF8-B5D14CC7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028" y="1409065"/>
            <a:ext cx="4949572" cy="1104636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47" descr="Click icon to add picture">
            <a:extLst>
              <a:ext uri="{FF2B5EF4-FFF2-40B4-BE49-F238E27FC236}">
                <a16:creationId xmlns:a16="http://schemas.microsoft.com/office/drawing/2014/main" id="{3C2C4001-E56F-4174-01AA-4630360BFF48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858630" y="3021332"/>
            <a:ext cx="1990159" cy="48997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02DFC856-C546-62E9-220F-7A668D34905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858630" y="3538764"/>
            <a:ext cx="1990159" cy="14392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7335A-F59E-2A6C-D2D6-F10391DA8D69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26796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F946AB17-3782-8412-C51A-DE10A0637453}"/>
              </a:ext>
            </a:extLst>
          </p:cNvPr>
          <p:cNvSpPr/>
          <p:nvPr userDrawn="1"/>
        </p:nvSpPr>
        <p:spPr>
          <a:xfrm>
            <a:off x="0" y="2383989"/>
            <a:ext cx="1770772" cy="3063777"/>
          </a:xfrm>
          <a:custGeom>
            <a:avLst/>
            <a:gdLst>
              <a:gd name="connsiteX0" fmla="*/ 773997 w 2361029"/>
              <a:gd name="connsiteY0" fmla="*/ 0 h 3676532"/>
              <a:gd name="connsiteX1" fmla="*/ 2361029 w 2361029"/>
              <a:gd name="connsiteY1" fmla="*/ 925683 h 3676532"/>
              <a:gd name="connsiteX2" fmla="*/ 2361029 w 2361029"/>
              <a:gd name="connsiteY2" fmla="*/ 2763949 h 3676532"/>
              <a:gd name="connsiteX3" fmla="*/ 769661 w 2361029"/>
              <a:gd name="connsiteY3" fmla="*/ 3676532 h 3676532"/>
              <a:gd name="connsiteX4" fmla="*/ 0 w 2361029"/>
              <a:gd name="connsiteY4" fmla="*/ 3234717 h 3676532"/>
              <a:gd name="connsiteX5" fmla="*/ 0 w 2361029"/>
              <a:gd name="connsiteY5" fmla="*/ 446885 h 3676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61029" h="3676532">
                <a:moveTo>
                  <a:pt x="773997" y="0"/>
                </a:moveTo>
                <a:lnTo>
                  <a:pt x="2361029" y="925683"/>
                </a:lnTo>
                <a:lnTo>
                  <a:pt x="2361029" y="2763949"/>
                </a:lnTo>
                <a:lnTo>
                  <a:pt x="769661" y="3676532"/>
                </a:lnTo>
                <a:lnTo>
                  <a:pt x="0" y="3234717"/>
                </a:lnTo>
                <a:lnTo>
                  <a:pt x="0" y="446885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BA5A58B-9440-7DAB-E7D7-3143B049FBAC}"/>
              </a:ext>
            </a:extLst>
          </p:cNvPr>
          <p:cNvSpPr/>
          <p:nvPr userDrawn="1"/>
        </p:nvSpPr>
        <p:spPr>
          <a:xfrm flipH="1">
            <a:off x="760675" y="4377725"/>
            <a:ext cx="1283074" cy="1327728"/>
          </a:xfrm>
          <a:custGeom>
            <a:avLst/>
            <a:gdLst>
              <a:gd name="connsiteX0" fmla="*/ 852873 w 1710765"/>
              <a:gd name="connsiteY0" fmla="*/ 0 h 1593273"/>
              <a:gd name="connsiteX1" fmla="*/ 0 w 1710765"/>
              <a:gd name="connsiteY1" fmla="*/ 494134 h 1593273"/>
              <a:gd name="connsiteX2" fmla="*/ 0 w 1710765"/>
              <a:gd name="connsiteY2" fmla="*/ 1475410 h 1593273"/>
              <a:gd name="connsiteX3" fmla="*/ 206916 w 1710765"/>
              <a:gd name="connsiteY3" fmla="*/ 1593273 h 1593273"/>
              <a:gd name="connsiteX4" fmla="*/ 1502835 w 1710765"/>
              <a:gd name="connsiteY4" fmla="*/ 1593273 h 1593273"/>
              <a:gd name="connsiteX5" fmla="*/ 1709418 w 1710765"/>
              <a:gd name="connsiteY5" fmla="*/ 1475480 h 1593273"/>
              <a:gd name="connsiteX6" fmla="*/ 1710407 w 1710765"/>
              <a:gd name="connsiteY6" fmla="*/ 491803 h 1593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0765" h="1593273">
                <a:moveTo>
                  <a:pt x="852873" y="0"/>
                </a:moveTo>
                <a:lnTo>
                  <a:pt x="0" y="494134"/>
                </a:lnTo>
                <a:lnTo>
                  <a:pt x="0" y="1475410"/>
                </a:lnTo>
                <a:lnTo>
                  <a:pt x="206916" y="1593273"/>
                </a:lnTo>
                <a:lnTo>
                  <a:pt x="1502835" y="1593273"/>
                </a:lnTo>
                <a:lnTo>
                  <a:pt x="1709418" y="1475480"/>
                </a:lnTo>
                <a:cubicBezTo>
                  <a:pt x="1707864" y="1146834"/>
                  <a:pt x="1711961" y="820449"/>
                  <a:pt x="1710407" y="491803"/>
                </a:cubicBez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2" name="Content Placeholder 47" descr="Click icon to add picture">
            <a:extLst>
              <a:ext uri="{FF2B5EF4-FFF2-40B4-BE49-F238E27FC236}">
                <a16:creationId xmlns:a16="http://schemas.microsoft.com/office/drawing/2014/main" id="{95ADF367-2619-4E00-AB82-8FFF41D0E5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53707" y="854364"/>
            <a:ext cx="3872032" cy="3505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3" name="Content Placeholder 47">
            <a:extLst>
              <a:ext uri="{FF2B5EF4-FFF2-40B4-BE49-F238E27FC236}">
                <a16:creationId xmlns:a16="http://schemas.microsoft.com/office/drawing/2014/main" id="{8CEB04CE-793E-47B4-8D80-9B82864F2CD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53706" y="1224224"/>
            <a:ext cx="3872032" cy="1255138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067BF8FD-2643-4122-BE3E-63F413244EC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953707" y="2487238"/>
            <a:ext cx="3872032" cy="35056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02260D10-FEA1-48A7-B544-FAEEAECF5DE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953706" y="3831228"/>
            <a:ext cx="3872032" cy="351166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1" i="0">
                <a:solidFill>
                  <a:schemeClr val="accent6"/>
                </a:solidFill>
                <a:latin typeface="+mn-lt"/>
                <a:cs typeface="Posterama" panose="020B0504020200020000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0" name="Content Placeholder 47">
            <a:extLst>
              <a:ext uri="{FF2B5EF4-FFF2-40B4-BE49-F238E27FC236}">
                <a16:creationId xmlns:a16="http://schemas.microsoft.com/office/drawing/2014/main" id="{64584B30-8BCF-4D75-8A6C-FD82347CC7B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953706" y="2849737"/>
            <a:ext cx="3872032" cy="981491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A4A25056-27FA-4039-ACFA-6624F778712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53706" y="4201602"/>
            <a:ext cx="3872032" cy="136328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Font typeface="Arial" panose="020B0604020202020204" pitchFamily="34" charset="0"/>
              <a:buChar char="•"/>
              <a:defRPr sz="1050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7" name="Freeform: Shape 24">
            <a:extLst>
              <a:ext uri="{FF2B5EF4-FFF2-40B4-BE49-F238E27FC236}">
                <a16:creationId xmlns:a16="http://schemas.microsoft.com/office/drawing/2014/main" id="{A23F9759-CF52-CE45-5E22-9678534685A7}"/>
              </a:ext>
            </a:extLst>
          </p:cNvPr>
          <p:cNvSpPr/>
          <p:nvPr userDrawn="1"/>
        </p:nvSpPr>
        <p:spPr>
          <a:xfrm flipH="1">
            <a:off x="1973918" y="3915878"/>
            <a:ext cx="501611" cy="653911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D84FCC1-368D-680C-31AA-597C3AAF4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999" y="589254"/>
            <a:ext cx="2995630" cy="1897983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53E8C9F-CD73-30CD-1F24-20F2E6149D58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3550629" y="951391"/>
            <a:ext cx="380834" cy="471568"/>
          </a:xfrm>
        </p:spPr>
        <p:txBody>
          <a:bodyPr lIns="0" rIns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E61E189-349E-0076-EA43-7BCB6E24CE86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543529" y="2588042"/>
            <a:ext cx="402203" cy="471568"/>
          </a:xfrm>
        </p:spPr>
        <p:txBody>
          <a:bodyPr lIns="0" rIns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8B04572-5D47-C3DF-CDEA-15EC646EA8FE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3535552" y="3930034"/>
            <a:ext cx="402203" cy="471568"/>
          </a:xfrm>
        </p:spPr>
        <p:txBody>
          <a:bodyPr lIns="0" rIns="0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600">
                <a:solidFill>
                  <a:schemeClr val="accent6"/>
                </a:solidFill>
                <a:latin typeface="Abadi" panose="020B0604020104020204" pitchFamily="34" charset="0"/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6A453-65E1-B688-A3F9-EA0AA347DDEA}"/>
              </a:ext>
            </a:extLst>
          </p:cNvPr>
          <p:cNvSpPr>
            <a:spLocks noGrp="1"/>
          </p:cNvSpPr>
          <p:nvPr>
            <p:ph type="sldNum" sz="quarter" idx="4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012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043" y="66547"/>
            <a:ext cx="6483984" cy="39903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rgbClr val="5B9BD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7">
            <a:extLst>
              <a:ext uri="{FF2B5EF4-FFF2-40B4-BE49-F238E27FC236}">
                <a16:creationId xmlns:a16="http://schemas.microsoft.com/office/drawing/2014/main" id="{3EDD8D3E-653B-4A9E-9868-3B013A65FE9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5619868" y="440957"/>
            <a:ext cx="3186655" cy="3942608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18" name="Content Placeholder 47">
            <a:extLst>
              <a:ext uri="{FF2B5EF4-FFF2-40B4-BE49-F238E27FC236}">
                <a16:creationId xmlns:a16="http://schemas.microsoft.com/office/drawing/2014/main" id="{DD4E6A9F-7400-917B-6A6B-6BAB445E85F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8070" y="2710933"/>
            <a:ext cx="3719867" cy="1672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19" name="Freeform: Shape 25">
            <a:extLst>
              <a:ext uri="{FF2B5EF4-FFF2-40B4-BE49-F238E27FC236}">
                <a16:creationId xmlns:a16="http://schemas.microsoft.com/office/drawing/2014/main" id="{D7BBD3E8-D5DD-C21F-3792-4880373CCDCC}"/>
              </a:ext>
            </a:extLst>
          </p:cNvPr>
          <p:cNvSpPr/>
          <p:nvPr userDrawn="1"/>
        </p:nvSpPr>
        <p:spPr>
          <a:xfrm flipH="1">
            <a:off x="5550729" y="3757271"/>
            <a:ext cx="1010760" cy="131764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0" name="Freeform: Shape 11">
            <a:extLst>
              <a:ext uri="{FF2B5EF4-FFF2-40B4-BE49-F238E27FC236}">
                <a16:creationId xmlns:a16="http://schemas.microsoft.com/office/drawing/2014/main" id="{FC461D80-0CAC-62E5-726A-63B48BEF3F25}"/>
              </a:ext>
            </a:extLst>
          </p:cNvPr>
          <p:cNvSpPr/>
          <p:nvPr userDrawn="1"/>
        </p:nvSpPr>
        <p:spPr>
          <a:xfrm>
            <a:off x="4890762" y="3977422"/>
            <a:ext cx="497536" cy="632435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944167-AFE9-AE61-AF44-B9AEE24D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070" y="2081240"/>
            <a:ext cx="7367999" cy="1104636"/>
          </a:xfrm>
        </p:spPr>
        <p:txBody>
          <a:bodyPr anchor="t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268D53-92DA-7335-4DAB-83485CAF3FE9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FCB16-3643-AB04-D20E-A14FFE07F67C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3580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46">
            <a:extLst>
              <a:ext uri="{FF2B5EF4-FFF2-40B4-BE49-F238E27FC236}">
                <a16:creationId xmlns:a16="http://schemas.microsoft.com/office/drawing/2014/main" id="{39B50CEE-D9F9-B5CD-C274-BEAA5EAB37E3}"/>
              </a:ext>
            </a:extLst>
          </p:cNvPr>
          <p:cNvSpPr/>
          <p:nvPr userDrawn="1"/>
        </p:nvSpPr>
        <p:spPr>
          <a:xfrm>
            <a:off x="307764" y="10363"/>
            <a:ext cx="1091641" cy="849273"/>
          </a:xfrm>
          <a:custGeom>
            <a:avLst/>
            <a:gdLst>
              <a:gd name="connsiteX0" fmla="*/ 219223 w 1455521"/>
              <a:gd name="connsiteY0" fmla="*/ 0 h 1019127"/>
              <a:gd name="connsiteX1" fmla="*/ 1236298 w 1455521"/>
              <a:gd name="connsiteY1" fmla="*/ 0 h 1019127"/>
              <a:gd name="connsiteX2" fmla="*/ 1455521 w 1455521"/>
              <a:gd name="connsiteY2" fmla="*/ 385779 h 1019127"/>
              <a:gd name="connsiteX3" fmla="*/ 1095615 w 1455521"/>
              <a:gd name="connsiteY3" fmla="*/ 1019127 h 1019127"/>
              <a:gd name="connsiteX4" fmla="*/ 359906 w 1455521"/>
              <a:gd name="connsiteY4" fmla="*/ 1019127 h 1019127"/>
              <a:gd name="connsiteX5" fmla="*/ 0 w 1455521"/>
              <a:gd name="connsiteY5" fmla="*/ 385779 h 1019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1019127">
                <a:moveTo>
                  <a:pt x="219223" y="0"/>
                </a:moveTo>
                <a:lnTo>
                  <a:pt x="1236298" y="0"/>
                </a:lnTo>
                <a:lnTo>
                  <a:pt x="1455521" y="385779"/>
                </a:lnTo>
                <a:lnTo>
                  <a:pt x="1095615" y="1019127"/>
                </a:lnTo>
                <a:lnTo>
                  <a:pt x="359906" y="1019127"/>
                </a:lnTo>
                <a:lnTo>
                  <a:pt x="0" y="385779"/>
                </a:lnTo>
                <a:close/>
              </a:path>
            </a:pathLst>
          </a:custGeom>
          <a:solidFill>
            <a:schemeClr val="accent6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9" name="Hexagon 15">
            <a:extLst>
              <a:ext uri="{FF2B5EF4-FFF2-40B4-BE49-F238E27FC236}">
                <a16:creationId xmlns:a16="http://schemas.microsoft.com/office/drawing/2014/main" id="{93831F6E-A0DA-46E5-AF13-ED5D9ABF108D}"/>
              </a:ext>
            </a:extLst>
          </p:cNvPr>
          <p:cNvSpPr/>
          <p:nvPr userDrawn="1"/>
        </p:nvSpPr>
        <p:spPr>
          <a:xfrm>
            <a:off x="1184615" y="375003"/>
            <a:ext cx="1091641" cy="1055580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0" name="Hexagon 17">
            <a:extLst>
              <a:ext uri="{FF2B5EF4-FFF2-40B4-BE49-F238E27FC236}">
                <a16:creationId xmlns:a16="http://schemas.microsoft.com/office/drawing/2014/main" id="{18B06ECC-5FA7-4ACA-86BF-694240D0C05B}"/>
              </a:ext>
            </a:extLst>
          </p:cNvPr>
          <p:cNvSpPr/>
          <p:nvPr userDrawn="1"/>
        </p:nvSpPr>
        <p:spPr>
          <a:xfrm>
            <a:off x="309164" y="947058"/>
            <a:ext cx="1091641" cy="1055580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Hexagon 19">
            <a:extLst>
              <a:ext uri="{FF2B5EF4-FFF2-40B4-BE49-F238E27FC236}">
                <a16:creationId xmlns:a16="http://schemas.microsoft.com/office/drawing/2014/main" id="{089AA305-8FFC-46A5-B806-D5D78320D0CD}"/>
              </a:ext>
            </a:extLst>
          </p:cNvPr>
          <p:cNvSpPr/>
          <p:nvPr userDrawn="1"/>
        </p:nvSpPr>
        <p:spPr>
          <a:xfrm>
            <a:off x="1185053" y="1510364"/>
            <a:ext cx="1091641" cy="1055580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2" name="Hexagon 21">
            <a:extLst>
              <a:ext uri="{FF2B5EF4-FFF2-40B4-BE49-F238E27FC236}">
                <a16:creationId xmlns:a16="http://schemas.microsoft.com/office/drawing/2014/main" id="{DB2D65ED-32BC-44B2-92F3-E16717051CA1}"/>
              </a:ext>
            </a:extLst>
          </p:cNvPr>
          <p:cNvSpPr/>
          <p:nvPr userDrawn="1"/>
        </p:nvSpPr>
        <p:spPr>
          <a:xfrm>
            <a:off x="2965329" y="3818476"/>
            <a:ext cx="1091641" cy="1055580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6100186E-95B0-AB29-6F1D-DBFBAA566DB2}"/>
              </a:ext>
            </a:extLst>
          </p:cNvPr>
          <p:cNvSpPr/>
          <p:nvPr userDrawn="1"/>
        </p:nvSpPr>
        <p:spPr>
          <a:xfrm>
            <a:off x="2966822" y="4960114"/>
            <a:ext cx="1091641" cy="777133"/>
          </a:xfrm>
          <a:custGeom>
            <a:avLst/>
            <a:gdLst>
              <a:gd name="connsiteX0" fmla="*/ 359906 w 1455521"/>
              <a:gd name="connsiteY0" fmla="*/ 0 h 932559"/>
              <a:gd name="connsiteX1" fmla="*/ 1095615 w 1455521"/>
              <a:gd name="connsiteY1" fmla="*/ 0 h 932559"/>
              <a:gd name="connsiteX2" fmla="*/ 1455521 w 1455521"/>
              <a:gd name="connsiteY2" fmla="*/ 633348 h 932559"/>
              <a:gd name="connsiteX3" fmla="*/ 1285492 w 1455521"/>
              <a:gd name="connsiteY3" fmla="*/ 932559 h 932559"/>
              <a:gd name="connsiteX4" fmla="*/ 170030 w 1455521"/>
              <a:gd name="connsiteY4" fmla="*/ 932559 h 932559"/>
              <a:gd name="connsiteX5" fmla="*/ 0 w 1455521"/>
              <a:gd name="connsiteY5" fmla="*/ 633348 h 93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32559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285492" y="932559"/>
                </a:lnTo>
                <a:lnTo>
                  <a:pt x="170030" y="932559"/>
                </a:lnTo>
                <a:lnTo>
                  <a:pt x="0" y="633348"/>
                </a:ln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5275D449-7441-440B-8584-96D25256F24D}"/>
              </a:ext>
            </a:extLst>
          </p:cNvPr>
          <p:cNvSpPr/>
          <p:nvPr userDrawn="1"/>
        </p:nvSpPr>
        <p:spPr>
          <a:xfrm>
            <a:off x="2087997" y="4371203"/>
            <a:ext cx="1091641" cy="1055580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94CFCD79-F5CD-4175-96DE-1AC2E1999DB6}"/>
              </a:ext>
            </a:extLst>
          </p:cNvPr>
          <p:cNvSpPr/>
          <p:nvPr userDrawn="1"/>
        </p:nvSpPr>
        <p:spPr>
          <a:xfrm>
            <a:off x="2075358" y="3233850"/>
            <a:ext cx="1091641" cy="1055580"/>
          </a:xfrm>
          <a:prstGeom prst="hexagon">
            <a:avLst>
              <a:gd name="adj" fmla="val 28413"/>
              <a:gd name="vf" fmla="val 115470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8667104-E096-23C3-4C2C-5277C2AF5C57}"/>
              </a:ext>
            </a:extLst>
          </p:cNvPr>
          <p:cNvSpPr/>
          <p:nvPr userDrawn="1"/>
        </p:nvSpPr>
        <p:spPr>
          <a:xfrm>
            <a:off x="2777" y="373443"/>
            <a:ext cx="509153" cy="1055580"/>
          </a:xfrm>
          <a:custGeom>
            <a:avLst/>
            <a:gdLst>
              <a:gd name="connsiteX0" fmla="*/ 0 w 678871"/>
              <a:gd name="connsiteY0" fmla="*/ 0 h 1266696"/>
              <a:gd name="connsiteX1" fmla="*/ 318965 w 678871"/>
              <a:gd name="connsiteY1" fmla="*/ 0 h 1266696"/>
              <a:gd name="connsiteX2" fmla="*/ 678871 w 678871"/>
              <a:gd name="connsiteY2" fmla="*/ 633348 h 1266696"/>
              <a:gd name="connsiteX3" fmla="*/ 318965 w 678871"/>
              <a:gd name="connsiteY3" fmla="*/ 1266696 h 1266696"/>
              <a:gd name="connsiteX4" fmla="*/ 0 w 678871"/>
              <a:gd name="connsiteY4" fmla="*/ 1266696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871" h="1266696">
                <a:moveTo>
                  <a:pt x="0" y="0"/>
                </a:moveTo>
                <a:lnTo>
                  <a:pt x="318965" y="0"/>
                </a:lnTo>
                <a:lnTo>
                  <a:pt x="678871" y="633348"/>
                </a:lnTo>
                <a:lnTo>
                  <a:pt x="318965" y="1266696"/>
                </a:lnTo>
                <a:lnTo>
                  <a:pt x="0" y="1266696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8" name="Hexagon 31">
            <a:extLst>
              <a:ext uri="{FF2B5EF4-FFF2-40B4-BE49-F238E27FC236}">
                <a16:creationId xmlns:a16="http://schemas.microsoft.com/office/drawing/2014/main" id="{61BB4AB0-7C5C-4697-A25B-0AFD8754AB52}"/>
              </a:ext>
            </a:extLst>
          </p:cNvPr>
          <p:cNvSpPr/>
          <p:nvPr userDrawn="1"/>
        </p:nvSpPr>
        <p:spPr>
          <a:xfrm>
            <a:off x="1185265" y="2652328"/>
            <a:ext cx="1091641" cy="1055580"/>
          </a:xfrm>
          <a:prstGeom prst="hexagon">
            <a:avLst>
              <a:gd name="adj" fmla="val 28413"/>
              <a:gd name="vf" fmla="val 115470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2363FF00-E570-D743-258E-E9FEF4F02A08}"/>
              </a:ext>
            </a:extLst>
          </p:cNvPr>
          <p:cNvSpPr/>
          <p:nvPr userDrawn="1"/>
        </p:nvSpPr>
        <p:spPr>
          <a:xfrm>
            <a:off x="4751236" y="4968531"/>
            <a:ext cx="1091641" cy="751301"/>
          </a:xfrm>
          <a:custGeom>
            <a:avLst/>
            <a:gdLst>
              <a:gd name="connsiteX0" fmla="*/ 359906 w 1455521"/>
              <a:gd name="connsiteY0" fmla="*/ 0 h 901561"/>
              <a:gd name="connsiteX1" fmla="*/ 1095615 w 1455521"/>
              <a:gd name="connsiteY1" fmla="*/ 0 h 901561"/>
              <a:gd name="connsiteX2" fmla="*/ 1455521 w 1455521"/>
              <a:gd name="connsiteY2" fmla="*/ 633348 h 901561"/>
              <a:gd name="connsiteX3" fmla="*/ 1303107 w 1455521"/>
              <a:gd name="connsiteY3" fmla="*/ 901561 h 901561"/>
              <a:gd name="connsiteX4" fmla="*/ 152415 w 1455521"/>
              <a:gd name="connsiteY4" fmla="*/ 901561 h 901561"/>
              <a:gd name="connsiteX5" fmla="*/ 0 w 1455521"/>
              <a:gd name="connsiteY5" fmla="*/ 633348 h 901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55521" h="901561">
                <a:moveTo>
                  <a:pt x="359906" y="0"/>
                </a:moveTo>
                <a:lnTo>
                  <a:pt x="1095615" y="0"/>
                </a:lnTo>
                <a:lnTo>
                  <a:pt x="1455521" y="633348"/>
                </a:lnTo>
                <a:lnTo>
                  <a:pt x="1303107" y="901561"/>
                </a:lnTo>
                <a:lnTo>
                  <a:pt x="152415" y="901561"/>
                </a:lnTo>
                <a:lnTo>
                  <a:pt x="0" y="633348"/>
                </a:lnTo>
                <a:close/>
              </a:path>
            </a:pathLst>
          </a:cu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28" name="Content Placeholder 47">
            <a:extLst>
              <a:ext uri="{FF2B5EF4-FFF2-40B4-BE49-F238E27FC236}">
                <a16:creationId xmlns:a16="http://schemas.microsoft.com/office/drawing/2014/main" id="{073CD90F-1E45-47EC-B558-D5F638F5FE6F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2066211" y="2085082"/>
            <a:ext cx="1099380" cy="1074495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9" name="Content Placeholder 47">
            <a:extLst>
              <a:ext uri="{FF2B5EF4-FFF2-40B4-BE49-F238E27FC236}">
                <a16:creationId xmlns:a16="http://schemas.microsoft.com/office/drawing/2014/main" id="{9A501203-35D0-41A5-A2A4-9F05FAB495C4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293333" y="2077821"/>
            <a:ext cx="1099380" cy="1074495"/>
          </a:xfrm>
          <a:prstGeom prst="hexagon">
            <a:avLst>
              <a:gd name="adj" fmla="val 28349"/>
              <a:gd name="vf" fmla="val 115470"/>
            </a:avLst>
          </a:prstGeom>
          <a:ln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0" name="Content Placeholder 47">
            <a:extLst>
              <a:ext uri="{FF2B5EF4-FFF2-40B4-BE49-F238E27FC236}">
                <a16:creationId xmlns:a16="http://schemas.microsoft.com/office/drawing/2014/main" id="{1FA62038-8BB7-45FD-896E-34738A5578B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3863559" y="4365567"/>
            <a:ext cx="1099380" cy="1074495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31" name="Content Placeholder 47">
            <a:extLst>
              <a:ext uri="{FF2B5EF4-FFF2-40B4-BE49-F238E27FC236}">
                <a16:creationId xmlns:a16="http://schemas.microsoft.com/office/drawing/2014/main" id="{9A7E0EE6-5885-489B-81A9-65DBC001693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2961449" y="2662440"/>
            <a:ext cx="1099380" cy="1074495"/>
          </a:xfrm>
          <a:prstGeom prst="hexagon">
            <a:avLst>
              <a:gd name="adj" fmla="val 28349"/>
              <a:gd name="vf" fmla="val 115470"/>
            </a:avLst>
          </a:prstGeom>
          <a:ln w="12700">
            <a:noFill/>
          </a:ln>
        </p:spPr>
        <p:txBody>
          <a:bodyPr>
            <a:noAutofit/>
          </a:bodyPr>
          <a:lstStyle>
            <a:lvl1pPr marL="0" indent="0" algn="l">
              <a:buFontTx/>
              <a:buNone/>
              <a:defRPr sz="788">
                <a:solidFill>
                  <a:schemeClr val="accent6"/>
                </a:solidFill>
              </a:defRPr>
            </a:lvl1pPr>
          </a:lstStyle>
          <a:p>
            <a:r>
              <a:rPr lang="en-US" altLang="zh-CN"/>
              <a:t>Click icon to add picture</a:t>
            </a:r>
            <a:endParaRPr lang="en-US" altLang="zh-CN" dirty="0"/>
          </a:p>
        </p:txBody>
      </p:sp>
      <p:sp>
        <p:nvSpPr>
          <p:cNvPr id="21" name="Content Placeholder 47" descr="Click icon to add picture">
            <a:extLst>
              <a:ext uri="{FF2B5EF4-FFF2-40B4-BE49-F238E27FC236}">
                <a16:creationId xmlns:a16="http://schemas.microsoft.com/office/drawing/2014/main" id="{B7E46D91-6194-E279-CAE3-425E21FD4A8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72000" y="2578325"/>
            <a:ext cx="2275609" cy="156649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1350" b="0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722C9EB-D452-B3DF-5219-160F48DE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1419615"/>
            <a:ext cx="3791774" cy="1104636"/>
          </a:xfrm>
        </p:spPr>
        <p:txBody>
          <a:bodyPr anchor="b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E3C8467A-0A34-2A65-92FE-F12F6A3D84A6}"/>
              </a:ext>
            </a:extLst>
          </p:cNvPr>
          <p:cNvSpPr/>
          <p:nvPr userDrawn="1"/>
        </p:nvSpPr>
        <p:spPr>
          <a:xfrm>
            <a:off x="-4904" y="1512570"/>
            <a:ext cx="523079" cy="1055580"/>
          </a:xfrm>
          <a:custGeom>
            <a:avLst/>
            <a:gdLst>
              <a:gd name="connsiteX0" fmla="*/ 0 w 732607"/>
              <a:gd name="connsiteY0" fmla="*/ 0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0" fmla="*/ 43961 w 732607"/>
              <a:gd name="connsiteY0" fmla="*/ 8793 h 1266696"/>
              <a:gd name="connsiteX1" fmla="*/ 372701 w 732607"/>
              <a:gd name="connsiteY1" fmla="*/ 0 h 1266696"/>
              <a:gd name="connsiteX2" fmla="*/ 732607 w 732607"/>
              <a:gd name="connsiteY2" fmla="*/ 633348 h 1266696"/>
              <a:gd name="connsiteX3" fmla="*/ 372701 w 732607"/>
              <a:gd name="connsiteY3" fmla="*/ 1266696 h 1266696"/>
              <a:gd name="connsiteX4" fmla="*/ 0 w 732607"/>
              <a:gd name="connsiteY4" fmla="*/ 1266696 h 1266696"/>
              <a:gd name="connsiteX5" fmla="*/ 43961 w 732607"/>
              <a:gd name="connsiteY5" fmla="*/ 8793 h 1266696"/>
              <a:gd name="connsiteX0" fmla="*/ 8792 w 697438"/>
              <a:gd name="connsiteY0" fmla="*/ 8793 h 1266696"/>
              <a:gd name="connsiteX1" fmla="*/ 337532 w 697438"/>
              <a:gd name="connsiteY1" fmla="*/ 0 h 1266696"/>
              <a:gd name="connsiteX2" fmla="*/ 697438 w 697438"/>
              <a:gd name="connsiteY2" fmla="*/ 633348 h 1266696"/>
              <a:gd name="connsiteX3" fmla="*/ 337532 w 697438"/>
              <a:gd name="connsiteY3" fmla="*/ 1266696 h 1266696"/>
              <a:gd name="connsiteX4" fmla="*/ 0 w 697438"/>
              <a:gd name="connsiteY4" fmla="*/ 1266696 h 1266696"/>
              <a:gd name="connsiteX5" fmla="*/ 8792 w 697438"/>
              <a:gd name="connsiteY5" fmla="*/ 8793 h 12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97438" h="1266696">
                <a:moveTo>
                  <a:pt x="8792" y="8793"/>
                </a:moveTo>
                <a:lnTo>
                  <a:pt x="337532" y="0"/>
                </a:lnTo>
                <a:lnTo>
                  <a:pt x="697438" y="633348"/>
                </a:lnTo>
                <a:lnTo>
                  <a:pt x="337532" y="1266696"/>
                </a:lnTo>
                <a:lnTo>
                  <a:pt x="0" y="1266696"/>
                </a:lnTo>
                <a:cubicBezTo>
                  <a:pt x="0" y="844464"/>
                  <a:pt x="8792" y="431025"/>
                  <a:pt x="8792" y="8793"/>
                </a:cubicBezTo>
                <a:close/>
              </a:path>
            </a:pathLst>
          </a:custGeom>
          <a:noFill/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0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043" y="66547"/>
            <a:ext cx="6483984" cy="39903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rgbClr val="5B9BD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4450"/>
            <a:ext cx="397764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4450"/>
            <a:ext cx="3977640" cy="3771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1043" y="66547"/>
            <a:ext cx="6483984" cy="39903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 i="0">
                <a:solidFill>
                  <a:srgbClr val="5B9BD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C2501B-DEA6-190E-3633-E32F635B7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573" y="1655772"/>
            <a:ext cx="3943345" cy="1714534"/>
          </a:xfrm>
        </p:spPr>
        <p:txBody>
          <a:bodyPr>
            <a:noAutofit/>
          </a:bodyPr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24" name="Straight Connector 2">
            <a:extLst>
              <a:ext uri="{FF2B5EF4-FFF2-40B4-BE49-F238E27FC236}">
                <a16:creationId xmlns:a16="http://schemas.microsoft.com/office/drawing/2014/main" id="{F1FCCFDB-D985-4322-AC87-F69214893708}"/>
              </a:ext>
            </a:extLst>
          </p:cNvPr>
          <p:cNvCxnSpPr/>
          <p:nvPr userDrawn="1"/>
        </p:nvCxnSpPr>
        <p:spPr>
          <a:xfrm>
            <a:off x="1131754" y="3476737"/>
            <a:ext cx="0" cy="633573"/>
          </a:xfrm>
          <a:prstGeom prst="line">
            <a:avLst/>
          </a:prstGeom>
          <a:noFill/>
          <a:ln w="19050" cap="flat" cmpd="sng" algn="ctr">
            <a:solidFill>
              <a:srgbClr val="D84400"/>
            </a:solidFill>
            <a:prstDash val="solid"/>
            <a:miter lim="800000"/>
          </a:ln>
          <a:effectLst/>
        </p:spPr>
      </p:cxnSp>
      <p:sp>
        <p:nvSpPr>
          <p:cNvPr id="27" name="Content placeholder 47" descr="Click icon to add picture">
            <a:extLst>
              <a:ext uri="{FF2B5EF4-FFF2-40B4-BE49-F238E27FC236}">
                <a16:creationId xmlns:a16="http://schemas.microsoft.com/office/drawing/2014/main" id="{EA8265B5-83C5-4AE9-88AB-3F2443B57F0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201025" y="3476737"/>
            <a:ext cx="1177959" cy="6335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350" b="0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noProof="0"/>
              <a:t>Click to edit Master title style </a:t>
            </a:r>
          </a:p>
        </p:txBody>
      </p:sp>
      <p:sp>
        <p:nvSpPr>
          <p:cNvPr id="47" name="Content placeholder 47">
            <a:extLst>
              <a:ext uri="{FF2B5EF4-FFF2-40B4-BE49-F238E27FC236}">
                <a16:creationId xmlns:a16="http://schemas.microsoft.com/office/drawing/2014/main" id="{0FFAAB58-ABE4-41AC-B94E-432936CE030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5056918" y="684863"/>
            <a:ext cx="3304127" cy="4221955"/>
          </a:xfrm>
          <a:custGeom>
            <a:avLst/>
            <a:gdLst>
              <a:gd name="connsiteX0" fmla="*/ 0 w 4816475"/>
              <a:gd name="connsiteY0" fmla="*/ 2407444 h 4814888"/>
              <a:gd name="connsiteX1" fmla="*/ 1203722 w 4816475"/>
              <a:gd name="connsiteY1" fmla="*/ 1 h 4814888"/>
              <a:gd name="connsiteX2" fmla="*/ 3612753 w 4816475"/>
              <a:gd name="connsiteY2" fmla="*/ 1 h 4814888"/>
              <a:gd name="connsiteX3" fmla="*/ 4816475 w 4816475"/>
              <a:gd name="connsiteY3" fmla="*/ 2407444 h 4814888"/>
              <a:gd name="connsiteX4" fmla="*/ 3612753 w 4816475"/>
              <a:gd name="connsiteY4" fmla="*/ 4814887 h 4814888"/>
              <a:gd name="connsiteX5" fmla="*/ 1203722 w 4816475"/>
              <a:gd name="connsiteY5" fmla="*/ 4814887 h 4814888"/>
              <a:gd name="connsiteX6" fmla="*/ 0 w 4816475"/>
              <a:gd name="connsiteY6" fmla="*/ 2407444 h 4814888"/>
              <a:gd name="connsiteX0" fmla="*/ 0 w 4816475"/>
              <a:gd name="connsiteY0" fmla="*/ 2407443 h 4814886"/>
              <a:gd name="connsiteX1" fmla="*/ 2199402 w 4816475"/>
              <a:gd name="connsiteY1" fmla="*/ 243840 h 4814886"/>
              <a:gd name="connsiteX2" fmla="*/ 3612753 w 4816475"/>
              <a:gd name="connsiteY2" fmla="*/ 0 h 4814886"/>
              <a:gd name="connsiteX3" fmla="*/ 4816475 w 4816475"/>
              <a:gd name="connsiteY3" fmla="*/ 2407443 h 4814886"/>
              <a:gd name="connsiteX4" fmla="*/ 3612753 w 4816475"/>
              <a:gd name="connsiteY4" fmla="*/ 4814886 h 4814886"/>
              <a:gd name="connsiteX5" fmla="*/ 1203722 w 4816475"/>
              <a:gd name="connsiteY5" fmla="*/ 4814886 h 4814886"/>
              <a:gd name="connsiteX6" fmla="*/ 0 w 4816475"/>
              <a:gd name="connsiteY6" fmla="*/ 2407443 h 4814886"/>
              <a:gd name="connsiteX0" fmla="*/ 0 w 4816475"/>
              <a:gd name="connsiteY0" fmla="*/ 2163603 h 4571046"/>
              <a:gd name="connsiteX1" fmla="*/ 2199402 w 4816475"/>
              <a:gd name="connsiteY1" fmla="*/ 0 h 4571046"/>
              <a:gd name="connsiteX2" fmla="*/ 4608433 w 4816475"/>
              <a:gd name="connsiteY2" fmla="*/ 721360 h 4571046"/>
              <a:gd name="connsiteX3" fmla="*/ 4816475 w 4816475"/>
              <a:gd name="connsiteY3" fmla="*/ 2163603 h 4571046"/>
              <a:gd name="connsiteX4" fmla="*/ 3612753 w 4816475"/>
              <a:gd name="connsiteY4" fmla="*/ 4571046 h 4571046"/>
              <a:gd name="connsiteX5" fmla="*/ 1203722 w 4816475"/>
              <a:gd name="connsiteY5" fmla="*/ 4571046 h 4571046"/>
              <a:gd name="connsiteX6" fmla="*/ 0 w 4816475"/>
              <a:gd name="connsiteY6" fmla="*/ 2163603 h 4571046"/>
              <a:gd name="connsiteX0" fmla="*/ 0 w 4958715"/>
              <a:gd name="connsiteY0" fmla="*/ 2163603 h 4571046"/>
              <a:gd name="connsiteX1" fmla="*/ 2199402 w 4958715"/>
              <a:gd name="connsiteY1" fmla="*/ 0 h 4571046"/>
              <a:gd name="connsiteX2" fmla="*/ 4608433 w 4958715"/>
              <a:gd name="connsiteY2" fmla="*/ 721360 h 4571046"/>
              <a:gd name="connsiteX3" fmla="*/ 4958715 w 4958715"/>
              <a:gd name="connsiteY3" fmla="*/ 2803683 h 4571046"/>
              <a:gd name="connsiteX4" fmla="*/ 3612753 w 4958715"/>
              <a:gd name="connsiteY4" fmla="*/ 4571046 h 4571046"/>
              <a:gd name="connsiteX5" fmla="*/ 1203722 w 4958715"/>
              <a:gd name="connsiteY5" fmla="*/ 4571046 h 4571046"/>
              <a:gd name="connsiteX6" fmla="*/ 0 w 4958715"/>
              <a:gd name="connsiteY6" fmla="*/ 2163603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1161050 w 4916043"/>
              <a:gd name="connsiteY5" fmla="*/ 4571046 h 4571046"/>
              <a:gd name="connsiteX6" fmla="*/ 0 w 4916043"/>
              <a:gd name="connsiteY6" fmla="*/ 1273587 h 4571046"/>
              <a:gd name="connsiteX0" fmla="*/ 0 w 4916043"/>
              <a:gd name="connsiteY0" fmla="*/ 1273587 h 4571046"/>
              <a:gd name="connsiteX1" fmla="*/ 2156730 w 4916043"/>
              <a:gd name="connsiteY1" fmla="*/ 0 h 4571046"/>
              <a:gd name="connsiteX2" fmla="*/ 4565761 w 4916043"/>
              <a:gd name="connsiteY2" fmla="*/ 721360 h 4571046"/>
              <a:gd name="connsiteX3" fmla="*/ 4916043 w 4916043"/>
              <a:gd name="connsiteY3" fmla="*/ 2803683 h 4571046"/>
              <a:gd name="connsiteX4" fmla="*/ 3570081 w 4916043"/>
              <a:gd name="connsiteY4" fmla="*/ 4571046 h 4571046"/>
              <a:gd name="connsiteX5" fmla="*/ 21098 w 4916043"/>
              <a:gd name="connsiteY5" fmla="*/ 3815142 h 4571046"/>
              <a:gd name="connsiteX6" fmla="*/ 0 w 4916043"/>
              <a:gd name="connsiteY6" fmla="*/ 1273587 h 4571046"/>
              <a:gd name="connsiteX0" fmla="*/ 0 w 4916043"/>
              <a:gd name="connsiteY0" fmla="*/ 1273587 h 5066346"/>
              <a:gd name="connsiteX1" fmla="*/ 2156730 w 4916043"/>
              <a:gd name="connsiteY1" fmla="*/ 0 h 5066346"/>
              <a:gd name="connsiteX2" fmla="*/ 4565761 w 4916043"/>
              <a:gd name="connsiteY2" fmla="*/ 721360 h 5066346"/>
              <a:gd name="connsiteX3" fmla="*/ 4916043 w 4916043"/>
              <a:gd name="connsiteY3" fmla="*/ 2803683 h 5066346"/>
              <a:gd name="connsiteX4" fmla="*/ 2236581 w 4916043"/>
              <a:gd name="connsiteY4" fmla="*/ 5066346 h 5066346"/>
              <a:gd name="connsiteX5" fmla="*/ 21098 w 4916043"/>
              <a:gd name="connsiteY5" fmla="*/ 3815142 h 5066346"/>
              <a:gd name="connsiteX6" fmla="*/ 0 w 4916043"/>
              <a:gd name="connsiteY6" fmla="*/ 1273587 h 5066346"/>
              <a:gd name="connsiteX0" fmla="*/ 0 w 4565761"/>
              <a:gd name="connsiteY0" fmla="*/ 1273587 h 5066346"/>
              <a:gd name="connsiteX1" fmla="*/ 2156730 w 4565761"/>
              <a:gd name="connsiteY1" fmla="*/ 0 h 5066346"/>
              <a:gd name="connsiteX2" fmla="*/ 4565761 w 4565761"/>
              <a:gd name="connsiteY2" fmla="*/ 721360 h 5066346"/>
              <a:gd name="connsiteX3" fmla="*/ 4405503 w 4565761"/>
              <a:gd name="connsiteY3" fmla="*/ 3801903 h 5066346"/>
              <a:gd name="connsiteX4" fmla="*/ 2236581 w 4565761"/>
              <a:gd name="connsiteY4" fmla="*/ 5066346 h 5066346"/>
              <a:gd name="connsiteX5" fmla="*/ 21098 w 4565761"/>
              <a:gd name="connsiteY5" fmla="*/ 3815142 h 5066346"/>
              <a:gd name="connsiteX6" fmla="*/ 0 w 4565761"/>
              <a:gd name="connsiteY6" fmla="*/ 1273587 h 5066346"/>
              <a:gd name="connsiteX0" fmla="*/ 0 w 4405503"/>
              <a:gd name="connsiteY0" fmla="*/ 1273587 h 5066346"/>
              <a:gd name="connsiteX1" fmla="*/ 2156730 w 4405503"/>
              <a:gd name="connsiteY1" fmla="*/ 0 h 5066346"/>
              <a:gd name="connsiteX2" fmla="*/ 4398121 w 4405503"/>
              <a:gd name="connsiteY2" fmla="*/ 1277620 h 5066346"/>
              <a:gd name="connsiteX3" fmla="*/ 4405503 w 4405503"/>
              <a:gd name="connsiteY3" fmla="*/ 3801903 h 5066346"/>
              <a:gd name="connsiteX4" fmla="*/ 2236581 w 4405503"/>
              <a:gd name="connsiteY4" fmla="*/ 5066346 h 5066346"/>
              <a:gd name="connsiteX5" fmla="*/ 21098 w 4405503"/>
              <a:gd name="connsiteY5" fmla="*/ 3815142 h 5066346"/>
              <a:gd name="connsiteX6" fmla="*/ 0 w 4405503"/>
              <a:gd name="connsiteY6" fmla="*/ 1273587 h 5066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05503" h="5066346">
                <a:moveTo>
                  <a:pt x="0" y="1273587"/>
                </a:moveTo>
                <a:lnTo>
                  <a:pt x="2156730" y="0"/>
                </a:lnTo>
                <a:lnTo>
                  <a:pt x="4398121" y="1277620"/>
                </a:lnTo>
                <a:cubicBezTo>
                  <a:pt x="4400582" y="2119048"/>
                  <a:pt x="4403042" y="2960475"/>
                  <a:pt x="4405503" y="3801903"/>
                </a:cubicBezTo>
                <a:lnTo>
                  <a:pt x="2236581" y="5066346"/>
                </a:lnTo>
                <a:lnTo>
                  <a:pt x="21098" y="3815142"/>
                </a:lnTo>
                <a:lnTo>
                  <a:pt x="0" y="1273587"/>
                </a:lnTo>
                <a:close/>
              </a:path>
            </a:pathLst>
          </a:custGeom>
        </p:spPr>
        <p:txBody>
          <a:bodyPr anchor="ctr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 altLang="zh-CN" noProof="0" dirty="0"/>
              <a:t>Click icon to add picture≈≈</a:t>
            </a:r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9ECA281C-F2CB-AE9D-DCD6-F94D3FEE2E67}"/>
              </a:ext>
            </a:extLst>
          </p:cNvPr>
          <p:cNvSpPr/>
          <p:nvPr userDrawn="1"/>
        </p:nvSpPr>
        <p:spPr>
          <a:xfrm>
            <a:off x="5580994" y="4640648"/>
            <a:ext cx="622445" cy="791212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 Text Semi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819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orient="horz" pos="52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18B595-5A04-0768-52B1-73F11E475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30" y="2862954"/>
            <a:ext cx="3190049" cy="1450095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4">
            <a:extLst>
              <a:ext uri="{FF2B5EF4-FFF2-40B4-BE49-F238E27FC236}">
                <a16:creationId xmlns:a16="http://schemas.microsoft.com/office/drawing/2014/main" id="{AE722AFD-22D7-4BD8-B055-3867C3800E16}"/>
              </a:ext>
            </a:extLst>
          </p:cNvPr>
          <p:cNvSpPr/>
          <p:nvPr userDrawn="1"/>
        </p:nvSpPr>
        <p:spPr>
          <a:xfrm>
            <a:off x="4712134" y="437746"/>
            <a:ext cx="1434846" cy="178340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D0355E4-3980-42A9-9376-74163520D39D}"/>
              </a:ext>
            </a:extLst>
          </p:cNvPr>
          <p:cNvSpPr/>
          <p:nvPr userDrawn="1"/>
        </p:nvSpPr>
        <p:spPr>
          <a:xfrm>
            <a:off x="6281604" y="413425"/>
            <a:ext cx="1434846" cy="179961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0174533-8C0E-4E82-A582-891A0555FA1F}"/>
              </a:ext>
            </a:extLst>
          </p:cNvPr>
          <p:cNvSpPr/>
          <p:nvPr userDrawn="1"/>
        </p:nvSpPr>
        <p:spPr>
          <a:xfrm>
            <a:off x="5496095" y="1925263"/>
            <a:ext cx="1434846" cy="179961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71E3938-A754-4D49-B509-249EE9BD83AB}"/>
              </a:ext>
            </a:extLst>
          </p:cNvPr>
          <p:cNvSpPr/>
          <p:nvPr userDrawn="1"/>
        </p:nvSpPr>
        <p:spPr>
          <a:xfrm>
            <a:off x="6281604" y="3412779"/>
            <a:ext cx="1434846" cy="179961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D430ED-A815-4274-966C-8192C4230569}"/>
              </a:ext>
            </a:extLst>
          </p:cNvPr>
          <p:cNvSpPr/>
          <p:nvPr userDrawn="1"/>
        </p:nvSpPr>
        <p:spPr>
          <a:xfrm>
            <a:off x="7052606" y="1925262"/>
            <a:ext cx="1434846" cy="179961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24" name="Content placeholder 47" descr="Click icon to add picture">
            <a:extLst>
              <a:ext uri="{FF2B5EF4-FFF2-40B4-BE49-F238E27FC236}">
                <a16:creationId xmlns:a16="http://schemas.microsoft.com/office/drawing/2014/main" id="{5414CF94-2913-4AE7-AAC3-3D61FE742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05520" y="896868"/>
            <a:ext cx="1434846" cy="8789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26" name="Content placeholder 47" descr="Click icon to add picture">
            <a:extLst>
              <a:ext uri="{FF2B5EF4-FFF2-40B4-BE49-F238E27FC236}">
                <a16:creationId xmlns:a16="http://schemas.microsoft.com/office/drawing/2014/main" id="{3CE3485A-395E-4C5F-A00F-D230FF7CFB9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1604" y="896868"/>
            <a:ext cx="1428668" cy="87894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</a:t>
            </a:r>
            <a:r>
              <a:rPr lang="zh-CN" altLang="en-US" dirty="0"/>
              <a:t> </a:t>
            </a:r>
            <a:r>
              <a:rPr lang="en-US" altLang="zh-CN" dirty="0"/>
              <a:t>Master title style </a:t>
            </a:r>
          </a:p>
        </p:txBody>
      </p:sp>
      <p:sp>
        <p:nvSpPr>
          <p:cNvPr id="33" name="Content placeholder 47" descr="Click icon to add picture">
            <a:extLst>
              <a:ext uri="{FF2B5EF4-FFF2-40B4-BE49-F238E27FC236}">
                <a16:creationId xmlns:a16="http://schemas.microsoft.com/office/drawing/2014/main" id="{6A8DFBFF-5B07-49C6-ADB8-341FCD1E753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491462" y="2370604"/>
            <a:ext cx="1436021" cy="90766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4" name="Content placeholder 47" descr="Click icon to add picture">
            <a:extLst>
              <a:ext uri="{FF2B5EF4-FFF2-40B4-BE49-F238E27FC236}">
                <a16:creationId xmlns:a16="http://schemas.microsoft.com/office/drawing/2014/main" id="{1AC7F192-CFC3-470A-9467-330212C6F52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57238" y="2355663"/>
            <a:ext cx="1434846" cy="92260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35" name="Content placeholder 47" descr="Click icon to add picture">
            <a:extLst>
              <a:ext uri="{FF2B5EF4-FFF2-40B4-BE49-F238E27FC236}">
                <a16:creationId xmlns:a16="http://schemas.microsoft.com/office/drawing/2014/main" id="{A5D53FF3-B0CD-4D31-9128-2D2E0E89F09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5426" y="3859392"/>
            <a:ext cx="1434846" cy="89640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0" i="0">
                <a:solidFill>
                  <a:schemeClr val="accent6"/>
                </a:solidFill>
                <a:latin typeface="Abadi" panose="020B0604020104020204" pitchFamily="34" charset="0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6" name="Freeform: Shape 6">
            <a:extLst>
              <a:ext uri="{FF2B5EF4-FFF2-40B4-BE49-F238E27FC236}">
                <a16:creationId xmlns:a16="http://schemas.microsoft.com/office/drawing/2014/main" id="{4D27EAE5-5D14-4E2B-9A4E-E1CE7C26F40F}"/>
              </a:ext>
            </a:extLst>
          </p:cNvPr>
          <p:cNvSpPr/>
          <p:nvPr userDrawn="1"/>
        </p:nvSpPr>
        <p:spPr>
          <a:xfrm>
            <a:off x="473228" y="505146"/>
            <a:ext cx="1434846" cy="1783404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B88ADED-0863-78D3-7710-E131932E965F}"/>
              </a:ext>
            </a:extLst>
          </p:cNvPr>
          <p:cNvSpPr/>
          <p:nvPr userDrawn="1"/>
        </p:nvSpPr>
        <p:spPr>
          <a:xfrm>
            <a:off x="7845360" y="421532"/>
            <a:ext cx="1298641" cy="1799618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8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8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2435EB1-8BEE-9EEE-D9E4-E53D56B7E09C}"/>
              </a:ext>
            </a:extLst>
          </p:cNvPr>
          <p:cNvSpPr/>
          <p:nvPr userDrawn="1"/>
        </p:nvSpPr>
        <p:spPr>
          <a:xfrm>
            <a:off x="8623573" y="2030545"/>
            <a:ext cx="523517" cy="1557457"/>
          </a:xfrm>
          <a:custGeom>
            <a:avLst/>
            <a:gdLst>
              <a:gd name="connsiteX0" fmla="*/ 698022 w 698022"/>
              <a:gd name="connsiteY0" fmla="*/ 0 h 1868948"/>
              <a:gd name="connsiteX1" fmla="*/ 698022 w 698022"/>
              <a:gd name="connsiteY1" fmla="*/ 1868948 h 1868948"/>
              <a:gd name="connsiteX2" fmla="*/ 0 w 698022"/>
              <a:gd name="connsiteY2" fmla="*/ 1477709 h 1868948"/>
              <a:gd name="connsiteX3" fmla="*/ 0 w 698022"/>
              <a:gd name="connsiteY3" fmla="*/ 397939 h 186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022" h="1868948">
                <a:moveTo>
                  <a:pt x="698022" y="0"/>
                </a:moveTo>
                <a:lnTo>
                  <a:pt x="698022" y="1868948"/>
                </a:lnTo>
                <a:lnTo>
                  <a:pt x="0" y="1477709"/>
                </a:lnTo>
                <a:lnTo>
                  <a:pt x="0" y="397939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2692688E-3654-181E-6244-F2CED7612746}"/>
              </a:ext>
            </a:extLst>
          </p:cNvPr>
          <p:cNvSpPr/>
          <p:nvPr userDrawn="1"/>
        </p:nvSpPr>
        <p:spPr>
          <a:xfrm>
            <a:off x="7845360" y="3428995"/>
            <a:ext cx="1298641" cy="1799618"/>
          </a:xfrm>
          <a:custGeom>
            <a:avLst/>
            <a:gdLst>
              <a:gd name="connsiteX0" fmla="*/ 953758 w 1731521"/>
              <a:gd name="connsiteY0" fmla="*/ 0 h 2159541"/>
              <a:gd name="connsiteX1" fmla="*/ 1731521 w 1731521"/>
              <a:gd name="connsiteY1" fmla="*/ 438909 h 2159541"/>
              <a:gd name="connsiteX2" fmla="*/ 1731521 w 1731521"/>
              <a:gd name="connsiteY2" fmla="*/ 1724629 h 2159541"/>
              <a:gd name="connsiteX3" fmla="*/ 956364 w 1731521"/>
              <a:gd name="connsiteY3" fmla="*/ 2159541 h 2159541"/>
              <a:gd name="connsiteX4" fmla="*/ 0 w 1731521"/>
              <a:gd name="connsiteY4" fmla="*/ 1623503 h 2159541"/>
              <a:gd name="connsiteX5" fmla="*/ 0 w 1731521"/>
              <a:gd name="connsiteY5" fmla="*/ 543733 h 2159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31521" h="2159541">
                <a:moveTo>
                  <a:pt x="953758" y="0"/>
                </a:moveTo>
                <a:lnTo>
                  <a:pt x="1731521" y="438909"/>
                </a:lnTo>
                <a:lnTo>
                  <a:pt x="1731521" y="1724629"/>
                </a:lnTo>
                <a:lnTo>
                  <a:pt x="956364" y="2159541"/>
                </a:lnTo>
                <a:lnTo>
                  <a:pt x="0" y="1623503"/>
                </a:lnTo>
                <a:lnTo>
                  <a:pt x="0" y="543733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1796F5D-2CC8-44C2-B5B5-E61BEFFF5A72}"/>
              </a:ext>
            </a:extLst>
          </p:cNvPr>
          <p:cNvSpPr/>
          <p:nvPr userDrawn="1"/>
        </p:nvSpPr>
        <p:spPr>
          <a:xfrm>
            <a:off x="3939703" y="1909049"/>
            <a:ext cx="1434846" cy="179961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093633-6A91-42B5-961C-4B3A5DDF2146}"/>
              </a:ext>
            </a:extLst>
          </p:cNvPr>
          <p:cNvSpPr/>
          <p:nvPr userDrawn="1"/>
        </p:nvSpPr>
        <p:spPr>
          <a:xfrm>
            <a:off x="4732525" y="3380354"/>
            <a:ext cx="1434846" cy="1799618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  <a:gd name="connsiteX0" fmla="*/ 2187388 w 4387647"/>
              <a:gd name="connsiteY0" fmla="*/ 0 h 5032188"/>
              <a:gd name="connsiteX1" fmla="*/ 4386729 w 4387647"/>
              <a:gd name="connsiteY1" fmla="*/ 1261035 h 5032188"/>
              <a:gd name="connsiteX2" fmla="*/ 4384192 w 4387647"/>
              <a:gd name="connsiteY2" fmla="*/ 3783287 h 5032188"/>
              <a:gd name="connsiteX3" fmla="*/ 2193365 w 4387647"/>
              <a:gd name="connsiteY3" fmla="*/ 5032188 h 5032188"/>
              <a:gd name="connsiteX4" fmla="*/ 0 w 4387647"/>
              <a:gd name="connsiteY4" fmla="*/ 3783106 h 5032188"/>
              <a:gd name="connsiteX5" fmla="*/ 0 w 4387647"/>
              <a:gd name="connsiteY5" fmla="*/ 1267012 h 5032188"/>
              <a:gd name="connsiteX6" fmla="*/ 2187388 w 4387647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7647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80208" y="2940604"/>
                  <a:pt x="4384192" y="3783287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B1A7E0-D0BF-7FCA-D296-94BFC0D611C5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>
          <a:xfrm>
            <a:off x="363474" y="5181600"/>
            <a:ext cx="3086100" cy="304271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AC10D1-DF42-8734-0793-84312B963E6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8395627" y="5181600"/>
            <a:ext cx="343944" cy="304271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83883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C1D3CF-F6AF-93EB-C40E-C278E5844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180" y="1747410"/>
            <a:ext cx="3837872" cy="1104636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Content placeholder 47">
            <a:extLst>
              <a:ext uri="{FF2B5EF4-FFF2-40B4-BE49-F238E27FC236}">
                <a16:creationId xmlns:a16="http://schemas.microsoft.com/office/drawing/2014/main" id="{E61594E5-F661-407F-9B5E-62267D2E6AA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2181" y="2862955"/>
            <a:ext cx="3195135" cy="10787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25" b="0">
                <a:solidFill>
                  <a:schemeClr val="accent6"/>
                </a:solidFill>
                <a:latin typeface="+mn-lt"/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text styles 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988BDF24-3B67-5B77-0D48-319FA7FD0F6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4308751" y="0"/>
            <a:ext cx="4835249" cy="5715000"/>
          </a:xfrm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dirty="0">
                <a:solidFill>
                  <a:schemeClr val="accent6"/>
                </a:solidFill>
              </a:defRPr>
            </a:lvl1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6C45B-70BB-86F1-1866-F93BEC26ACF8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70044D-485D-043B-9D5B-C01AA8E0644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156102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">
            <a:extLst>
              <a:ext uri="{FF2B5EF4-FFF2-40B4-BE49-F238E27FC236}">
                <a16:creationId xmlns:a16="http://schemas.microsoft.com/office/drawing/2014/main" id="{F73BF8E3-2426-5D65-6582-D4B03C76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883" y="1680483"/>
            <a:ext cx="3330891" cy="2313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ADF8D8A3-175E-9A50-A98B-3766DAAB5EE2}"/>
              </a:ext>
            </a:extLst>
          </p:cNvPr>
          <p:cNvSpPr/>
          <p:nvPr userDrawn="1"/>
        </p:nvSpPr>
        <p:spPr>
          <a:xfrm rot="5400000">
            <a:off x="831441" y="1790825"/>
            <a:ext cx="2994660" cy="2160270"/>
          </a:xfrm>
          <a:prstGeom prst="hexagon">
            <a:avLst>
              <a:gd name="adj" fmla="val 31211"/>
              <a:gd name="vf" fmla="val 1154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11" name="Text 47" descr="Click icon to add picture">
            <a:extLst>
              <a:ext uri="{FF2B5EF4-FFF2-40B4-BE49-F238E27FC236}">
                <a16:creationId xmlns:a16="http://schemas.microsoft.com/office/drawing/2014/main" id="{B264F104-ED4D-9A7F-E598-295893E05B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39426" y="2426484"/>
            <a:ext cx="1177959" cy="8923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3000"/>
              </a:lnSpc>
              <a:buNone/>
              <a:defRPr sz="1350" b="1" cap="all" baseline="0">
                <a:solidFill>
                  <a:schemeClr val="accent6"/>
                </a:solidFill>
              </a:defRPr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</a:lstStyle>
          <a:p>
            <a:pPr lvl="0"/>
            <a:r>
              <a:rPr lang="en-US" altLang="zh-CN" dirty="0"/>
              <a:t>Click to edit Master title style 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A084A88-6A62-9495-6CFE-1127D5CAAAB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436282" y="463040"/>
            <a:ext cx="3784247" cy="4819247"/>
          </a:xfrm>
          <a:custGeom>
            <a:avLst/>
            <a:gdLst>
              <a:gd name="connsiteX0" fmla="*/ 2523318 w 5045662"/>
              <a:gd name="connsiteY0" fmla="*/ 1092708 h 5783096"/>
              <a:gd name="connsiteX1" fmla="*/ 1083139 w 5045662"/>
              <a:gd name="connsiteY1" fmla="*/ 1991697 h 5783096"/>
              <a:gd name="connsiteX2" fmla="*/ 1083139 w 5045662"/>
              <a:gd name="connsiteY2" fmla="*/ 3787311 h 5783096"/>
              <a:gd name="connsiteX3" fmla="*/ 2523318 w 5045662"/>
              <a:gd name="connsiteY3" fmla="*/ 4686300 h 5783096"/>
              <a:gd name="connsiteX4" fmla="*/ 3963497 w 5045662"/>
              <a:gd name="connsiteY4" fmla="*/ 3787311 h 5783096"/>
              <a:gd name="connsiteX5" fmla="*/ 3963497 w 5045662"/>
              <a:gd name="connsiteY5" fmla="*/ 1991697 h 5783096"/>
              <a:gd name="connsiteX6" fmla="*/ 2470122 w 5045662"/>
              <a:gd name="connsiteY6" fmla="*/ 0 h 5783096"/>
              <a:gd name="connsiteX7" fmla="*/ 5037208 w 5045662"/>
              <a:gd name="connsiteY7" fmla="*/ 1458369 h 5783096"/>
              <a:gd name="connsiteX8" fmla="*/ 5045662 w 5045662"/>
              <a:gd name="connsiteY8" fmla="*/ 4339769 h 5783096"/>
              <a:gd name="connsiteX9" fmla="*/ 2561576 w 5045662"/>
              <a:gd name="connsiteY9" fmla="*/ 5783096 h 5783096"/>
              <a:gd name="connsiteX10" fmla="*/ 24164 w 5045662"/>
              <a:gd name="connsiteY10" fmla="*/ 4354881 h 5783096"/>
              <a:gd name="connsiteX11" fmla="*/ 0 w 5045662"/>
              <a:gd name="connsiteY11" fmla="*/ 1453765 h 578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45662" h="5783096">
                <a:moveTo>
                  <a:pt x="2523318" y="1092708"/>
                </a:moveTo>
                <a:lnTo>
                  <a:pt x="1083139" y="1991697"/>
                </a:lnTo>
                <a:lnTo>
                  <a:pt x="1083139" y="3787311"/>
                </a:lnTo>
                <a:lnTo>
                  <a:pt x="2523318" y="4686300"/>
                </a:lnTo>
                <a:lnTo>
                  <a:pt x="3963497" y="3787311"/>
                </a:lnTo>
                <a:lnTo>
                  <a:pt x="3963497" y="1991697"/>
                </a:lnTo>
                <a:close/>
                <a:moveTo>
                  <a:pt x="2470122" y="0"/>
                </a:moveTo>
                <a:lnTo>
                  <a:pt x="5037208" y="1458369"/>
                </a:lnTo>
                <a:cubicBezTo>
                  <a:pt x="5040026" y="2418836"/>
                  <a:pt x="5042844" y="3379302"/>
                  <a:pt x="5045662" y="4339769"/>
                </a:cubicBezTo>
                <a:lnTo>
                  <a:pt x="2561576" y="5783096"/>
                </a:lnTo>
                <a:lnTo>
                  <a:pt x="24164" y="4354881"/>
                </a:lnTo>
                <a:lnTo>
                  <a:pt x="0" y="1453765"/>
                </a:lnTo>
                <a:close/>
              </a:path>
            </a:pathLst>
          </a:custGeom>
        </p:spPr>
        <p:txBody>
          <a:bodyPr wrap="square" tIns="457200">
            <a:noAutofit/>
          </a:bodyPr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193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1043" y="2020798"/>
            <a:ext cx="5247640" cy="1751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6127" y="5281523"/>
            <a:ext cx="1097915" cy="114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00" b="0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5314950"/>
            <a:ext cx="210312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90685" y="5394985"/>
            <a:ext cx="217170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7E7E7E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DAA517-EDAB-A778-6CB2-52FBBCD6FE6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02346" y="5118"/>
            <a:ext cx="1804261" cy="5253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7">
            <a:extLst>
              <a:ext uri="{FF2B5EF4-FFF2-40B4-BE49-F238E27FC236}">
                <a16:creationId xmlns:a16="http://schemas.microsoft.com/office/drawing/2014/main" id="{28B6388A-37D2-4382-A7FC-9B9A76BDE8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5627" y="5181600"/>
            <a:ext cx="343944" cy="304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accent6"/>
                </a:solidFill>
                <a:latin typeface="+mn-lt"/>
              </a:defRPr>
            </a:lvl1pPr>
          </a:lstStyle>
          <a:p>
            <a:fld id="{47FEACEE-25B4-4A2D-B147-27296E36371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8CB8A3D-9A54-FD7C-F6A5-B33E6C891A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F38A7675-78A2-B642-22AF-B98514C6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6125D-E69D-E2ED-1549-3D67DBD4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3474" y="518160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6"/>
                </a:solidFill>
                <a:latin typeface="+mn-lt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36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32">
          <p15:clr>
            <a:srgbClr val="F26B43"/>
          </p15:clr>
        </p15:guide>
        <p15:guide id="2" pos="3840">
          <p15:clr>
            <a:srgbClr val="F26B43"/>
          </p15:clr>
        </p15:guide>
        <p15:guide id="3" pos="5640">
          <p15:clr>
            <a:srgbClr val="F26B43"/>
          </p15:clr>
        </p15:guide>
        <p15:guide id="4" pos="1656">
          <p15:clr>
            <a:srgbClr val="F26B43"/>
          </p15:clr>
        </p15:guide>
        <p15:guide id="5" pos="52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image" Target="../media/image35.jpg"/><Relationship Id="rId21" Type="http://schemas.openxmlformats.org/officeDocument/2006/relationships/image" Target="../media/image53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4.jpg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image" Target="../media/image36.jpg"/><Relationship Id="rId9" Type="http://schemas.openxmlformats.org/officeDocument/2006/relationships/image" Target="../media/image41.png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5" Type="http://schemas.openxmlformats.org/officeDocument/2006/relationships/image" Target="../media/image75.png"/><Relationship Id="rId4" Type="http://schemas.openxmlformats.org/officeDocument/2006/relationships/image" Target="../media/image7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g"/><Relationship Id="rId7" Type="http://schemas.openxmlformats.org/officeDocument/2006/relationships/image" Target="../media/image85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67891"/>
            <a:ext cx="9236830" cy="5782513"/>
            <a:chOff x="-108553" y="4604"/>
            <a:chExt cx="10800036" cy="755539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08553" y="4604"/>
              <a:ext cx="10800036" cy="755539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00261" y="6564286"/>
              <a:ext cx="653415" cy="0"/>
            </a:xfrm>
            <a:custGeom>
              <a:avLst/>
              <a:gdLst/>
              <a:ahLst/>
              <a:cxnLst/>
              <a:rect l="l" t="t" r="r" b="b"/>
              <a:pathLst>
                <a:path w="653415">
                  <a:moveTo>
                    <a:pt x="0" y="0"/>
                  </a:moveTo>
                  <a:lnTo>
                    <a:pt x="653256" y="0"/>
                  </a:lnTo>
                </a:path>
              </a:pathLst>
            </a:custGeom>
            <a:ln w="571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-13" y="5609796"/>
              <a:ext cx="10691495" cy="1181735"/>
            </a:xfrm>
            <a:custGeom>
              <a:avLst/>
              <a:gdLst/>
              <a:ahLst/>
              <a:cxnLst/>
              <a:rect l="l" t="t" r="r" b="b"/>
              <a:pathLst>
                <a:path w="10691495" h="1181734">
                  <a:moveTo>
                    <a:pt x="10691355" y="0"/>
                  </a:moveTo>
                  <a:lnTo>
                    <a:pt x="0" y="0"/>
                  </a:lnTo>
                  <a:lnTo>
                    <a:pt x="0" y="1181242"/>
                  </a:lnTo>
                  <a:lnTo>
                    <a:pt x="10691355" y="1181242"/>
                  </a:lnTo>
                  <a:lnTo>
                    <a:pt x="10691355" y="0"/>
                  </a:lnTo>
                  <a:close/>
                </a:path>
              </a:pathLst>
            </a:custGeom>
            <a:solidFill>
              <a:srgbClr val="222A35">
                <a:alpha val="568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8622205" y="919976"/>
              <a:ext cx="182245" cy="213995"/>
            </a:xfrm>
            <a:custGeom>
              <a:avLst/>
              <a:gdLst/>
              <a:ahLst/>
              <a:cxnLst/>
              <a:rect l="l" t="t" r="r" b="b"/>
              <a:pathLst>
                <a:path w="182245" h="213994">
                  <a:moveTo>
                    <a:pt x="30556" y="0"/>
                  </a:moveTo>
                  <a:lnTo>
                    <a:pt x="2289" y="0"/>
                  </a:lnTo>
                  <a:lnTo>
                    <a:pt x="0" y="2282"/>
                  </a:lnTo>
                  <a:lnTo>
                    <a:pt x="0" y="155750"/>
                  </a:lnTo>
                  <a:lnTo>
                    <a:pt x="2686" y="162767"/>
                  </a:lnTo>
                  <a:lnTo>
                    <a:pt x="44784" y="209670"/>
                  </a:lnTo>
                  <a:lnTo>
                    <a:pt x="52807" y="213245"/>
                  </a:lnTo>
                  <a:lnTo>
                    <a:pt x="176634" y="213429"/>
                  </a:lnTo>
                  <a:lnTo>
                    <a:pt x="178009" y="213429"/>
                  </a:lnTo>
                  <a:lnTo>
                    <a:pt x="179287" y="212904"/>
                  </a:lnTo>
                  <a:lnTo>
                    <a:pt x="181227" y="210971"/>
                  </a:lnTo>
                  <a:lnTo>
                    <a:pt x="181753" y="209692"/>
                  </a:lnTo>
                  <a:lnTo>
                    <a:pt x="181753" y="182426"/>
                  </a:lnTo>
                  <a:lnTo>
                    <a:pt x="179456" y="180129"/>
                  </a:lnTo>
                  <a:lnTo>
                    <a:pt x="38149" y="180129"/>
                  </a:lnTo>
                  <a:lnTo>
                    <a:pt x="32835" y="174815"/>
                  </a:lnTo>
                  <a:lnTo>
                    <a:pt x="32835" y="2282"/>
                  </a:lnTo>
                  <a:lnTo>
                    <a:pt x="3055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035924" y="919968"/>
              <a:ext cx="190983" cy="213443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57212" y="919964"/>
              <a:ext cx="190962" cy="21325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599258" y="919969"/>
              <a:ext cx="949960" cy="360680"/>
            </a:xfrm>
            <a:custGeom>
              <a:avLst/>
              <a:gdLst/>
              <a:ahLst/>
              <a:cxnLst/>
              <a:rect l="l" t="t" r="r" b="b"/>
              <a:pathLst>
                <a:path w="949959" h="360680">
                  <a:moveTo>
                    <a:pt x="47967" y="286054"/>
                  </a:moveTo>
                  <a:lnTo>
                    <a:pt x="47625" y="285699"/>
                  </a:lnTo>
                  <a:lnTo>
                    <a:pt x="47218" y="285699"/>
                  </a:lnTo>
                  <a:lnTo>
                    <a:pt x="342" y="285699"/>
                  </a:lnTo>
                  <a:lnTo>
                    <a:pt x="0" y="286054"/>
                  </a:lnTo>
                  <a:lnTo>
                    <a:pt x="0" y="359194"/>
                  </a:lnTo>
                  <a:lnTo>
                    <a:pt x="342" y="359537"/>
                  </a:lnTo>
                  <a:lnTo>
                    <a:pt x="47625" y="359537"/>
                  </a:lnTo>
                  <a:lnTo>
                    <a:pt x="47967" y="359194"/>
                  </a:lnTo>
                  <a:lnTo>
                    <a:pt x="47967" y="351929"/>
                  </a:lnTo>
                  <a:lnTo>
                    <a:pt x="47625" y="351599"/>
                  </a:lnTo>
                  <a:lnTo>
                    <a:pt x="9575" y="351599"/>
                  </a:lnTo>
                  <a:lnTo>
                    <a:pt x="9232" y="351256"/>
                  </a:lnTo>
                  <a:lnTo>
                    <a:pt x="9232" y="326605"/>
                  </a:lnTo>
                  <a:lnTo>
                    <a:pt x="9575" y="326263"/>
                  </a:lnTo>
                  <a:lnTo>
                    <a:pt x="42595" y="326263"/>
                  </a:lnTo>
                  <a:lnTo>
                    <a:pt x="42913" y="325920"/>
                  </a:lnTo>
                  <a:lnTo>
                    <a:pt x="42913" y="318566"/>
                  </a:lnTo>
                  <a:lnTo>
                    <a:pt x="42595" y="318223"/>
                  </a:lnTo>
                  <a:lnTo>
                    <a:pt x="9575" y="318223"/>
                  </a:lnTo>
                  <a:lnTo>
                    <a:pt x="9232" y="317893"/>
                  </a:lnTo>
                  <a:lnTo>
                    <a:pt x="9232" y="293992"/>
                  </a:lnTo>
                  <a:lnTo>
                    <a:pt x="9575" y="293636"/>
                  </a:lnTo>
                  <a:lnTo>
                    <a:pt x="47625" y="293636"/>
                  </a:lnTo>
                  <a:lnTo>
                    <a:pt x="47967" y="293319"/>
                  </a:lnTo>
                  <a:lnTo>
                    <a:pt x="47967" y="286054"/>
                  </a:lnTo>
                  <a:close/>
                </a:path>
                <a:path w="949959" h="360680">
                  <a:moveTo>
                    <a:pt x="134670" y="286054"/>
                  </a:moveTo>
                  <a:lnTo>
                    <a:pt x="134327" y="285699"/>
                  </a:lnTo>
                  <a:lnTo>
                    <a:pt x="133921" y="285699"/>
                  </a:lnTo>
                  <a:lnTo>
                    <a:pt x="126098" y="285699"/>
                  </a:lnTo>
                  <a:lnTo>
                    <a:pt x="125768" y="286054"/>
                  </a:lnTo>
                  <a:lnTo>
                    <a:pt x="125768" y="342252"/>
                  </a:lnTo>
                  <a:lnTo>
                    <a:pt x="125336" y="342252"/>
                  </a:lnTo>
                  <a:lnTo>
                    <a:pt x="87109" y="285838"/>
                  </a:lnTo>
                  <a:lnTo>
                    <a:pt x="86639" y="285699"/>
                  </a:lnTo>
                  <a:lnTo>
                    <a:pt x="77927" y="285699"/>
                  </a:lnTo>
                  <a:lnTo>
                    <a:pt x="77584" y="286054"/>
                  </a:lnTo>
                  <a:lnTo>
                    <a:pt x="77584" y="359194"/>
                  </a:lnTo>
                  <a:lnTo>
                    <a:pt x="77927" y="359537"/>
                  </a:lnTo>
                  <a:lnTo>
                    <a:pt x="86169" y="359537"/>
                  </a:lnTo>
                  <a:lnTo>
                    <a:pt x="86487" y="359194"/>
                  </a:lnTo>
                  <a:lnTo>
                    <a:pt x="86487" y="301904"/>
                  </a:lnTo>
                  <a:lnTo>
                    <a:pt x="86918" y="301904"/>
                  </a:lnTo>
                  <a:lnTo>
                    <a:pt x="125691" y="359397"/>
                  </a:lnTo>
                  <a:lnTo>
                    <a:pt x="126161" y="359537"/>
                  </a:lnTo>
                  <a:lnTo>
                    <a:pt x="134327" y="359537"/>
                  </a:lnTo>
                  <a:lnTo>
                    <a:pt x="134670" y="359194"/>
                  </a:lnTo>
                  <a:lnTo>
                    <a:pt x="134670" y="286054"/>
                  </a:lnTo>
                  <a:close/>
                </a:path>
                <a:path w="949959" h="360680">
                  <a:moveTo>
                    <a:pt x="218046" y="320179"/>
                  </a:moveTo>
                  <a:lnTo>
                    <a:pt x="217703" y="319836"/>
                  </a:lnTo>
                  <a:lnTo>
                    <a:pt x="217284" y="319836"/>
                  </a:lnTo>
                  <a:lnTo>
                    <a:pt x="192735" y="319836"/>
                  </a:lnTo>
                  <a:lnTo>
                    <a:pt x="192405" y="320179"/>
                  </a:lnTo>
                  <a:lnTo>
                    <a:pt x="192405" y="327329"/>
                  </a:lnTo>
                  <a:lnTo>
                    <a:pt x="192735" y="327660"/>
                  </a:lnTo>
                  <a:lnTo>
                    <a:pt x="208800" y="327660"/>
                  </a:lnTo>
                  <a:lnTo>
                    <a:pt x="209143" y="328002"/>
                  </a:lnTo>
                  <a:lnTo>
                    <a:pt x="209143" y="351409"/>
                  </a:lnTo>
                  <a:lnTo>
                    <a:pt x="208864" y="351739"/>
                  </a:lnTo>
                  <a:lnTo>
                    <a:pt x="196164" y="352552"/>
                  </a:lnTo>
                  <a:lnTo>
                    <a:pt x="190715" y="352552"/>
                  </a:lnTo>
                  <a:lnTo>
                    <a:pt x="172339" y="316687"/>
                  </a:lnTo>
                  <a:lnTo>
                    <a:pt x="172567" y="311861"/>
                  </a:lnTo>
                  <a:lnTo>
                    <a:pt x="202107" y="292862"/>
                  </a:lnTo>
                  <a:lnTo>
                    <a:pt x="214858" y="294068"/>
                  </a:lnTo>
                  <a:lnTo>
                    <a:pt x="217322" y="294449"/>
                  </a:lnTo>
                  <a:lnTo>
                    <a:pt x="217716" y="294093"/>
                  </a:lnTo>
                  <a:lnTo>
                    <a:pt x="189293" y="284848"/>
                  </a:lnTo>
                  <a:lnTo>
                    <a:pt x="184899" y="285153"/>
                  </a:lnTo>
                  <a:lnTo>
                    <a:pt x="163106" y="316255"/>
                  </a:lnTo>
                  <a:lnTo>
                    <a:pt x="163106" y="328993"/>
                  </a:lnTo>
                  <a:lnTo>
                    <a:pt x="189204" y="360387"/>
                  </a:lnTo>
                  <a:lnTo>
                    <a:pt x="199148" y="360299"/>
                  </a:lnTo>
                  <a:lnTo>
                    <a:pt x="207441" y="359689"/>
                  </a:lnTo>
                  <a:lnTo>
                    <a:pt x="215239" y="358736"/>
                  </a:lnTo>
                  <a:lnTo>
                    <a:pt x="217779" y="358292"/>
                  </a:lnTo>
                  <a:lnTo>
                    <a:pt x="218046" y="357987"/>
                  </a:lnTo>
                  <a:lnTo>
                    <a:pt x="218046" y="320179"/>
                  </a:lnTo>
                  <a:close/>
                </a:path>
                <a:path w="949959" h="360680">
                  <a:moveTo>
                    <a:pt x="258711" y="286054"/>
                  </a:moveTo>
                  <a:lnTo>
                    <a:pt x="258368" y="285699"/>
                  </a:lnTo>
                  <a:lnTo>
                    <a:pt x="257962" y="285699"/>
                  </a:lnTo>
                  <a:lnTo>
                    <a:pt x="249821" y="285699"/>
                  </a:lnTo>
                  <a:lnTo>
                    <a:pt x="249478" y="286054"/>
                  </a:lnTo>
                  <a:lnTo>
                    <a:pt x="249478" y="359194"/>
                  </a:lnTo>
                  <a:lnTo>
                    <a:pt x="249821" y="359537"/>
                  </a:lnTo>
                  <a:lnTo>
                    <a:pt x="258368" y="359537"/>
                  </a:lnTo>
                  <a:lnTo>
                    <a:pt x="258711" y="359194"/>
                  </a:lnTo>
                  <a:lnTo>
                    <a:pt x="258711" y="286054"/>
                  </a:lnTo>
                  <a:close/>
                </a:path>
                <a:path w="949959" h="360680">
                  <a:moveTo>
                    <a:pt x="350139" y="286054"/>
                  </a:moveTo>
                  <a:lnTo>
                    <a:pt x="349796" y="285699"/>
                  </a:lnTo>
                  <a:lnTo>
                    <a:pt x="349377" y="285699"/>
                  </a:lnTo>
                  <a:lnTo>
                    <a:pt x="341566" y="285699"/>
                  </a:lnTo>
                  <a:lnTo>
                    <a:pt x="341236" y="286054"/>
                  </a:lnTo>
                  <a:lnTo>
                    <a:pt x="341236" y="342252"/>
                  </a:lnTo>
                  <a:lnTo>
                    <a:pt x="340804" y="342252"/>
                  </a:lnTo>
                  <a:lnTo>
                    <a:pt x="302577" y="285838"/>
                  </a:lnTo>
                  <a:lnTo>
                    <a:pt x="302094" y="285699"/>
                  </a:lnTo>
                  <a:lnTo>
                    <a:pt x="293395" y="285699"/>
                  </a:lnTo>
                  <a:lnTo>
                    <a:pt x="293052" y="286054"/>
                  </a:lnTo>
                  <a:lnTo>
                    <a:pt x="293052" y="359194"/>
                  </a:lnTo>
                  <a:lnTo>
                    <a:pt x="293395" y="359537"/>
                  </a:lnTo>
                  <a:lnTo>
                    <a:pt x="301625" y="359537"/>
                  </a:lnTo>
                  <a:lnTo>
                    <a:pt x="301955" y="359194"/>
                  </a:lnTo>
                  <a:lnTo>
                    <a:pt x="301955" y="301904"/>
                  </a:lnTo>
                  <a:lnTo>
                    <a:pt x="302374" y="301904"/>
                  </a:lnTo>
                  <a:lnTo>
                    <a:pt x="341147" y="359397"/>
                  </a:lnTo>
                  <a:lnTo>
                    <a:pt x="341630" y="359537"/>
                  </a:lnTo>
                  <a:lnTo>
                    <a:pt x="349796" y="359537"/>
                  </a:lnTo>
                  <a:lnTo>
                    <a:pt x="350139" y="359194"/>
                  </a:lnTo>
                  <a:lnTo>
                    <a:pt x="350139" y="286054"/>
                  </a:lnTo>
                  <a:close/>
                </a:path>
                <a:path w="949959" h="360680">
                  <a:moveTo>
                    <a:pt x="408012" y="57302"/>
                  </a:moveTo>
                  <a:lnTo>
                    <a:pt x="405409" y="50482"/>
                  </a:lnTo>
                  <a:lnTo>
                    <a:pt x="405333" y="50292"/>
                  </a:lnTo>
                  <a:lnTo>
                    <a:pt x="389343" y="32423"/>
                  </a:lnTo>
                  <a:lnTo>
                    <a:pt x="375132" y="16535"/>
                  </a:lnTo>
                  <a:lnTo>
                    <a:pt x="375132" y="37731"/>
                  </a:lnTo>
                  <a:lnTo>
                    <a:pt x="375132" y="174840"/>
                  </a:lnTo>
                  <a:lnTo>
                    <a:pt x="369824" y="180149"/>
                  </a:lnTo>
                  <a:lnTo>
                    <a:pt x="255155" y="180149"/>
                  </a:lnTo>
                  <a:lnTo>
                    <a:pt x="249847" y="174840"/>
                  </a:lnTo>
                  <a:lnTo>
                    <a:pt x="249847" y="37731"/>
                  </a:lnTo>
                  <a:lnTo>
                    <a:pt x="255155" y="32423"/>
                  </a:lnTo>
                  <a:lnTo>
                    <a:pt x="369824" y="32423"/>
                  </a:lnTo>
                  <a:lnTo>
                    <a:pt x="375132" y="37731"/>
                  </a:lnTo>
                  <a:lnTo>
                    <a:pt x="375132" y="16535"/>
                  </a:lnTo>
                  <a:lnTo>
                    <a:pt x="363562" y="3594"/>
                  </a:lnTo>
                  <a:lnTo>
                    <a:pt x="355523" y="0"/>
                  </a:lnTo>
                  <a:lnTo>
                    <a:pt x="269824" y="0"/>
                  </a:lnTo>
                  <a:lnTo>
                    <a:pt x="261785" y="3594"/>
                  </a:lnTo>
                  <a:lnTo>
                    <a:pt x="219710" y="50482"/>
                  </a:lnTo>
                  <a:lnTo>
                    <a:pt x="217093" y="57302"/>
                  </a:lnTo>
                  <a:lnTo>
                    <a:pt x="217017" y="155765"/>
                  </a:lnTo>
                  <a:lnTo>
                    <a:pt x="219633" y="162572"/>
                  </a:lnTo>
                  <a:lnTo>
                    <a:pt x="219710" y="162788"/>
                  </a:lnTo>
                  <a:lnTo>
                    <a:pt x="261797" y="209677"/>
                  </a:lnTo>
                  <a:lnTo>
                    <a:pt x="269824" y="213245"/>
                  </a:lnTo>
                  <a:lnTo>
                    <a:pt x="355498" y="213245"/>
                  </a:lnTo>
                  <a:lnTo>
                    <a:pt x="389750" y="180149"/>
                  </a:lnTo>
                  <a:lnTo>
                    <a:pt x="407936" y="155765"/>
                  </a:lnTo>
                  <a:lnTo>
                    <a:pt x="408012" y="57302"/>
                  </a:lnTo>
                  <a:close/>
                </a:path>
                <a:path w="949959" h="360680">
                  <a:moveTo>
                    <a:pt x="430187" y="286054"/>
                  </a:moveTo>
                  <a:lnTo>
                    <a:pt x="429844" y="285699"/>
                  </a:lnTo>
                  <a:lnTo>
                    <a:pt x="429437" y="285699"/>
                  </a:lnTo>
                  <a:lnTo>
                    <a:pt x="382562" y="285699"/>
                  </a:lnTo>
                  <a:lnTo>
                    <a:pt x="382219" y="286054"/>
                  </a:lnTo>
                  <a:lnTo>
                    <a:pt x="382219" y="359194"/>
                  </a:lnTo>
                  <a:lnTo>
                    <a:pt x="382562" y="359537"/>
                  </a:lnTo>
                  <a:lnTo>
                    <a:pt x="429844" y="359537"/>
                  </a:lnTo>
                  <a:lnTo>
                    <a:pt x="430187" y="359194"/>
                  </a:lnTo>
                  <a:lnTo>
                    <a:pt x="430187" y="351929"/>
                  </a:lnTo>
                  <a:lnTo>
                    <a:pt x="429844" y="351599"/>
                  </a:lnTo>
                  <a:lnTo>
                    <a:pt x="391795" y="351599"/>
                  </a:lnTo>
                  <a:lnTo>
                    <a:pt x="391452" y="351256"/>
                  </a:lnTo>
                  <a:lnTo>
                    <a:pt x="391452" y="326605"/>
                  </a:lnTo>
                  <a:lnTo>
                    <a:pt x="391795" y="326263"/>
                  </a:lnTo>
                  <a:lnTo>
                    <a:pt x="424802" y="326263"/>
                  </a:lnTo>
                  <a:lnTo>
                    <a:pt x="425132" y="325920"/>
                  </a:lnTo>
                  <a:lnTo>
                    <a:pt x="425132" y="318566"/>
                  </a:lnTo>
                  <a:lnTo>
                    <a:pt x="424802" y="318223"/>
                  </a:lnTo>
                  <a:lnTo>
                    <a:pt x="391795" y="318223"/>
                  </a:lnTo>
                  <a:lnTo>
                    <a:pt x="391452" y="317893"/>
                  </a:lnTo>
                  <a:lnTo>
                    <a:pt x="391452" y="293992"/>
                  </a:lnTo>
                  <a:lnTo>
                    <a:pt x="391795" y="293636"/>
                  </a:lnTo>
                  <a:lnTo>
                    <a:pt x="429844" y="293636"/>
                  </a:lnTo>
                  <a:lnTo>
                    <a:pt x="430187" y="293319"/>
                  </a:lnTo>
                  <a:lnTo>
                    <a:pt x="430187" y="286054"/>
                  </a:lnTo>
                  <a:close/>
                </a:path>
                <a:path w="949959" h="360680">
                  <a:moveTo>
                    <a:pt x="507771" y="286054"/>
                  </a:moveTo>
                  <a:lnTo>
                    <a:pt x="507428" y="285699"/>
                  </a:lnTo>
                  <a:lnTo>
                    <a:pt x="507009" y="285699"/>
                  </a:lnTo>
                  <a:lnTo>
                    <a:pt x="460146" y="285699"/>
                  </a:lnTo>
                  <a:lnTo>
                    <a:pt x="459790" y="286054"/>
                  </a:lnTo>
                  <a:lnTo>
                    <a:pt x="459790" y="359194"/>
                  </a:lnTo>
                  <a:lnTo>
                    <a:pt x="460146" y="359537"/>
                  </a:lnTo>
                  <a:lnTo>
                    <a:pt x="507428" y="359537"/>
                  </a:lnTo>
                  <a:lnTo>
                    <a:pt x="507771" y="359194"/>
                  </a:lnTo>
                  <a:lnTo>
                    <a:pt x="507771" y="351929"/>
                  </a:lnTo>
                  <a:lnTo>
                    <a:pt x="507428" y="351599"/>
                  </a:lnTo>
                  <a:lnTo>
                    <a:pt x="469379" y="351599"/>
                  </a:lnTo>
                  <a:lnTo>
                    <a:pt x="469023" y="351256"/>
                  </a:lnTo>
                  <a:lnTo>
                    <a:pt x="469023" y="326605"/>
                  </a:lnTo>
                  <a:lnTo>
                    <a:pt x="469379" y="326263"/>
                  </a:lnTo>
                  <a:lnTo>
                    <a:pt x="502386" y="326263"/>
                  </a:lnTo>
                  <a:lnTo>
                    <a:pt x="502716" y="325920"/>
                  </a:lnTo>
                  <a:lnTo>
                    <a:pt x="502716" y="318566"/>
                  </a:lnTo>
                  <a:lnTo>
                    <a:pt x="502386" y="318223"/>
                  </a:lnTo>
                  <a:lnTo>
                    <a:pt x="469379" y="318223"/>
                  </a:lnTo>
                  <a:lnTo>
                    <a:pt x="469023" y="317893"/>
                  </a:lnTo>
                  <a:lnTo>
                    <a:pt x="469023" y="293992"/>
                  </a:lnTo>
                  <a:lnTo>
                    <a:pt x="469379" y="293636"/>
                  </a:lnTo>
                  <a:lnTo>
                    <a:pt x="507428" y="293636"/>
                  </a:lnTo>
                  <a:lnTo>
                    <a:pt x="507771" y="293319"/>
                  </a:lnTo>
                  <a:lnTo>
                    <a:pt x="507771" y="286054"/>
                  </a:lnTo>
                  <a:close/>
                </a:path>
                <a:path w="949959" h="360680">
                  <a:moveTo>
                    <a:pt x="591527" y="359054"/>
                  </a:moveTo>
                  <a:lnTo>
                    <a:pt x="591362" y="358508"/>
                  </a:lnTo>
                  <a:lnTo>
                    <a:pt x="579907" y="330238"/>
                  </a:lnTo>
                  <a:lnTo>
                    <a:pt x="579475" y="329184"/>
                  </a:lnTo>
                  <a:lnTo>
                    <a:pt x="579691" y="328752"/>
                  </a:lnTo>
                  <a:lnTo>
                    <a:pt x="590486" y="301955"/>
                  </a:lnTo>
                  <a:lnTo>
                    <a:pt x="589635" y="296506"/>
                  </a:lnTo>
                  <a:lnTo>
                    <a:pt x="581469" y="287426"/>
                  </a:lnTo>
                  <a:lnTo>
                    <a:pt x="581469" y="310565"/>
                  </a:lnTo>
                  <a:lnTo>
                    <a:pt x="581342" y="312445"/>
                  </a:lnTo>
                  <a:lnTo>
                    <a:pt x="569823" y="322186"/>
                  </a:lnTo>
                  <a:lnTo>
                    <a:pt x="545884" y="322186"/>
                  </a:lnTo>
                  <a:lnTo>
                    <a:pt x="545592" y="321906"/>
                  </a:lnTo>
                  <a:lnTo>
                    <a:pt x="545541" y="293992"/>
                  </a:lnTo>
                  <a:lnTo>
                    <a:pt x="545884" y="293636"/>
                  </a:lnTo>
                  <a:lnTo>
                    <a:pt x="570445" y="293636"/>
                  </a:lnTo>
                  <a:lnTo>
                    <a:pt x="573405" y="293992"/>
                  </a:lnTo>
                  <a:lnTo>
                    <a:pt x="573227" y="293992"/>
                  </a:lnTo>
                  <a:lnTo>
                    <a:pt x="577062" y="295173"/>
                  </a:lnTo>
                  <a:lnTo>
                    <a:pt x="581469" y="310565"/>
                  </a:lnTo>
                  <a:lnTo>
                    <a:pt x="581469" y="287426"/>
                  </a:lnTo>
                  <a:lnTo>
                    <a:pt x="578573" y="286258"/>
                  </a:lnTo>
                  <a:lnTo>
                    <a:pt x="574865" y="285699"/>
                  </a:lnTo>
                  <a:lnTo>
                    <a:pt x="536651" y="285699"/>
                  </a:lnTo>
                  <a:lnTo>
                    <a:pt x="536308" y="286054"/>
                  </a:lnTo>
                  <a:lnTo>
                    <a:pt x="536308" y="359194"/>
                  </a:lnTo>
                  <a:lnTo>
                    <a:pt x="536651" y="359537"/>
                  </a:lnTo>
                  <a:lnTo>
                    <a:pt x="545198" y="359537"/>
                  </a:lnTo>
                  <a:lnTo>
                    <a:pt x="545541" y="359194"/>
                  </a:lnTo>
                  <a:lnTo>
                    <a:pt x="545541" y="330581"/>
                  </a:lnTo>
                  <a:lnTo>
                    <a:pt x="545884" y="330238"/>
                  </a:lnTo>
                  <a:lnTo>
                    <a:pt x="570369" y="330238"/>
                  </a:lnTo>
                  <a:lnTo>
                    <a:pt x="581723" y="359054"/>
                  </a:lnTo>
                  <a:lnTo>
                    <a:pt x="581837" y="359359"/>
                  </a:lnTo>
                  <a:lnTo>
                    <a:pt x="582104" y="359537"/>
                  </a:lnTo>
                  <a:lnTo>
                    <a:pt x="591197" y="359537"/>
                  </a:lnTo>
                  <a:lnTo>
                    <a:pt x="591324" y="359359"/>
                  </a:lnTo>
                  <a:lnTo>
                    <a:pt x="591439" y="359194"/>
                  </a:lnTo>
                  <a:lnTo>
                    <a:pt x="591527" y="359054"/>
                  </a:lnTo>
                  <a:close/>
                </a:path>
                <a:path w="949959" h="360680">
                  <a:moveTo>
                    <a:pt x="629881" y="286054"/>
                  </a:moveTo>
                  <a:lnTo>
                    <a:pt x="629539" y="285699"/>
                  </a:lnTo>
                  <a:lnTo>
                    <a:pt x="629119" y="285699"/>
                  </a:lnTo>
                  <a:lnTo>
                    <a:pt x="620991" y="285699"/>
                  </a:lnTo>
                  <a:lnTo>
                    <a:pt x="620649" y="286054"/>
                  </a:lnTo>
                  <a:lnTo>
                    <a:pt x="620649" y="359194"/>
                  </a:lnTo>
                  <a:lnTo>
                    <a:pt x="620991" y="359537"/>
                  </a:lnTo>
                  <a:lnTo>
                    <a:pt x="629539" y="359537"/>
                  </a:lnTo>
                  <a:lnTo>
                    <a:pt x="629881" y="359194"/>
                  </a:lnTo>
                  <a:lnTo>
                    <a:pt x="629881" y="286054"/>
                  </a:lnTo>
                  <a:close/>
                </a:path>
                <a:path w="949959" h="360680">
                  <a:moveTo>
                    <a:pt x="720229" y="286054"/>
                  </a:moveTo>
                  <a:lnTo>
                    <a:pt x="719886" y="285699"/>
                  </a:lnTo>
                  <a:lnTo>
                    <a:pt x="719480" y="285699"/>
                  </a:lnTo>
                  <a:lnTo>
                    <a:pt x="711657" y="285699"/>
                  </a:lnTo>
                  <a:lnTo>
                    <a:pt x="711327" y="286054"/>
                  </a:lnTo>
                  <a:lnTo>
                    <a:pt x="711327" y="342252"/>
                  </a:lnTo>
                  <a:lnTo>
                    <a:pt x="710907" y="342252"/>
                  </a:lnTo>
                  <a:lnTo>
                    <a:pt x="672668" y="285838"/>
                  </a:lnTo>
                  <a:lnTo>
                    <a:pt x="672198" y="285699"/>
                  </a:lnTo>
                  <a:lnTo>
                    <a:pt x="663486" y="285699"/>
                  </a:lnTo>
                  <a:lnTo>
                    <a:pt x="663143" y="286054"/>
                  </a:lnTo>
                  <a:lnTo>
                    <a:pt x="663143" y="359194"/>
                  </a:lnTo>
                  <a:lnTo>
                    <a:pt x="663486" y="359537"/>
                  </a:lnTo>
                  <a:lnTo>
                    <a:pt x="671715" y="359537"/>
                  </a:lnTo>
                  <a:lnTo>
                    <a:pt x="672045" y="359194"/>
                  </a:lnTo>
                  <a:lnTo>
                    <a:pt x="672045" y="301904"/>
                  </a:lnTo>
                  <a:lnTo>
                    <a:pt x="672477" y="301904"/>
                  </a:lnTo>
                  <a:lnTo>
                    <a:pt x="711250" y="359397"/>
                  </a:lnTo>
                  <a:lnTo>
                    <a:pt x="711720" y="359537"/>
                  </a:lnTo>
                  <a:lnTo>
                    <a:pt x="719886" y="359537"/>
                  </a:lnTo>
                  <a:lnTo>
                    <a:pt x="720229" y="359194"/>
                  </a:lnTo>
                  <a:lnTo>
                    <a:pt x="720229" y="286054"/>
                  </a:lnTo>
                  <a:close/>
                </a:path>
                <a:path w="949959" h="360680">
                  <a:moveTo>
                    <a:pt x="803605" y="320179"/>
                  </a:moveTo>
                  <a:lnTo>
                    <a:pt x="803262" y="319836"/>
                  </a:lnTo>
                  <a:lnTo>
                    <a:pt x="802855" y="319836"/>
                  </a:lnTo>
                  <a:lnTo>
                    <a:pt x="778294" y="319836"/>
                  </a:lnTo>
                  <a:lnTo>
                    <a:pt x="777963" y="320179"/>
                  </a:lnTo>
                  <a:lnTo>
                    <a:pt x="777963" y="327329"/>
                  </a:lnTo>
                  <a:lnTo>
                    <a:pt x="778294" y="327660"/>
                  </a:lnTo>
                  <a:lnTo>
                    <a:pt x="794359" y="327660"/>
                  </a:lnTo>
                  <a:lnTo>
                    <a:pt x="794702" y="328002"/>
                  </a:lnTo>
                  <a:lnTo>
                    <a:pt x="794702" y="351409"/>
                  </a:lnTo>
                  <a:lnTo>
                    <a:pt x="794423" y="351739"/>
                  </a:lnTo>
                  <a:lnTo>
                    <a:pt x="781710" y="352552"/>
                  </a:lnTo>
                  <a:lnTo>
                    <a:pt x="776274" y="352552"/>
                  </a:lnTo>
                  <a:lnTo>
                    <a:pt x="757897" y="316687"/>
                  </a:lnTo>
                  <a:lnTo>
                    <a:pt x="758126" y="311861"/>
                  </a:lnTo>
                  <a:lnTo>
                    <a:pt x="787666" y="292862"/>
                  </a:lnTo>
                  <a:lnTo>
                    <a:pt x="800404" y="294068"/>
                  </a:lnTo>
                  <a:lnTo>
                    <a:pt x="802881" y="294449"/>
                  </a:lnTo>
                  <a:lnTo>
                    <a:pt x="803275" y="294093"/>
                  </a:lnTo>
                  <a:lnTo>
                    <a:pt x="774852" y="284848"/>
                  </a:lnTo>
                  <a:lnTo>
                    <a:pt x="770470" y="285153"/>
                  </a:lnTo>
                  <a:lnTo>
                    <a:pt x="748665" y="316255"/>
                  </a:lnTo>
                  <a:lnTo>
                    <a:pt x="748665" y="328993"/>
                  </a:lnTo>
                  <a:lnTo>
                    <a:pt x="774763" y="360387"/>
                  </a:lnTo>
                  <a:lnTo>
                    <a:pt x="784707" y="360299"/>
                  </a:lnTo>
                  <a:lnTo>
                    <a:pt x="793000" y="359689"/>
                  </a:lnTo>
                  <a:lnTo>
                    <a:pt x="800798" y="358736"/>
                  </a:lnTo>
                  <a:lnTo>
                    <a:pt x="803351" y="358292"/>
                  </a:lnTo>
                  <a:lnTo>
                    <a:pt x="803605" y="357987"/>
                  </a:lnTo>
                  <a:lnTo>
                    <a:pt x="803605" y="320179"/>
                  </a:lnTo>
                  <a:close/>
                </a:path>
                <a:path w="949959" h="360680">
                  <a:moveTo>
                    <a:pt x="918425" y="351726"/>
                  </a:moveTo>
                  <a:lnTo>
                    <a:pt x="918083" y="351383"/>
                  </a:lnTo>
                  <a:lnTo>
                    <a:pt x="917663" y="351383"/>
                  </a:lnTo>
                  <a:lnTo>
                    <a:pt x="884301" y="351383"/>
                  </a:lnTo>
                  <a:lnTo>
                    <a:pt x="883970" y="351028"/>
                  </a:lnTo>
                  <a:lnTo>
                    <a:pt x="883970" y="286042"/>
                  </a:lnTo>
                  <a:lnTo>
                    <a:pt x="883627" y="285699"/>
                  </a:lnTo>
                  <a:lnTo>
                    <a:pt x="875093" y="285699"/>
                  </a:lnTo>
                  <a:lnTo>
                    <a:pt x="874737" y="286042"/>
                  </a:lnTo>
                  <a:lnTo>
                    <a:pt x="874737" y="359194"/>
                  </a:lnTo>
                  <a:lnTo>
                    <a:pt x="875093" y="359524"/>
                  </a:lnTo>
                  <a:lnTo>
                    <a:pt x="918083" y="359524"/>
                  </a:lnTo>
                  <a:lnTo>
                    <a:pt x="918425" y="359194"/>
                  </a:lnTo>
                  <a:lnTo>
                    <a:pt x="918425" y="351726"/>
                  </a:lnTo>
                  <a:close/>
                </a:path>
                <a:path w="949959" h="360680">
                  <a:moveTo>
                    <a:pt x="949756" y="286054"/>
                  </a:moveTo>
                  <a:lnTo>
                    <a:pt x="949413" y="285699"/>
                  </a:lnTo>
                  <a:lnTo>
                    <a:pt x="948994" y="285699"/>
                  </a:lnTo>
                  <a:lnTo>
                    <a:pt x="940866" y="285699"/>
                  </a:lnTo>
                  <a:lnTo>
                    <a:pt x="940523" y="286054"/>
                  </a:lnTo>
                  <a:lnTo>
                    <a:pt x="940523" y="359194"/>
                  </a:lnTo>
                  <a:lnTo>
                    <a:pt x="940866" y="359537"/>
                  </a:lnTo>
                  <a:lnTo>
                    <a:pt x="949413" y="359537"/>
                  </a:lnTo>
                  <a:lnTo>
                    <a:pt x="949756" y="359194"/>
                  </a:lnTo>
                  <a:lnTo>
                    <a:pt x="949756" y="2860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82277" y="1205669"/>
              <a:ext cx="75761" cy="738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9691294" y="1205668"/>
              <a:ext cx="246379" cy="74295"/>
            </a:xfrm>
            <a:custGeom>
              <a:avLst/>
              <a:gdLst/>
              <a:ahLst/>
              <a:cxnLst/>
              <a:rect l="l" t="t" r="r" b="b"/>
              <a:pathLst>
                <a:path w="246379" h="74294">
                  <a:moveTo>
                    <a:pt x="9232" y="355"/>
                  </a:moveTo>
                  <a:lnTo>
                    <a:pt x="8890" y="0"/>
                  </a:lnTo>
                  <a:lnTo>
                    <a:pt x="8483" y="0"/>
                  </a:lnTo>
                  <a:lnTo>
                    <a:pt x="342" y="0"/>
                  </a:lnTo>
                  <a:lnTo>
                    <a:pt x="0" y="355"/>
                  </a:lnTo>
                  <a:lnTo>
                    <a:pt x="0" y="73494"/>
                  </a:lnTo>
                  <a:lnTo>
                    <a:pt x="342" y="73837"/>
                  </a:lnTo>
                  <a:lnTo>
                    <a:pt x="8890" y="73837"/>
                  </a:lnTo>
                  <a:lnTo>
                    <a:pt x="9232" y="73494"/>
                  </a:lnTo>
                  <a:lnTo>
                    <a:pt x="9232" y="355"/>
                  </a:lnTo>
                  <a:close/>
                </a:path>
                <a:path w="246379" h="74294">
                  <a:moveTo>
                    <a:pt x="91960" y="355"/>
                  </a:moveTo>
                  <a:lnTo>
                    <a:pt x="91617" y="0"/>
                  </a:lnTo>
                  <a:lnTo>
                    <a:pt x="91211" y="0"/>
                  </a:lnTo>
                  <a:lnTo>
                    <a:pt x="36385" y="0"/>
                  </a:lnTo>
                  <a:lnTo>
                    <a:pt x="36055" y="355"/>
                  </a:lnTo>
                  <a:lnTo>
                    <a:pt x="36055" y="7823"/>
                  </a:lnTo>
                  <a:lnTo>
                    <a:pt x="36385" y="8153"/>
                  </a:lnTo>
                  <a:lnTo>
                    <a:pt x="59004" y="8153"/>
                  </a:lnTo>
                  <a:lnTo>
                    <a:pt x="59334" y="8496"/>
                  </a:lnTo>
                  <a:lnTo>
                    <a:pt x="59334" y="73494"/>
                  </a:lnTo>
                  <a:lnTo>
                    <a:pt x="59677" y="73837"/>
                  </a:lnTo>
                  <a:lnTo>
                    <a:pt x="68224" y="73837"/>
                  </a:lnTo>
                  <a:lnTo>
                    <a:pt x="68567" y="73494"/>
                  </a:lnTo>
                  <a:lnTo>
                    <a:pt x="68567" y="8496"/>
                  </a:lnTo>
                  <a:lnTo>
                    <a:pt x="68910" y="8153"/>
                  </a:lnTo>
                  <a:lnTo>
                    <a:pt x="91617" y="8153"/>
                  </a:lnTo>
                  <a:lnTo>
                    <a:pt x="91960" y="7823"/>
                  </a:lnTo>
                  <a:lnTo>
                    <a:pt x="91960" y="355"/>
                  </a:lnTo>
                  <a:close/>
                </a:path>
                <a:path w="246379" h="74294">
                  <a:moveTo>
                    <a:pt x="165138" y="355"/>
                  </a:moveTo>
                  <a:lnTo>
                    <a:pt x="164807" y="0"/>
                  </a:lnTo>
                  <a:lnTo>
                    <a:pt x="164388" y="0"/>
                  </a:lnTo>
                  <a:lnTo>
                    <a:pt x="117525" y="0"/>
                  </a:lnTo>
                  <a:lnTo>
                    <a:pt x="117170" y="355"/>
                  </a:lnTo>
                  <a:lnTo>
                    <a:pt x="117170" y="73494"/>
                  </a:lnTo>
                  <a:lnTo>
                    <a:pt x="117525" y="73837"/>
                  </a:lnTo>
                  <a:lnTo>
                    <a:pt x="164807" y="73837"/>
                  </a:lnTo>
                  <a:lnTo>
                    <a:pt x="165138" y="73494"/>
                  </a:lnTo>
                  <a:lnTo>
                    <a:pt x="165138" y="66230"/>
                  </a:lnTo>
                  <a:lnTo>
                    <a:pt x="164807" y="65900"/>
                  </a:lnTo>
                  <a:lnTo>
                    <a:pt x="126746" y="65900"/>
                  </a:lnTo>
                  <a:lnTo>
                    <a:pt x="126403" y="65557"/>
                  </a:lnTo>
                  <a:lnTo>
                    <a:pt x="126403" y="40906"/>
                  </a:lnTo>
                  <a:lnTo>
                    <a:pt x="126746" y="40563"/>
                  </a:lnTo>
                  <a:lnTo>
                    <a:pt x="159766" y="40563"/>
                  </a:lnTo>
                  <a:lnTo>
                    <a:pt x="160096" y="40220"/>
                  </a:lnTo>
                  <a:lnTo>
                    <a:pt x="160096" y="32867"/>
                  </a:lnTo>
                  <a:lnTo>
                    <a:pt x="159766" y="32524"/>
                  </a:lnTo>
                  <a:lnTo>
                    <a:pt x="126746" y="32524"/>
                  </a:lnTo>
                  <a:lnTo>
                    <a:pt x="126403" y="32194"/>
                  </a:lnTo>
                  <a:lnTo>
                    <a:pt x="126403" y="8293"/>
                  </a:lnTo>
                  <a:lnTo>
                    <a:pt x="126746" y="7937"/>
                  </a:lnTo>
                  <a:lnTo>
                    <a:pt x="164807" y="7937"/>
                  </a:lnTo>
                  <a:lnTo>
                    <a:pt x="165138" y="7620"/>
                  </a:lnTo>
                  <a:lnTo>
                    <a:pt x="165138" y="355"/>
                  </a:lnTo>
                  <a:close/>
                </a:path>
                <a:path w="246379" h="74294">
                  <a:moveTo>
                    <a:pt x="246341" y="25336"/>
                  </a:moveTo>
                  <a:lnTo>
                    <a:pt x="245757" y="16751"/>
                  </a:lnTo>
                  <a:lnTo>
                    <a:pt x="245097" y="13208"/>
                  </a:lnTo>
                  <a:lnTo>
                    <a:pt x="243268" y="8483"/>
                  </a:lnTo>
                  <a:lnTo>
                    <a:pt x="243205" y="8293"/>
                  </a:lnTo>
                  <a:lnTo>
                    <a:pt x="243103" y="8051"/>
                  </a:lnTo>
                  <a:lnTo>
                    <a:pt x="242951" y="7632"/>
                  </a:lnTo>
                  <a:lnTo>
                    <a:pt x="241274" y="5486"/>
                  </a:lnTo>
                  <a:lnTo>
                    <a:pt x="237045" y="2667"/>
                  </a:lnTo>
                  <a:lnTo>
                    <a:pt x="237045" y="25336"/>
                  </a:lnTo>
                  <a:lnTo>
                    <a:pt x="237045" y="48501"/>
                  </a:lnTo>
                  <a:lnTo>
                    <a:pt x="236626" y="54635"/>
                  </a:lnTo>
                  <a:lnTo>
                    <a:pt x="236169" y="57099"/>
                  </a:lnTo>
                  <a:lnTo>
                    <a:pt x="236105" y="57467"/>
                  </a:lnTo>
                  <a:lnTo>
                    <a:pt x="220129" y="65900"/>
                  </a:lnTo>
                  <a:lnTo>
                    <a:pt x="201104" y="65900"/>
                  </a:lnTo>
                  <a:lnTo>
                    <a:pt x="200774" y="65557"/>
                  </a:lnTo>
                  <a:lnTo>
                    <a:pt x="200774" y="8293"/>
                  </a:lnTo>
                  <a:lnTo>
                    <a:pt x="201002" y="8051"/>
                  </a:lnTo>
                  <a:lnTo>
                    <a:pt x="221640" y="8051"/>
                  </a:lnTo>
                  <a:lnTo>
                    <a:pt x="237045" y="25336"/>
                  </a:lnTo>
                  <a:lnTo>
                    <a:pt x="237045" y="2667"/>
                  </a:lnTo>
                  <a:lnTo>
                    <a:pt x="236766" y="2476"/>
                  </a:lnTo>
                  <a:lnTo>
                    <a:pt x="233705" y="1435"/>
                  </a:lnTo>
                  <a:lnTo>
                    <a:pt x="226314" y="355"/>
                  </a:lnTo>
                  <a:lnTo>
                    <a:pt x="226771" y="355"/>
                  </a:lnTo>
                  <a:lnTo>
                    <a:pt x="221005" y="0"/>
                  </a:lnTo>
                  <a:lnTo>
                    <a:pt x="191871" y="0"/>
                  </a:lnTo>
                  <a:lnTo>
                    <a:pt x="191541" y="355"/>
                  </a:lnTo>
                  <a:lnTo>
                    <a:pt x="191604" y="73558"/>
                  </a:lnTo>
                  <a:lnTo>
                    <a:pt x="191871" y="73837"/>
                  </a:lnTo>
                  <a:lnTo>
                    <a:pt x="221005" y="73837"/>
                  </a:lnTo>
                  <a:lnTo>
                    <a:pt x="243065" y="65900"/>
                  </a:lnTo>
                  <a:lnTo>
                    <a:pt x="245097" y="60642"/>
                  </a:lnTo>
                  <a:lnTo>
                    <a:pt x="245694" y="57467"/>
                  </a:lnTo>
                  <a:lnTo>
                    <a:pt x="245757" y="57099"/>
                  </a:lnTo>
                  <a:lnTo>
                    <a:pt x="246341" y="48501"/>
                  </a:lnTo>
                  <a:lnTo>
                    <a:pt x="246341" y="253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816244" y="678988"/>
              <a:ext cx="190969" cy="21324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36917" y="680331"/>
              <a:ext cx="188291" cy="21055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257198" y="678981"/>
              <a:ext cx="239233" cy="2132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745423" y="678988"/>
              <a:ext cx="190982" cy="2133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26641" y="680334"/>
              <a:ext cx="188280" cy="210557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97383" y="678992"/>
              <a:ext cx="190983" cy="21324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387234" y="677082"/>
              <a:ext cx="1120775" cy="604520"/>
            </a:xfrm>
            <a:custGeom>
              <a:avLst/>
              <a:gdLst/>
              <a:ahLst/>
              <a:cxnLst/>
              <a:rect l="l" t="t" r="r" b="b"/>
              <a:pathLst>
                <a:path w="1120775" h="604519">
                  <a:moveTo>
                    <a:pt x="539673" y="181571"/>
                  </a:moveTo>
                  <a:lnTo>
                    <a:pt x="527697" y="138836"/>
                  </a:lnTo>
                  <a:lnTo>
                    <a:pt x="429602" y="27317"/>
                  </a:lnTo>
                  <a:lnTo>
                    <a:pt x="385660" y="1828"/>
                  </a:lnTo>
                  <a:lnTo>
                    <a:pt x="368452" y="0"/>
                  </a:lnTo>
                  <a:lnTo>
                    <a:pt x="43802" y="0"/>
                  </a:lnTo>
                  <a:lnTo>
                    <a:pt x="26771" y="3454"/>
                  </a:lnTo>
                  <a:lnTo>
                    <a:pt x="12852" y="12852"/>
                  </a:lnTo>
                  <a:lnTo>
                    <a:pt x="3441" y="26771"/>
                  </a:lnTo>
                  <a:lnTo>
                    <a:pt x="0" y="43802"/>
                  </a:lnTo>
                  <a:lnTo>
                    <a:pt x="0" y="219494"/>
                  </a:lnTo>
                  <a:lnTo>
                    <a:pt x="5562" y="225044"/>
                  </a:lnTo>
                  <a:lnTo>
                    <a:pt x="82461" y="225044"/>
                  </a:lnTo>
                  <a:lnTo>
                    <a:pt x="88036" y="219494"/>
                  </a:lnTo>
                  <a:lnTo>
                    <a:pt x="88036" y="94157"/>
                  </a:lnTo>
                  <a:lnTo>
                    <a:pt x="94157" y="88023"/>
                  </a:lnTo>
                  <a:lnTo>
                    <a:pt x="414578" y="88023"/>
                  </a:lnTo>
                  <a:lnTo>
                    <a:pt x="428510" y="90843"/>
                  </a:lnTo>
                  <a:lnTo>
                    <a:pt x="439902" y="98539"/>
                  </a:lnTo>
                  <a:lnTo>
                    <a:pt x="447598" y="109931"/>
                  </a:lnTo>
                  <a:lnTo>
                    <a:pt x="450430" y="123875"/>
                  </a:lnTo>
                  <a:lnTo>
                    <a:pt x="450430" y="477253"/>
                  </a:lnTo>
                  <a:lnTo>
                    <a:pt x="447598" y="491197"/>
                  </a:lnTo>
                  <a:lnTo>
                    <a:pt x="439902" y="502589"/>
                  </a:lnTo>
                  <a:lnTo>
                    <a:pt x="428510" y="510286"/>
                  </a:lnTo>
                  <a:lnTo>
                    <a:pt x="414578" y="513105"/>
                  </a:lnTo>
                  <a:lnTo>
                    <a:pt x="5562" y="513105"/>
                  </a:lnTo>
                  <a:lnTo>
                    <a:pt x="0" y="518668"/>
                  </a:lnTo>
                  <a:lnTo>
                    <a:pt x="0" y="597547"/>
                  </a:lnTo>
                  <a:lnTo>
                    <a:pt x="5562" y="603110"/>
                  </a:lnTo>
                  <a:lnTo>
                    <a:pt x="368325" y="603110"/>
                  </a:lnTo>
                  <a:lnTo>
                    <a:pt x="385584" y="601268"/>
                  </a:lnTo>
                  <a:lnTo>
                    <a:pt x="429628" y="575627"/>
                  </a:lnTo>
                  <a:lnTo>
                    <a:pt x="518871" y="475513"/>
                  </a:lnTo>
                  <a:lnTo>
                    <a:pt x="538314" y="435800"/>
                  </a:lnTo>
                  <a:lnTo>
                    <a:pt x="539673" y="420865"/>
                  </a:lnTo>
                  <a:lnTo>
                    <a:pt x="539673" y="181571"/>
                  </a:lnTo>
                  <a:close/>
                </a:path>
                <a:path w="1120775" h="604519">
                  <a:moveTo>
                    <a:pt x="1120457" y="519150"/>
                  </a:moveTo>
                  <a:lnTo>
                    <a:pt x="1114882" y="513588"/>
                  </a:lnTo>
                  <a:lnTo>
                    <a:pt x="1108049" y="513588"/>
                  </a:lnTo>
                  <a:lnTo>
                    <a:pt x="705192" y="513588"/>
                  </a:lnTo>
                  <a:lnTo>
                    <a:pt x="691248" y="510755"/>
                  </a:lnTo>
                  <a:lnTo>
                    <a:pt x="679843" y="503072"/>
                  </a:lnTo>
                  <a:lnTo>
                    <a:pt x="672147" y="491667"/>
                  </a:lnTo>
                  <a:lnTo>
                    <a:pt x="669328" y="477710"/>
                  </a:lnTo>
                  <a:lnTo>
                    <a:pt x="669328" y="5854"/>
                  </a:lnTo>
                  <a:lnTo>
                    <a:pt x="663765" y="279"/>
                  </a:lnTo>
                  <a:lnTo>
                    <a:pt x="585597" y="279"/>
                  </a:lnTo>
                  <a:lnTo>
                    <a:pt x="580021" y="5854"/>
                  </a:lnTo>
                  <a:lnTo>
                    <a:pt x="580021" y="421144"/>
                  </a:lnTo>
                  <a:lnTo>
                    <a:pt x="581406" y="436156"/>
                  </a:lnTo>
                  <a:lnTo>
                    <a:pt x="601040" y="476021"/>
                  </a:lnTo>
                  <a:lnTo>
                    <a:pt x="691121" y="576364"/>
                  </a:lnTo>
                  <a:lnTo>
                    <a:pt x="735063" y="601814"/>
                  </a:lnTo>
                  <a:lnTo>
                    <a:pt x="1111364" y="604139"/>
                  </a:lnTo>
                  <a:lnTo>
                    <a:pt x="1114475" y="602869"/>
                  </a:lnTo>
                  <a:lnTo>
                    <a:pt x="1119162" y="598170"/>
                  </a:lnTo>
                  <a:lnTo>
                    <a:pt x="1120457" y="595071"/>
                  </a:lnTo>
                  <a:lnTo>
                    <a:pt x="1120457" y="5191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EAAE6A9-F2F1-3005-8B7B-D5E6F948E158}"/>
              </a:ext>
            </a:extLst>
          </p:cNvPr>
          <p:cNvSpPr txBox="1"/>
          <p:nvPr/>
        </p:nvSpPr>
        <p:spPr>
          <a:xfrm>
            <a:off x="2438400" y="5062668"/>
            <a:ext cx="383200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The West Africa Industrialization Manufacturing </a:t>
            </a:r>
          </a:p>
          <a:p>
            <a:pPr algn="ctr"/>
            <a:r>
              <a:rPr lang="en-US" sz="1100" dirty="0">
                <a:solidFill>
                  <a:schemeClr val="bg1"/>
                </a:solidFill>
              </a:rPr>
              <a:t>&amp; Trade Summit &amp; Exhibition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2CB2BA58-3A14-0998-0388-8B53D405DDD7}"/>
              </a:ext>
            </a:extLst>
          </p:cNvPr>
          <p:cNvSpPr/>
          <p:nvPr/>
        </p:nvSpPr>
        <p:spPr>
          <a:xfrm>
            <a:off x="0" y="2492601"/>
            <a:ext cx="9236830" cy="904440"/>
          </a:xfrm>
          <a:custGeom>
            <a:avLst/>
            <a:gdLst/>
            <a:ahLst/>
            <a:cxnLst/>
            <a:rect l="l" t="t" r="r" b="b"/>
            <a:pathLst>
              <a:path w="10691495" h="1181734">
                <a:moveTo>
                  <a:pt x="10691355" y="0"/>
                </a:moveTo>
                <a:lnTo>
                  <a:pt x="0" y="0"/>
                </a:lnTo>
                <a:lnTo>
                  <a:pt x="0" y="1181242"/>
                </a:lnTo>
                <a:lnTo>
                  <a:pt x="10691355" y="1181242"/>
                </a:lnTo>
                <a:lnTo>
                  <a:pt x="10691355" y="0"/>
                </a:lnTo>
                <a:close/>
              </a:path>
            </a:pathLst>
          </a:custGeom>
          <a:solidFill>
            <a:srgbClr val="222A35">
              <a:alpha val="5689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62E391-A250-A2E6-1D6C-76B683B882E2}"/>
              </a:ext>
            </a:extLst>
          </p:cNvPr>
          <p:cNvSpPr txBox="1"/>
          <p:nvPr/>
        </p:nvSpPr>
        <p:spPr>
          <a:xfrm>
            <a:off x="0" y="2590878"/>
            <a:ext cx="9144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Procurement, Logistics &amp; Supply Chain in Industrial Engineering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4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March, 2026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3E719-CEA2-7486-72B6-1878E9B5C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D58225-922E-E4B8-43CF-7A5B0015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08383"/>
            <a:ext cx="4359969" cy="699500"/>
          </a:xfrm>
        </p:spPr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Financial &amp; Competitive Impact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4D68FEA4-02BA-5AA2-E18D-8767126A84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78013" y="783827"/>
            <a:ext cx="3745103" cy="4572000"/>
          </a:xfrm>
        </p:spPr>
        <p:txBody>
          <a:bodyPr/>
          <a:lstStyle/>
          <a:p>
            <a:pPr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Margin Protection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Reduced exposure to USD volatility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Improved pricing stability in bids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Lower landed cost variability</a:t>
            </a:r>
          </a:p>
          <a:p>
            <a:pPr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Working Capital Efficiency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Reduced inventory buffers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Better alignment between production and installation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Faster billing cycles</a:t>
            </a:r>
          </a:p>
          <a:p>
            <a:pPr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Tender Competitiveness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Stronger local content positioning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Faster mobilization commitments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Enhanced prequalification credibility</a:t>
            </a:r>
          </a:p>
          <a:p>
            <a:pPr>
              <a:buNone/>
            </a:pP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60F756D-1453-6F41-6CEA-0875E7919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8616" y="519436"/>
            <a:ext cx="1422706" cy="162870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rtl="0">
              <a:defRPr/>
            </a:pPr>
            <a:endParaRPr lang="en-US" sz="1350" dirty="0">
              <a:solidFill>
                <a:srgbClr val="F7D952"/>
              </a:solidFill>
              <a:latin typeface="Posterama Text SemiBold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E9A32-0B4C-7043-3E7F-A3E14614F15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pPr defTabSz="685800" rtl="0"/>
            <a:fld id="{47FEACEE-25B4-4A2D-B147-27296E36371D}" type="slidenum">
              <a:rPr lang="en-US" altLang="zh-CN" kern="1200">
                <a:solidFill>
                  <a:srgbClr val="0F253E"/>
                </a:solidFill>
                <a:latin typeface="Abadi"/>
                <a:ea typeface="+mn-ea"/>
                <a:cs typeface="+mn-cs"/>
              </a:rPr>
              <a:pPr defTabSz="685800" rtl="0"/>
              <a:t>10</a:t>
            </a:fld>
            <a:endParaRPr lang="en-US" altLang="zh-CN" kern="1200" dirty="0">
              <a:solidFill>
                <a:srgbClr val="0F253E"/>
              </a:solidFill>
              <a:latin typeface="Abadi"/>
              <a:ea typeface="+mn-ea"/>
              <a:cs typeface="+mn-cs"/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F46E668E-F8D9-C6BF-54B2-0F2FBDFBA068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0" b="5680"/>
          <a:stretch>
            <a:fillRect/>
          </a:stretch>
        </p:blipFill>
        <p:spPr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A5B4B347-BC45-4320-1751-F8C3B4C0CA39}"/>
              </a:ext>
            </a:extLst>
          </p:cNvPr>
          <p:cNvSpPr txBox="1">
            <a:spLocks/>
          </p:cNvSpPr>
          <p:nvPr/>
        </p:nvSpPr>
        <p:spPr>
          <a:xfrm>
            <a:off x="140234" y="62061"/>
            <a:ext cx="4053746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Procurement, Logistics &amp; Supply Chain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/>
          </a:p>
        </p:txBody>
      </p:sp>
      <p:grpSp>
        <p:nvGrpSpPr>
          <p:cNvPr id="3" name="object 2">
            <a:extLst>
              <a:ext uri="{FF2B5EF4-FFF2-40B4-BE49-F238E27FC236}">
                <a16:creationId xmlns:a16="http://schemas.microsoft.com/office/drawing/2014/main" id="{E2D3542E-03FB-E485-BBEA-E9BEAC11725F}"/>
              </a:ext>
            </a:extLst>
          </p:cNvPr>
          <p:cNvGrpSpPr/>
          <p:nvPr/>
        </p:nvGrpSpPr>
        <p:grpSpPr>
          <a:xfrm>
            <a:off x="4329882" y="-266700"/>
            <a:ext cx="4814118" cy="5029200"/>
            <a:chOff x="-3515440" y="4607"/>
            <a:chExt cx="14499641" cy="7553633"/>
          </a:xfrm>
        </p:grpSpPr>
        <p:pic>
          <p:nvPicPr>
            <p:cNvPr id="4" name="object 3">
              <a:extLst>
                <a:ext uri="{FF2B5EF4-FFF2-40B4-BE49-F238E27FC236}">
                  <a16:creationId xmlns:a16="http://schemas.microsoft.com/office/drawing/2014/main" id="{A846D829-27CF-A36C-5DC1-36C5D3A8ECF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3515440" y="2014197"/>
              <a:ext cx="14499641" cy="5544043"/>
            </a:xfrm>
            <a:prstGeom prst="rect">
              <a:avLst/>
            </a:prstGeom>
          </p:spPr>
        </p:pic>
        <p:sp>
          <p:nvSpPr>
            <p:cNvPr id="8" name="object 6">
              <a:extLst>
                <a:ext uri="{FF2B5EF4-FFF2-40B4-BE49-F238E27FC236}">
                  <a16:creationId xmlns:a16="http://schemas.microsoft.com/office/drawing/2014/main" id="{8EA4FE9A-36DD-50A1-AFE2-7B14018262B5}"/>
                </a:ext>
              </a:extLst>
            </p:cNvPr>
            <p:cNvSpPr/>
            <p:nvPr/>
          </p:nvSpPr>
          <p:spPr>
            <a:xfrm>
              <a:off x="7625073" y="4607"/>
              <a:ext cx="3066415" cy="867410"/>
            </a:xfrm>
            <a:custGeom>
              <a:avLst/>
              <a:gdLst/>
              <a:ahLst/>
              <a:cxnLst/>
              <a:rect l="l" t="t" r="r" b="b"/>
              <a:pathLst>
                <a:path w="3066415" h="867410">
                  <a:moveTo>
                    <a:pt x="0" y="0"/>
                  </a:moveTo>
                  <a:lnTo>
                    <a:pt x="0" y="867096"/>
                  </a:lnTo>
                  <a:lnTo>
                    <a:pt x="3066411" y="867096"/>
                  </a:lnTo>
                  <a:lnTo>
                    <a:pt x="30664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A35">
                <a:alpha val="5689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74911658-36FE-795D-CF6A-7A5B2AEDCECE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1569" y="473280"/>
              <a:ext cx="2186208" cy="3107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0400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35DB22-BEAE-02F7-1B70-2AA844BFB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E1F365-8CB8-3368-4381-24AC5096D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42" y="233221"/>
            <a:ext cx="3837872" cy="572430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Procurement, Logistics &amp; Supply Chain</a:t>
            </a:r>
            <a:b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2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Scope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2C6E053-230E-6FED-C902-CD19530F6FB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45103" y="952500"/>
            <a:ext cx="3921369" cy="4672081"/>
          </a:xfrm>
        </p:spPr>
        <p:txBody>
          <a:bodyPr/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For Dorman Long Engineering Limited, procurement, logistics, and supply chain are not support functions — they are competitive weapons when backed by: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Integrated engineering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Heavy fabrication capacity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In-house galvanizing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This delivers: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✔ Lower logistics volatility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✔ Reduced FX exposure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✔ Stronger procurement leverage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✔ Improved margin protection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✔ Enhanced execution certainty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✔ Industrial leadership within Nigeria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Nigeria’s environment,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vertical integration is strategic risk control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en-US" sz="1400" dirty="0"/>
            </a:b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B9E01B4-D05E-6C52-2C9A-8EA487EB9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8616" y="519436"/>
            <a:ext cx="1422706" cy="162870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rtl="0">
              <a:defRPr/>
            </a:pPr>
            <a:endParaRPr lang="en-US" sz="1350" dirty="0">
              <a:solidFill>
                <a:srgbClr val="F7D952"/>
              </a:solidFill>
              <a:latin typeface="Posterama Text SemiBold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BCDA4-3A39-C033-7A24-D30B90A691A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pPr defTabSz="685800" rtl="0"/>
            <a:fld id="{47FEACEE-25B4-4A2D-B147-27296E36371D}" type="slidenum">
              <a:rPr lang="en-US" altLang="zh-CN" kern="1200">
                <a:solidFill>
                  <a:srgbClr val="0F253E"/>
                </a:solidFill>
                <a:latin typeface="Abadi"/>
                <a:ea typeface="+mn-ea"/>
                <a:cs typeface="+mn-cs"/>
              </a:rPr>
              <a:pPr defTabSz="685800" rtl="0"/>
              <a:t>11</a:t>
            </a:fld>
            <a:endParaRPr lang="en-US" altLang="zh-CN" kern="1200" dirty="0">
              <a:solidFill>
                <a:srgbClr val="0F253E"/>
              </a:solidFill>
              <a:latin typeface="Abadi"/>
              <a:ea typeface="+mn-ea"/>
              <a:cs typeface="+mn-cs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CC14A2A-6B18-A7D1-B4BF-B4DFFDD5EA3D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4" b="10604"/>
          <a:stretch>
            <a:fillRect/>
          </a:stretch>
        </p:blipFill>
        <p:spPr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115537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19077-8D05-C751-03AC-FBC74F51C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CF418B-FC85-9D7F-4E9B-D85E75722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5" y="233221"/>
            <a:ext cx="3837872" cy="572430"/>
          </a:xfrm>
        </p:spPr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Procurement, Logistics &amp; Supply Chain</a:t>
            </a:r>
            <a:b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spc="-2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Opportunity Scope</a:t>
            </a:r>
            <a:endParaRPr lang="en-US" sz="14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788C29F-6E65-7B08-0881-439894A42D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045" y="952500"/>
            <a:ext cx="3921369" cy="4672081"/>
          </a:xfrm>
        </p:spPr>
        <p:txBody>
          <a:bodyPr/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Sector Positioning in Nigeria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Integrated capability strengthens positioning in: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Oil &amp; Gas structures (Local Content compliance)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Power transmission towers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Substation steel 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Marine and jetty infrastructure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Bridges and heavy civil infrastructure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Renewable energy mounting systems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This creates a structural advantage over trading EPC competitors.</a:t>
            </a:r>
          </a:p>
          <a:p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Nigeria’s environment,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vertical integration is strategic risk control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br>
              <a:rPr lang="en-US" sz="1400" dirty="0"/>
            </a:br>
            <a:endParaRPr lang="en-US" sz="1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3EFE84E-56A6-4830-4B3B-B815DBD36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8616" y="519436"/>
            <a:ext cx="1422706" cy="162870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rtl="0">
              <a:defRPr/>
            </a:pPr>
            <a:endParaRPr lang="en-US" sz="1350" dirty="0">
              <a:solidFill>
                <a:srgbClr val="F7D952"/>
              </a:solidFill>
              <a:latin typeface="Posterama Text SemiBold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3A9D6C-2728-41C4-0A06-D0C1CDB545D8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pPr defTabSz="685800" rtl="0"/>
            <a:fld id="{47FEACEE-25B4-4A2D-B147-27296E36371D}" type="slidenum">
              <a:rPr lang="en-US" altLang="zh-CN" kern="1200">
                <a:solidFill>
                  <a:srgbClr val="0F253E"/>
                </a:solidFill>
                <a:latin typeface="Abadi"/>
                <a:ea typeface="+mn-ea"/>
                <a:cs typeface="+mn-cs"/>
              </a:rPr>
              <a:pPr defTabSz="685800" rtl="0"/>
              <a:t>12</a:t>
            </a:fld>
            <a:endParaRPr lang="en-US" altLang="zh-CN" kern="1200" dirty="0">
              <a:solidFill>
                <a:srgbClr val="0F253E"/>
              </a:solidFill>
              <a:latin typeface="Abadi"/>
              <a:ea typeface="+mn-ea"/>
              <a:cs typeface="+mn-cs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51F07F1-C62C-75E5-4BBB-A6BD197C05B1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4" b="10604"/>
          <a:stretch>
            <a:fillRect/>
          </a:stretch>
        </p:blipFill>
        <p:spPr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30485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5718" y="3482"/>
            <a:ext cx="9022081" cy="5709365"/>
            <a:chOff x="129" y="4607"/>
            <a:chExt cx="10691359" cy="755539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" y="4607"/>
              <a:ext cx="10691355" cy="75553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25073" y="4607"/>
              <a:ext cx="3066415" cy="867410"/>
            </a:xfrm>
            <a:custGeom>
              <a:avLst/>
              <a:gdLst/>
              <a:ahLst/>
              <a:cxnLst/>
              <a:rect l="l" t="t" r="r" b="b"/>
              <a:pathLst>
                <a:path w="3066415" h="867410">
                  <a:moveTo>
                    <a:pt x="0" y="0"/>
                  </a:moveTo>
                  <a:lnTo>
                    <a:pt x="0" y="867096"/>
                  </a:lnTo>
                  <a:lnTo>
                    <a:pt x="3066411" y="867096"/>
                  </a:lnTo>
                  <a:lnTo>
                    <a:pt x="306641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2A35">
                <a:alpha val="56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1569" y="473280"/>
              <a:ext cx="2186208" cy="310701"/>
            </a:xfrm>
            <a:prstGeom prst="rect">
              <a:avLst/>
            </a:prstGeom>
          </p:spPr>
        </p:pic>
      </p:grpSp>
      <p:sp>
        <p:nvSpPr>
          <p:cNvPr id="11" name="object 6">
            <a:extLst>
              <a:ext uri="{FF2B5EF4-FFF2-40B4-BE49-F238E27FC236}">
                <a16:creationId xmlns:a16="http://schemas.microsoft.com/office/drawing/2014/main" id="{7D918295-C13F-C320-DC41-F79767516559}"/>
              </a:ext>
            </a:extLst>
          </p:cNvPr>
          <p:cNvSpPr txBox="1">
            <a:spLocks/>
          </p:cNvSpPr>
          <p:nvPr/>
        </p:nvSpPr>
        <p:spPr>
          <a:xfrm>
            <a:off x="1339848" y="17351"/>
            <a:ext cx="3131051" cy="627736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>
            <a:defPPr>
              <a:defRPr kern="0"/>
            </a:defPPr>
            <a:lvl1pPr marL="426084">
              <a:lnSpc>
                <a:spcPct val="100000"/>
              </a:lnSpc>
              <a:spcBef>
                <a:spcPts val="1285"/>
              </a:spcBef>
              <a:defRPr sz="3700" b="1" spc="-25">
                <a:solidFill>
                  <a:srgbClr val="EFEFE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Our Facilities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D3B6515F-863A-8D5C-9C4E-37D6388F0FA9}"/>
              </a:ext>
            </a:extLst>
          </p:cNvPr>
          <p:cNvSpPr txBox="1"/>
          <p:nvPr/>
        </p:nvSpPr>
        <p:spPr>
          <a:xfrm>
            <a:off x="0" y="1027"/>
            <a:ext cx="1294130" cy="73417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285"/>
              </a:spcBef>
            </a:pPr>
            <a:r>
              <a:rPr sz="3700" b="1" spc="-25" dirty="0">
                <a:solidFill>
                  <a:srgbClr val="EFEFEF"/>
                </a:solidFill>
                <a:latin typeface="Calibri"/>
                <a:cs typeface="Calibri"/>
              </a:rPr>
              <a:t>0</a:t>
            </a:r>
            <a:r>
              <a:rPr lang="en-US" sz="3700" b="1" spc="-25" dirty="0">
                <a:solidFill>
                  <a:srgbClr val="EFEFEF"/>
                </a:solidFill>
                <a:latin typeface="Calibri"/>
                <a:cs typeface="Calibri"/>
              </a:rPr>
              <a:t>4</a:t>
            </a:r>
            <a:endParaRPr sz="3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014312" y="1167387"/>
            <a:ext cx="1439547" cy="877644"/>
          </a:xfrm>
          <a:custGeom>
            <a:avLst/>
            <a:gdLst/>
            <a:ahLst/>
            <a:cxnLst/>
            <a:rect l="l" t="t" r="r" b="b"/>
            <a:pathLst>
              <a:path w="1905000" h="1161414">
                <a:moveTo>
                  <a:pt x="0" y="1161288"/>
                </a:moveTo>
                <a:lnTo>
                  <a:pt x="1905001" y="1161288"/>
                </a:lnTo>
                <a:lnTo>
                  <a:pt x="1905001" y="0"/>
                </a:lnTo>
                <a:lnTo>
                  <a:pt x="0" y="0"/>
                </a:lnTo>
                <a:lnTo>
                  <a:pt x="0" y="1161288"/>
                </a:lnTo>
                <a:close/>
              </a:path>
            </a:pathLst>
          </a:custGeom>
          <a:ln w="57150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1414" y="1167387"/>
            <a:ext cx="1439547" cy="877644"/>
          </a:xfrm>
          <a:custGeom>
            <a:avLst/>
            <a:gdLst/>
            <a:ahLst/>
            <a:cxnLst/>
            <a:rect l="l" t="t" r="r" b="b"/>
            <a:pathLst>
              <a:path w="1905000" h="1161414">
                <a:moveTo>
                  <a:pt x="0" y="1161288"/>
                </a:moveTo>
                <a:lnTo>
                  <a:pt x="1905000" y="1161288"/>
                </a:lnTo>
                <a:lnTo>
                  <a:pt x="1905000" y="0"/>
                </a:lnTo>
                <a:lnTo>
                  <a:pt x="0" y="0"/>
                </a:lnTo>
                <a:lnTo>
                  <a:pt x="0" y="1161288"/>
                </a:lnTo>
                <a:close/>
              </a:path>
            </a:pathLst>
          </a:custGeom>
          <a:ln w="57150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67881" y="1167387"/>
            <a:ext cx="1439547" cy="877644"/>
          </a:xfrm>
          <a:custGeom>
            <a:avLst/>
            <a:gdLst/>
            <a:ahLst/>
            <a:cxnLst/>
            <a:rect l="l" t="t" r="r" b="b"/>
            <a:pathLst>
              <a:path w="1905000" h="1161414">
                <a:moveTo>
                  <a:pt x="0" y="1161288"/>
                </a:moveTo>
                <a:lnTo>
                  <a:pt x="1905001" y="1161288"/>
                </a:lnTo>
                <a:lnTo>
                  <a:pt x="1905001" y="0"/>
                </a:lnTo>
                <a:lnTo>
                  <a:pt x="0" y="0"/>
                </a:lnTo>
                <a:lnTo>
                  <a:pt x="0" y="1161288"/>
                </a:lnTo>
                <a:close/>
              </a:path>
            </a:pathLst>
          </a:custGeom>
          <a:ln w="57150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6439425" y="1235477"/>
            <a:ext cx="1296552" cy="734649"/>
            <a:chOff x="7817926" y="1634947"/>
            <a:chExt cx="1715770" cy="972185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32228" y="1649259"/>
              <a:ext cx="1687054" cy="94323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832214" y="1649235"/>
              <a:ext cx="1687195" cy="943610"/>
            </a:xfrm>
            <a:custGeom>
              <a:avLst/>
              <a:gdLst/>
              <a:ahLst/>
              <a:cxnLst/>
              <a:rect l="l" t="t" r="r" b="b"/>
              <a:pathLst>
                <a:path w="1687195" h="943610">
                  <a:moveTo>
                    <a:pt x="0" y="943358"/>
                  </a:moveTo>
                  <a:lnTo>
                    <a:pt x="1687068" y="943358"/>
                  </a:lnTo>
                  <a:lnTo>
                    <a:pt x="1687068" y="0"/>
                  </a:lnTo>
                  <a:lnTo>
                    <a:pt x="0" y="0"/>
                  </a:lnTo>
                  <a:lnTo>
                    <a:pt x="0" y="943358"/>
                  </a:lnTo>
                  <a:close/>
                </a:path>
              </a:pathLst>
            </a:custGeom>
            <a:ln w="28576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766192" y="1224056"/>
            <a:ext cx="1309987" cy="756242"/>
            <a:chOff x="5603681" y="1619834"/>
            <a:chExt cx="1733550" cy="1000760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32322" y="1648476"/>
              <a:ext cx="1676397" cy="94335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617969" y="1634122"/>
              <a:ext cx="1704975" cy="972185"/>
            </a:xfrm>
            <a:custGeom>
              <a:avLst/>
              <a:gdLst/>
              <a:ahLst/>
              <a:cxnLst/>
              <a:rect l="l" t="t" r="r" b="b"/>
              <a:pathLst>
                <a:path w="1704975" h="972185">
                  <a:moveTo>
                    <a:pt x="0" y="971930"/>
                  </a:moveTo>
                  <a:lnTo>
                    <a:pt x="1704973" y="971930"/>
                  </a:lnTo>
                  <a:lnTo>
                    <a:pt x="1704973" y="0"/>
                  </a:lnTo>
                  <a:lnTo>
                    <a:pt x="0" y="0"/>
                  </a:lnTo>
                  <a:lnTo>
                    <a:pt x="0" y="971930"/>
                  </a:lnTo>
                  <a:close/>
                </a:path>
              </a:pathLst>
            </a:custGeom>
            <a:ln w="28576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3079378" y="1231303"/>
            <a:ext cx="1309507" cy="741846"/>
            <a:chOff x="3371464" y="1629424"/>
            <a:chExt cx="1732914" cy="981710"/>
          </a:xfrm>
        </p:grpSpPr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90517" y="1648476"/>
              <a:ext cx="1694688" cy="94335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3380989" y="1638949"/>
              <a:ext cx="1713864" cy="962660"/>
            </a:xfrm>
            <a:custGeom>
              <a:avLst/>
              <a:gdLst/>
              <a:ahLst/>
              <a:cxnLst/>
              <a:rect l="l" t="t" r="r" b="b"/>
              <a:pathLst>
                <a:path w="1713864" h="962660">
                  <a:moveTo>
                    <a:pt x="0" y="962406"/>
                  </a:moveTo>
                  <a:lnTo>
                    <a:pt x="1713740" y="962406"/>
                  </a:lnTo>
                  <a:lnTo>
                    <a:pt x="1713740" y="0"/>
                  </a:lnTo>
                  <a:lnTo>
                    <a:pt x="0" y="0"/>
                  </a:lnTo>
                  <a:lnTo>
                    <a:pt x="0" y="962406"/>
                  </a:lnTo>
                  <a:close/>
                </a:path>
              </a:pathLst>
            </a:custGeom>
            <a:ln w="19051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0" name="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13833" y="799595"/>
            <a:ext cx="3010594" cy="157372"/>
          </a:xfrm>
          <a:prstGeom prst="rect">
            <a:avLst/>
          </a:prstGeom>
        </p:spPr>
      </p:pic>
      <p:sp>
        <p:nvSpPr>
          <p:cNvPr id="21" name="object 21"/>
          <p:cNvSpPr/>
          <p:nvPr/>
        </p:nvSpPr>
        <p:spPr>
          <a:xfrm>
            <a:off x="3014314" y="2507235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60">
                <a:moveTo>
                  <a:pt x="0" y="822960"/>
                </a:moveTo>
                <a:lnTo>
                  <a:pt x="1904998" y="822960"/>
                </a:lnTo>
                <a:lnTo>
                  <a:pt x="1904998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701414" y="2507235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60">
                <a:moveTo>
                  <a:pt x="0" y="822960"/>
                </a:moveTo>
                <a:lnTo>
                  <a:pt x="1905000" y="822960"/>
                </a:lnTo>
                <a:lnTo>
                  <a:pt x="1905000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367881" y="2507235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60">
                <a:moveTo>
                  <a:pt x="0" y="822960"/>
                </a:moveTo>
                <a:lnTo>
                  <a:pt x="1905001" y="822960"/>
                </a:lnTo>
                <a:lnTo>
                  <a:pt x="1905001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1383785" y="2496438"/>
            <a:ext cx="1461140" cy="643477"/>
            <a:chOff x="1127628" y="3303619"/>
            <a:chExt cx="1933575" cy="851535"/>
          </a:xfrm>
        </p:grpSpPr>
        <p:sp>
          <p:nvSpPr>
            <p:cNvPr id="25" name="object 25"/>
            <p:cNvSpPr/>
            <p:nvPr/>
          </p:nvSpPr>
          <p:spPr>
            <a:xfrm>
              <a:off x="1141916" y="3310865"/>
              <a:ext cx="1905000" cy="822960"/>
            </a:xfrm>
            <a:custGeom>
              <a:avLst/>
              <a:gdLst/>
              <a:ahLst/>
              <a:cxnLst/>
              <a:rect l="l" t="t" r="r" b="b"/>
              <a:pathLst>
                <a:path w="1905000" h="822960">
                  <a:moveTo>
                    <a:pt x="1904997" y="0"/>
                  </a:moveTo>
                  <a:lnTo>
                    <a:pt x="0" y="0"/>
                  </a:lnTo>
                  <a:lnTo>
                    <a:pt x="0" y="822960"/>
                  </a:lnTo>
                  <a:lnTo>
                    <a:pt x="1904997" y="822960"/>
                  </a:lnTo>
                  <a:lnTo>
                    <a:pt x="1904997" y="0"/>
                  </a:lnTo>
                  <a:close/>
                </a:path>
              </a:pathLst>
            </a:custGeom>
            <a:solidFill>
              <a:srgbClr val="169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141916" y="3317907"/>
              <a:ext cx="1905000" cy="822960"/>
            </a:xfrm>
            <a:custGeom>
              <a:avLst/>
              <a:gdLst/>
              <a:ahLst/>
              <a:cxnLst/>
              <a:rect l="l" t="t" r="r" b="b"/>
              <a:pathLst>
                <a:path w="1905000" h="822960">
                  <a:moveTo>
                    <a:pt x="0" y="822960"/>
                  </a:moveTo>
                  <a:lnTo>
                    <a:pt x="1904997" y="822960"/>
                  </a:lnTo>
                  <a:lnTo>
                    <a:pt x="1904997" y="0"/>
                  </a:lnTo>
                  <a:lnTo>
                    <a:pt x="0" y="0"/>
                  </a:lnTo>
                  <a:lnTo>
                    <a:pt x="0" y="822960"/>
                  </a:lnTo>
                  <a:close/>
                </a:path>
              </a:pathLst>
            </a:custGeom>
            <a:ln w="28576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42687" y="3668803"/>
              <a:ext cx="1509883" cy="124184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3096751" y="2550413"/>
            <a:ext cx="1195783" cy="576778"/>
            <a:chOff x="3394454" y="3375046"/>
            <a:chExt cx="1582420" cy="763270"/>
          </a:xfrm>
        </p:grpSpPr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04242" y="3375046"/>
              <a:ext cx="1221634" cy="12244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03573" y="3533457"/>
              <a:ext cx="1242809" cy="12579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94454" y="3693121"/>
              <a:ext cx="1582400" cy="11949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99148" y="3853620"/>
              <a:ext cx="1502996" cy="284204"/>
            </a:xfrm>
            <a:prstGeom prst="rect">
              <a:avLst/>
            </a:prstGeom>
          </p:spPr>
        </p:pic>
      </p:grpSp>
      <p:pic>
        <p:nvPicPr>
          <p:cNvPr id="38" name="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443215" y="2615098"/>
            <a:ext cx="1157131" cy="73878"/>
          </a:xfrm>
          <a:prstGeom prst="rect">
            <a:avLst/>
          </a:prstGeom>
        </p:spPr>
      </p:pic>
      <p:grpSp>
        <p:nvGrpSpPr>
          <p:cNvPr id="39" name="object 39"/>
          <p:cNvGrpSpPr/>
          <p:nvPr/>
        </p:nvGrpSpPr>
        <p:grpSpPr>
          <a:xfrm>
            <a:off x="6436018" y="2736019"/>
            <a:ext cx="1007683" cy="194819"/>
            <a:chOff x="7813418" y="3620666"/>
            <a:chExt cx="1333500" cy="257810"/>
          </a:xfrm>
        </p:grpSpPr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22537" y="3620666"/>
              <a:ext cx="1324321" cy="12418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13418" y="3780686"/>
              <a:ext cx="1171458" cy="97765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3014312" y="3236974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60">
                <a:moveTo>
                  <a:pt x="0" y="822960"/>
                </a:moveTo>
                <a:lnTo>
                  <a:pt x="1905001" y="822960"/>
                </a:lnTo>
                <a:lnTo>
                  <a:pt x="1905001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701414" y="3236974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60">
                <a:moveTo>
                  <a:pt x="0" y="822960"/>
                </a:moveTo>
                <a:lnTo>
                  <a:pt x="1905000" y="822960"/>
                </a:lnTo>
                <a:lnTo>
                  <a:pt x="1905000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367881" y="3236974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60">
                <a:moveTo>
                  <a:pt x="0" y="822960"/>
                </a:moveTo>
                <a:lnTo>
                  <a:pt x="1905001" y="822960"/>
                </a:lnTo>
                <a:lnTo>
                  <a:pt x="1905001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1385988" y="3226178"/>
            <a:ext cx="1461140" cy="643477"/>
            <a:chOff x="1130544" y="4269308"/>
            <a:chExt cx="1933575" cy="851535"/>
          </a:xfrm>
        </p:grpSpPr>
        <p:sp>
          <p:nvSpPr>
            <p:cNvPr id="46" name="object 46"/>
            <p:cNvSpPr/>
            <p:nvPr/>
          </p:nvSpPr>
          <p:spPr>
            <a:xfrm>
              <a:off x="1139000" y="4283596"/>
              <a:ext cx="1905000" cy="822960"/>
            </a:xfrm>
            <a:custGeom>
              <a:avLst/>
              <a:gdLst/>
              <a:ahLst/>
              <a:cxnLst/>
              <a:rect l="l" t="t" r="r" b="b"/>
              <a:pathLst>
                <a:path w="1905000" h="822960">
                  <a:moveTo>
                    <a:pt x="1904997" y="0"/>
                  </a:moveTo>
                  <a:lnTo>
                    <a:pt x="0" y="0"/>
                  </a:lnTo>
                  <a:lnTo>
                    <a:pt x="0" y="822960"/>
                  </a:lnTo>
                  <a:lnTo>
                    <a:pt x="1904997" y="822960"/>
                  </a:lnTo>
                  <a:lnTo>
                    <a:pt x="1904997" y="0"/>
                  </a:lnTo>
                  <a:close/>
                </a:path>
              </a:pathLst>
            </a:custGeom>
            <a:solidFill>
              <a:srgbClr val="169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1144832" y="4283596"/>
              <a:ext cx="1905000" cy="822960"/>
            </a:xfrm>
            <a:custGeom>
              <a:avLst/>
              <a:gdLst/>
              <a:ahLst/>
              <a:cxnLst/>
              <a:rect l="l" t="t" r="r" b="b"/>
              <a:pathLst>
                <a:path w="1905000" h="822960">
                  <a:moveTo>
                    <a:pt x="0" y="822960"/>
                  </a:moveTo>
                  <a:lnTo>
                    <a:pt x="1904997" y="822960"/>
                  </a:lnTo>
                  <a:lnTo>
                    <a:pt x="1904997" y="0"/>
                  </a:lnTo>
                  <a:lnTo>
                    <a:pt x="0" y="0"/>
                  </a:lnTo>
                  <a:lnTo>
                    <a:pt x="0" y="822960"/>
                  </a:lnTo>
                  <a:close/>
                </a:path>
              </a:pathLst>
            </a:custGeom>
            <a:ln w="28576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242457" y="4581226"/>
              <a:ext cx="748665" cy="126364"/>
            </a:xfrm>
            <a:custGeom>
              <a:avLst/>
              <a:gdLst/>
              <a:ahLst/>
              <a:cxnLst/>
              <a:rect l="l" t="t" r="r" b="b"/>
              <a:pathLst>
                <a:path w="748664" h="126364">
                  <a:moveTo>
                    <a:pt x="65984" y="1742"/>
                  </a:moveTo>
                  <a:lnTo>
                    <a:pt x="0" y="1742"/>
                  </a:lnTo>
                  <a:lnTo>
                    <a:pt x="0" y="97765"/>
                  </a:lnTo>
                  <a:lnTo>
                    <a:pt x="19447" y="97765"/>
                  </a:lnTo>
                  <a:lnTo>
                    <a:pt x="19447" y="56995"/>
                  </a:lnTo>
                  <a:lnTo>
                    <a:pt x="59681" y="56995"/>
                  </a:lnTo>
                  <a:lnTo>
                    <a:pt x="59681" y="40767"/>
                  </a:lnTo>
                  <a:lnTo>
                    <a:pt x="19447" y="40767"/>
                  </a:lnTo>
                  <a:lnTo>
                    <a:pt x="19447" y="17967"/>
                  </a:lnTo>
                  <a:lnTo>
                    <a:pt x="65984" y="17967"/>
                  </a:lnTo>
                  <a:lnTo>
                    <a:pt x="65984" y="1742"/>
                  </a:lnTo>
                  <a:close/>
                </a:path>
                <a:path w="748664" h="126364">
                  <a:moveTo>
                    <a:pt x="137537" y="40767"/>
                  </a:moveTo>
                  <a:lnTo>
                    <a:pt x="112453" y="40767"/>
                  </a:lnTo>
                  <a:lnTo>
                    <a:pt x="115761" y="41530"/>
                  </a:lnTo>
                  <a:lnTo>
                    <a:pt x="117525" y="43049"/>
                  </a:lnTo>
                  <a:lnTo>
                    <a:pt x="119268" y="44589"/>
                  </a:lnTo>
                  <a:lnTo>
                    <a:pt x="120142" y="47138"/>
                  </a:lnTo>
                  <a:lnTo>
                    <a:pt x="120142" y="52571"/>
                  </a:lnTo>
                  <a:lnTo>
                    <a:pt x="116833" y="53957"/>
                  </a:lnTo>
                  <a:lnTo>
                    <a:pt x="110865" y="55476"/>
                  </a:lnTo>
                  <a:lnTo>
                    <a:pt x="95910" y="58313"/>
                  </a:lnTo>
                  <a:lnTo>
                    <a:pt x="91039" y="59745"/>
                  </a:lnTo>
                  <a:lnTo>
                    <a:pt x="84264" y="63007"/>
                  </a:lnTo>
                  <a:lnTo>
                    <a:pt x="81650" y="65375"/>
                  </a:lnTo>
                  <a:lnTo>
                    <a:pt x="77896" y="71525"/>
                  </a:lnTo>
                  <a:lnTo>
                    <a:pt x="76956" y="75035"/>
                  </a:lnTo>
                  <a:lnTo>
                    <a:pt x="76956" y="84891"/>
                  </a:lnTo>
                  <a:lnTo>
                    <a:pt x="79013" y="89809"/>
                  </a:lnTo>
                  <a:lnTo>
                    <a:pt x="87238" y="97563"/>
                  </a:lnTo>
                  <a:lnTo>
                    <a:pt x="92872" y="99508"/>
                  </a:lnTo>
                  <a:lnTo>
                    <a:pt x="104047" y="99508"/>
                  </a:lnTo>
                  <a:lnTo>
                    <a:pt x="107848" y="98727"/>
                  </a:lnTo>
                  <a:lnTo>
                    <a:pt x="115002" y="95641"/>
                  </a:lnTo>
                  <a:lnTo>
                    <a:pt x="118353" y="93341"/>
                  </a:lnTo>
                  <a:lnTo>
                    <a:pt x="121481" y="90256"/>
                  </a:lnTo>
                  <a:lnTo>
                    <a:pt x="139212" y="90256"/>
                  </a:lnTo>
                  <a:lnTo>
                    <a:pt x="138460" y="86500"/>
                  </a:lnTo>
                  <a:lnTo>
                    <a:pt x="102570" y="86500"/>
                  </a:lnTo>
                  <a:lnTo>
                    <a:pt x="100136" y="85561"/>
                  </a:lnTo>
                  <a:lnTo>
                    <a:pt x="96292" y="81807"/>
                  </a:lnTo>
                  <a:lnTo>
                    <a:pt x="95331" y="79592"/>
                  </a:lnTo>
                  <a:lnTo>
                    <a:pt x="95331" y="74387"/>
                  </a:lnTo>
                  <a:lnTo>
                    <a:pt x="114062" y="66225"/>
                  </a:lnTo>
                  <a:lnTo>
                    <a:pt x="117450" y="65375"/>
                  </a:lnTo>
                  <a:lnTo>
                    <a:pt x="120142" y="64504"/>
                  </a:lnTo>
                  <a:lnTo>
                    <a:pt x="138107" y="64504"/>
                  </a:lnTo>
                  <a:lnTo>
                    <a:pt x="138221" y="55476"/>
                  </a:lnTo>
                  <a:lnTo>
                    <a:pt x="138247" y="45460"/>
                  </a:lnTo>
                  <a:lnTo>
                    <a:pt x="137652" y="41530"/>
                  </a:lnTo>
                  <a:lnTo>
                    <a:pt x="137537" y="40767"/>
                  </a:lnTo>
                  <a:close/>
                </a:path>
                <a:path w="748664" h="126364">
                  <a:moveTo>
                    <a:pt x="139212" y="90256"/>
                  </a:moveTo>
                  <a:lnTo>
                    <a:pt x="121481" y="90256"/>
                  </a:lnTo>
                  <a:lnTo>
                    <a:pt x="121615" y="90590"/>
                  </a:lnTo>
                  <a:lnTo>
                    <a:pt x="121850" y="91349"/>
                  </a:lnTo>
                  <a:lnTo>
                    <a:pt x="123897" y="97765"/>
                  </a:lnTo>
                  <a:lnTo>
                    <a:pt x="142134" y="97765"/>
                  </a:lnTo>
                  <a:lnTo>
                    <a:pt x="140525" y="94457"/>
                  </a:lnTo>
                  <a:lnTo>
                    <a:pt x="139430" y="91349"/>
                  </a:lnTo>
                  <a:lnTo>
                    <a:pt x="139278" y="90590"/>
                  </a:lnTo>
                  <a:lnTo>
                    <a:pt x="139212" y="90256"/>
                  </a:lnTo>
                  <a:close/>
                </a:path>
                <a:path w="748664" h="126364">
                  <a:moveTo>
                    <a:pt x="138107" y="64504"/>
                  </a:moveTo>
                  <a:lnTo>
                    <a:pt x="120142" y="64504"/>
                  </a:lnTo>
                  <a:lnTo>
                    <a:pt x="120142" y="72576"/>
                  </a:lnTo>
                  <a:lnTo>
                    <a:pt x="119992" y="74387"/>
                  </a:lnTo>
                  <a:lnTo>
                    <a:pt x="108852" y="86500"/>
                  </a:lnTo>
                  <a:lnTo>
                    <a:pt x="138460" y="86500"/>
                  </a:lnTo>
                  <a:lnTo>
                    <a:pt x="138273" y="85561"/>
                  </a:lnTo>
                  <a:lnTo>
                    <a:pt x="138226" y="84891"/>
                  </a:lnTo>
                  <a:lnTo>
                    <a:pt x="138107" y="64504"/>
                  </a:lnTo>
                  <a:close/>
                </a:path>
                <a:path w="748664" h="126364">
                  <a:moveTo>
                    <a:pt x="117168" y="26687"/>
                  </a:moveTo>
                  <a:lnTo>
                    <a:pt x="99936" y="26687"/>
                  </a:lnTo>
                  <a:lnTo>
                    <a:pt x="93117" y="28318"/>
                  </a:lnTo>
                  <a:lnTo>
                    <a:pt x="83952" y="34844"/>
                  </a:lnTo>
                  <a:lnTo>
                    <a:pt x="80681" y="39985"/>
                  </a:lnTo>
                  <a:lnTo>
                    <a:pt x="78930" y="46332"/>
                  </a:lnTo>
                  <a:lnTo>
                    <a:pt x="78836" y="46671"/>
                  </a:lnTo>
                  <a:lnTo>
                    <a:pt x="95464" y="49618"/>
                  </a:lnTo>
                  <a:lnTo>
                    <a:pt x="96487" y="46671"/>
                  </a:lnTo>
                  <a:lnTo>
                    <a:pt x="96605" y="46332"/>
                  </a:lnTo>
                  <a:lnTo>
                    <a:pt x="98078" y="44032"/>
                  </a:lnTo>
                  <a:lnTo>
                    <a:pt x="99936" y="42735"/>
                  </a:lnTo>
                  <a:lnTo>
                    <a:pt x="101612" y="41530"/>
                  </a:lnTo>
                  <a:lnTo>
                    <a:pt x="101330" y="41530"/>
                  </a:lnTo>
                  <a:lnTo>
                    <a:pt x="104316" y="40767"/>
                  </a:lnTo>
                  <a:lnTo>
                    <a:pt x="137537" y="40767"/>
                  </a:lnTo>
                  <a:lnTo>
                    <a:pt x="137419" y="39985"/>
                  </a:lnTo>
                  <a:lnTo>
                    <a:pt x="134157" y="33995"/>
                  </a:lnTo>
                  <a:lnTo>
                    <a:pt x="131316" y="31536"/>
                  </a:lnTo>
                  <a:lnTo>
                    <a:pt x="123292" y="27647"/>
                  </a:lnTo>
                  <a:lnTo>
                    <a:pt x="117168" y="26687"/>
                  </a:lnTo>
                  <a:close/>
                </a:path>
                <a:path w="748664" h="126364">
                  <a:moveTo>
                    <a:pt x="193161" y="26687"/>
                  </a:moveTo>
                  <a:lnTo>
                    <a:pt x="184715" y="26687"/>
                  </a:lnTo>
                  <a:lnTo>
                    <a:pt x="177355" y="27287"/>
                  </a:lnTo>
                  <a:lnTo>
                    <a:pt x="151009" y="63165"/>
                  </a:lnTo>
                  <a:lnTo>
                    <a:pt x="151497" y="70117"/>
                  </a:lnTo>
                  <a:lnTo>
                    <a:pt x="151575" y="71233"/>
                  </a:lnTo>
                  <a:lnTo>
                    <a:pt x="184377" y="99508"/>
                  </a:lnTo>
                  <a:lnTo>
                    <a:pt x="193340" y="99508"/>
                  </a:lnTo>
                  <a:lnTo>
                    <a:pt x="200473" y="97383"/>
                  </a:lnTo>
                  <a:lnTo>
                    <a:pt x="211110" y="88891"/>
                  </a:lnTo>
                  <a:lnTo>
                    <a:pt x="213578" y="84585"/>
                  </a:lnTo>
                  <a:lnTo>
                    <a:pt x="180766" y="84585"/>
                  </a:lnTo>
                  <a:lnTo>
                    <a:pt x="176846" y="82790"/>
                  </a:lnTo>
                  <a:lnTo>
                    <a:pt x="171410" y="76083"/>
                  </a:lnTo>
                  <a:lnTo>
                    <a:pt x="171302" y="75949"/>
                  </a:lnTo>
                  <a:lnTo>
                    <a:pt x="169915" y="70117"/>
                  </a:lnTo>
                  <a:lnTo>
                    <a:pt x="169915" y="54402"/>
                  </a:lnTo>
                  <a:lnTo>
                    <a:pt x="171281" y="49104"/>
                  </a:lnTo>
                  <a:lnTo>
                    <a:pt x="176734" y="42757"/>
                  </a:lnTo>
                  <a:lnTo>
                    <a:pt x="180399" y="41169"/>
                  </a:lnTo>
                  <a:lnTo>
                    <a:pt x="213341" y="41169"/>
                  </a:lnTo>
                  <a:lnTo>
                    <a:pt x="209882" y="35806"/>
                  </a:lnTo>
                  <a:lnTo>
                    <a:pt x="199889" y="28519"/>
                  </a:lnTo>
                  <a:lnTo>
                    <a:pt x="193161" y="26687"/>
                  </a:lnTo>
                  <a:close/>
                </a:path>
                <a:path w="748664" h="126364">
                  <a:moveTo>
                    <a:pt x="198608" y="71233"/>
                  </a:moveTo>
                  <a:lnTo>
                    <a:pt x="198477" y="71233"/>
                  </a:lnTo>
                  <a:lnTo>
                    <a:pt x="197592" y="75949"/>
                  </a:lnTo>
                  <a:lnTo>
                    <a:pt x="197567" y="76083"/>
                  </a:lnTo>
                  <a:lnTo>
                    <a:pt x="196001" y="79503"/>
                  </a:lnTo>
                  <a:lnTo>
                    <a:pt x="191551" y="83484"/>
                  </a:lnTo>
                  <a:lnTo>
                    <a:pt x="188421" y="84585"/>
                  </a:lnTo>
                  <a:lnTo>
                    <a:pt x="213578" y="84585"/>
                  </a:lnTo>
                  <a:lnTo>
                    <a:pt x="214607" y="82790"/>
                  </a:lnTo>
                  <a:lnTo>
                    <a:pt x="214711" y="82609"/>
                  </a:lnTo>
                  <a:lnTo>
                    <a:pt x="216587" y="74297"/>
                  </a:lnTo>
                  <a:lnTo>
                    <a:pt x="198608" y="71233"/>
                  </a:lnTo>
                  <a:close/>
                </a:path>
                <a:path w="748664" h="126364">
                  <a:moveTo>
                    <a:pt x="213341" y="41169"/>
                  </a:moveTo>
                  <a:lnTo>
                    <a:pt x="188423" y="41169"/>
                  </a:lnTo>
                  <a:lnTo>
                    <a:pt x="191217" y="42087"/>
                  </a:lnTo>
                  <a:lnTo>
                    <a:pt x="195555" y="45731"/>
                  </a:lnTo>
                  <a:lnTo>
                    <a:pt x="196941" y="48435"/>
                  </a:lnTo>
                  <a:lnTo>
                    <a:pt x="197542" y="52034"/>
                  </a:lnTo>
                  <a:lnTo>
                    <a:pt x="215651" y="48816"/>
                  </a:lnTo>
                  <a:lnTo>
                    <a:pt x="213526" y="41584"/>
                  </a:lnTo>
                  <a:lnTo>
                    <a:pt x="213457" y="41349"/>
                  </a:lnTo>
                  <a:lnTo>
                    <a:pt x="213341" y="41169"/>
                  </a:lnTo>
                  <a:close/>
                </a:path>
                <a:path w="748664" h="126364">
                  <a:moveTo>
                    <a:pt x="247992" y="1742"/>
                  </a:moveTo>
                  <a:lnTo>
                    <a:pt x="229618" y="1742"/>
                  </a:lnTo>
                  <a:lnTo>
                    <a:pt x="229618" y="18774"/>
                  </a:lnTo>
                  <a:lnTo>
                    <a:pt x="247992" y="18774"/>
                  </a:lnTo>
                  <a:lnTo>
                    <a:pt x="247992" y="1742"/>
                  </a:lnTo>
                  <a:close/>
                </a:path>
                <a:path w="748664" h="126364">
                  <a:moveTo>
                    <a:pt x="247992" y="28163"/>
                  </a:moveTo>
                  <a:lnTo>
                    <a:pt x="229618" y="28163"/>
                  </a:lnTo>
                  <a:lnTo>
                    <a:pt x="229618" y="97765"/>
                  </a:lnTo>
                  <a:lnTo>
                    <a:pt x="247992" y="97765"/>
                  </a:lnTo>
                  <a:lnTo>
                    <a:pt x="247992" y="28163"/>
                  </a:lnTo>
                  <a:close/>
                </a:path>
                <a:path w="748664" h="126364">
                  <a:moveTo>
                    <a:pt x="285253" y="1742"/>
                  </a:moveTo>
                  <a:lnTo>
                    <a:pt x="266879" y="1742"/>
                  </a:lnTo>
                  <a:lnTo>
                    <a:pt x="266879" y="97765"/>
                  </a:lnTo>
                  <a:lnTo>
                    <a:pt x="285253" y="97765"/>
                  </a:lnTo>
                  <a:lnTo>
                    <a:pt x="285253" y="1742"/>
                  </a:lnTo>
                  <a:close/>
                </a:path>
                <a:path w="748664" h="126364">
                  <a:moveTo>
                    <a:pt x="321174" y="1742"/>
                  </a:moveTo>
                  <a:lnTo>
                    <a:pt x="302799" y="1742"/>
                  </a:lnTo>
                  <a:lnTo>
                    <a:pt x="302799" y="18774"/>
                  </a:lnTo>
                  <a:lnTo>
                    <a:pt x="321174" y="18774"/>
                  </a:lnTo>
                  <a:lnTo>
                    <a:pt x="321174" y="1742"/>
                  </a:lnTo>
                  <a:close/>
                </a:path>
                <a:path w="748664" h="126364">
                  <a:moveTo>
                    <a:pt x="321174" y="28163"/>
                  </a:moveTo>
                  <a:lnTo>
                    <a:pt x="302799" y="28163"/>
                  </a:lnTo>
                  <a:lnTo>
                    <a:pt x="302799" y="97765"/>
                  </a:lnTo>
                  <a:lnTo>
                    <a:pt x="321174" y="97765"/>
                  </a:lnTo>
                  <a:lnTo>
                    <a:pt x="321174" y="28163"/>
                  </a:lnTo>
                  <a:close/>
                </a:path>
                <a:path w="748664" h="126364">
                  <a:moveTo>
                    <a:pt x="359236" y="42778"/>
                  </a:moveTo>
                  <a:lnTo>
                    <a:pt x="340865" y="42778"/>
                  </a:lnTo>
                  <a:lnTo>
                    <a:pt x="340963" y="81897"/>
                  </a:lnTo>
                  <a:lnTo>
                    <a:pt x="341082" y="84218"/>
                  </a:lnTo>
                  <a:lnTo>
                    <a:pt x="341445" y="86277"/>
                  </a:lnTo>
                  <a:lnTo>
                    <a:pt x="341938" y="89316"/>
                  </a:lnTo>
                  <a:lnTo>
                    <a:pt x="355507" y="99508"/>
                  </a:lnTo>
                  <a:lnTo>
                    <a:pt x="364222" y="99508"/>
                  </a:lnTo>
                  <a:lnTo>
                    <a:pt x="369050" y="98593"/>
                  </a:lnTo>
                  <a:lnTo>
                    <a:pt x="373320" y="96761"/>
                  </a:lnTo>
                  <a:lnTo>
                    <a:pt x="371968" y="84218"/>
                  </a:lnTo>
                  <a:lnTo>
                    <a:pt x="363128" y="84218"/>
                  </a:lnTo>
                  <a:lnTo>
                    <a:pt x="362098" y="83908"/>
                  </a:lnTo>
                  <a:lnTo>
                    <a:pt x="360377" y="82678"/>
                  </a:lnTo>
                  <a:lnTo>
                    <a:pt x="359841" y="81897"/>
                  </a:lnTo>
                  <a:lnTo>
                    <a:pt x="359347" y="80017"/>
                  </a:lnTo>
                  <a:lnTo>
                    <a:pt x="359236" y="42778"/>
                  </a:lnTo>
                  <a:close/>
                </a:path>
                <a:path w="748664" h="126364">
                  <a:moveTo>
                    <a:pt x="371778" y="82454"/>
                  </a:moveTo>
                  <a:lnTo>
                    <a:pt x="368534" y="83639"/>
                  </a:lnTo>
                  <a:lnTo>
                    <a:pt x="366076" y="84218"/>
                  </a:lnTo>
                  <a:lnTo>
                    <a:pt x="371968" y="84218"/>
                  </a:lnTo>
                  <a:lnTo>
                    <a:pt x="371906" y="83639"/>
                  </a:lnTo>
                  <a:lnTo>
                    <a:pt x="371802" y="82678"/>
                  </a:lnTo>
                  <a:lnTo>
                    <a:pt x="371778" y="82454"/>
                  </a:lnTo>
                  <a:close/>
                </a:path>
                <a:path w="748664" h="126364">
                  <a:moveTo>
                    <a:pt x="371843" y="28163"/>
                  </a:moveTo>
                  <a:lnTo>
                    <a:pt x="332416" y="28163"/>
                  </a:lnTo>
                  <a:lnTo>
                    <a:pt x="332416" y="42778"/>
                  </a:lnTo>
                  <a:lnTo>
                    <a:pt x="371843" y="42778"/>
                  </a:lnTo>
                  <a:lnTo>
                    <a:pt x="371843" y="28163"/>
                  </a:lnTo>
                  <a:close/>
                </a:path>
                <a:path w="748664" h="126364">
                  <a:moveTo>
                    <a:pt x="359236" y="3484"/>
                  </a:moveTo>
                  <a:lnTo>
                    <a:pt x="340865" y="14349"/>
                  </a:lnTo>
                  <a:lnTo>
                    <a:pt x="340865" y="28163"/>
                  </a:lnTo>
                  <a:lnTo>
                    <a:pt x="359236" y="28163"/>
                  </a:lnTo>
                  <a:lnTo>
                    <a:pt x="359236" y="3484"/>
                  </a:lnTo>
                  <a:close/>
                </a:path>
                <a:path w="748664" h="126364">
                  <a:moveTo>
                    <a:pt x="378950" y="110463"/>
                  </a:moveTo>
                  <a:lnTo>
                    <a:pt x="380361" y="123045"/>
                  </a:lnTo>
                  <a:lnTo>
                    <a:pt x="380476" y="124073"/>
                  </a:lnTo>
                  <a:lnTo>
                    <a:pt x="380559" y="124811"/>
                  </a:lnTo>
                  <a:lnTo>
                    <a:pt x="383979" y="125550"/>
                  </a:lnTo>
                  <a:lnTo>
                    <a:pt x="387464" y="125928"/>
                  </a:lnTo>
                  <a:lnTo>
                    <a:pt x="394505" y="125928"/>
                  </a:lnTo>
                  <a:lnTo>
                    <a:pt x="415527" y="111312"/>
                  </a:lnTo>
                  <a:lnTo>
                    <a:pt x="384446" y="111312"/>
                  </a:lnTo>
                  <a:lnTo>
                    <a:pt x="381833" y="111020"/>
                  </a:lnTo>
                  <a:lnTo>
                    <a:pt x="378950" y="110463"/>
                  </a:lnTo>
                  <a:close/>
                </a:path>
                <a:path w="748664" h="126364">
                  <a:moveTo>
                    <a:pt x="394102" y="28163"/>
                  </a:moveTo>
                  <a:lnTo>
                    <a:pt x="374525" y="28163"/>
                  </a:lnTo>
                  <a:lnTo>
                    <a:pt x="401032" y="97899"/>
                  </a:lnTo>
                  <a:lnTo>
                    <a:pt x="399938" y="101790"/>
                  </a:lnTo>
                  <a:lnTo>
                    <a:pt x="398350" y="105008"/>
                  </a:lnTo>
                  <a:lnTo>
                    <a:pt x="394239" y="110059"/>
                  </a:lnTo>
                  <a:lnTo>
                    <a:pt x="391063" y="111312"/>
                  </a:lnTo>
                  <a:lnTo>
                    <a:pt x="415529" y="111312"/>
                  </a:lnTo>
                  <a:lnTo>
                    <a:pt x="417170" y="107243"/>
                  </a:lnTo>
                  <a:lnTo>
                    <a:pt x="428053" y="77537"/>
                  </a:lnTo>
                  <a:lnTo>
                    <a:pt x="410799" y="77537"/>
                  </a:lnTo>
                  <a:lnTo>
                    <a:pt x="394102" y="28163"/>
                  </a:lnTo>
                  <a:close/>
                </a:path>
                <a:path w="748664" h="126364">
                  <a:moveTo>
                    <a:pt x="446140" y="28163"/>
                  </a:moveTo>
                  <a:lnTo>
                    <a:pt x="427095" y="28163"/>
                  </a:lnTo>
                  <a:lnTo>
                    <a:pt x="410799" y="77537"/>
                  </a:lnTo>
                  <a:lnTo>
                    <a:pt x="428053" y="77537"/>
                  </a:lnTo>
                  <a:lnTo>
                    <a:pt x="446140" y="28163"/>
                  </a:lnTo>
                  <a:close/>
                </a:path>
                <a:path w="748664" h="126364">
                  <a:moveTo>
                    <a:pt x="510515" y="64775"/>
                  </a:moveTo>
                  <a:lnTo>
                    <a:pt x="491604" y="66650"/>
                  </a:lnTo>
                  <a:lnTo>
                    <a:pt x="493047" y="74202"/>
                  </a:lnTo>
                  <a:lnTo>
                    <a:pt x="495352" y="80488"/>
                  </a:lnTo>
                  <a:lnTo>
                    <a:pt x="531211" y="99508"/>
                  </a:lnTo>
                  <a:lnTo>
                    <a:pt x="539549" y="99508"/>
                  </a:lnTo>
                  <a:lnTo>
                    <a:pt x="546522" y="98344"/>
                  </a:lnTo>
                  <a:lnTo>
                    <a:pt x="557697" y="93676"/>
                  </a:lnTo>
                  <a:lnTo>
                    <a:pt x="562013" y="90097"/>
                  </a:lnTo>
                  <a:lnTo>
                    <a:pt x="566443" y="83145"/>
                  </a:lnTo>
                  <a:lnTo>
                    <a:pt x="525534" y="83145"/>
                  </a:lnTo>
                  <a:lnTo>
                    <a:pt x="520862" y="81673"/>
                  </a:lnTo>
                  <a:lnTo>
                    <a:pt x="513932" y="75726"/>
                  </a:lnTo>
                  <a:lnTo>
                    <a:pt x="511653" y="71100"/>
                  </a:lnTo>
                  <a:lnTo>
                    <a:pt x="510515" y="64775"/>
                  </a:lnTo>
                  <a:close/>
                </a:path>
                <a:path w="748664" h="126364">
                  <a:moveTo>
                    <a:pt x="530161" y="0"/>
                  </a:moveTo>
                  <a:lnTo>
                    <a:pt x="522784" y="0"/>
                  </a:lnTo>
                  <a:lnTo>
                    <a:pt x="516528" y="1116"/>
                  </a:lnTo>
                  <a:lnTo>
                    <a:pt x="506108" y="5587"/>
                  </a:lnTo>
                  <a:lnTo>
                    <a:pt x="502131" y="8827"/>
                  </a:lnTo>
                  <a:lnTo>
                    <a:pt x="496611" y="17367"/>
                  </a:lnTo>
                  <a:lnTo>
                    <a:pt x="495226" y="21971"/>
                  </a:lnTo>
                  <a:lnTo>
                    <a:pt x="495226" y="34488"/>
                  </a:lnTo>
                  <a:lnTo>
                    <a:pt x="498153" y="40947"/>
                  </a:lnTo>
                  <a:lnTo>
                    <a:pt x="508212" y="50022"/>
                  </a:lnTo>
                  <a:lnTo>
                    <a:pt x="515476" y="53197"/>
                  </a:lnTo>
                  <a:lnTo>
                    <a:pt x="533872" y="57801"/>
                  </a:lnTo>
                  <a:lnTo>
                    <a:pt x="539013" y="59188"/>
                  </a:lnTo>
                  <a:lnTo>
                    <a:pt x="544578" y="61153"/>
                  </a:lnTo>
                  <a:lnTo>
                    <a:pt x="546903" y="62539"/>
                  </a:lnTo>
                  <a:lnTo>
                    <a:pt x="549539" y="65736"/>
                  </a:lnTo>
                  <a:lnTo>
                    <a:pt x="550209" y="67659"/>
                  </a:lnTo>
                  <a:lnTo>
                    <a:pt x="550209" y="73469"/>
                  </a:lnTo>
                  <a:lnTo>
                    <a:pt x="548624" y="76554"/>
                  </a:lnTo>
                  <a:lnTo>
                    <a:pt x="542321" y="81828"/>
                  </a:lnTo>
                  <a:lnTo>
                    <a:pt x="537627" y="83145"/>
                  </a:lnTo>
                  <a:lnTo>
                    <a:pt x="566443" y="83145"/>
                  </a:lnTo>
                  <a:lnTo>
                    <a:pt x="568137" y="80488"/>
                  </a:lnTo>
                  <a:lnTo>
                    <a:pt x="569537" y="75726"/>
                  </a:lnTo>
                  <a:lnTo>
                    <a:pt x="569655" y="63766"/>
                  </a:lnTo>
                  <a:lnTo>
                    <a:pt x="568382" y="58672"/>
                  </a:lnTo>
                  <a:lnTo>
                    <a:pt x="524977" y="35626"/>
                  </a:lnTo>
                  <a:lnTo>
                    <a:pt x="519051" y="33479"/>
                  </a:lnTo>
                  <a:lnTo>
                    <a:pt x="516618" y="31403"/>
                  </a:lnTo>
                  <a:lnTo>
                    <a:pt x="514695" y="29794"/>
                  </a:lnTo>
                  <a:lnTo>
                    <a:pt x="513734" y="27849"/>
                  </a:lnTo>
                  <a:lnTo>
                    <a:pt x="513734" y="23065"/>
                  </a:lnTo>
                  <a:lnTo>
                    <a:pt x="514760" y="21074"/>
                  </a:lnTo>
                  <a:lnTo>
                    <a:pt x="519796" y="17367"/>
                  </a:lnTo>
                  <a:lnTo>
                    <a:pt x="519527" y="17367"/>
                  </a:lnTo>
                  <a:lnTo>
                    <a:pt x="524328" y="16092"/>
                  </a:lnTo>
                  <a:lnTo>
                    <a:pt x="564581" y="16092"/>
                  </a:lnTo>
                  <a:lnTo>
                    <a:pt x="563352" y="13341"/>
                  </a:lnTo>
                  <a:lnTo>
                    <a:pt x="557272" y="7999"/>
                  </a:lnTo>
                  <a:lnTo>
                    <a:pt x="552169" y="4495"/>
                  </a:lnTo>
                  <a:lnTo>
                    <a:pt x="545946" y="1996"/>
                  </a:lnTo>
                  <a:lnTo>
                    <a:pt x="538609" y="498"/>
                  </a:lnTo>
                  <a:lnTo>
                    <a:pt x="530161" y="0"/>
                  </a:lnTo>
                  <a:close/>
                </a:path>
                <a:path w="748664" h="126364">
                  <a:moveTo>
                    <a:pt x="564581" y="16092"/>
                  </a:moveTo>
                  <a:lnTo>
                    <a:pt x="535322" y="16092"/>
                  </a:lnTo>
                  <a:lnTo>
                    <a:pt x="540062" y="17367"/>
                  </a:lnTo>
                  <a:lnTo>
                    <a:pt x="539616" y="17367"/>
                  </a:lnTo>
                  <a:lnTo>
                    <a:pt x="544802" y="21525"/>
                  </a:lnTo>
                  <a:lnTo>
                    <a:pt x="546566" y="25077"/>
                  </a:lnTo>
                  <a:lnTo>
                    <a:pt x="547282" y="29368"/>
                  </a:lnTo>
                  <a:lnTo>
                    <a:pt x="547394" y="30039"/>
                  </a:lnTo>
                  <a:lnTo>
                    <a:pt x="566841" y="29368"/>
                  </a:lnTo>
                  <a:lnTo>
                    <a:pt x="566788" y="27849"/>
                  </a:lnTo>
                  <a:lnTo>
                    <a:pt x="566690" y="25077"/>
                  </a:lnTo>
                  <a:lnTo>
                    <a:pt x="566565" y="21525"/>
                  </a:lnTo>
                  <a:lnTo>
                    <a:pt x="566527" y="20452"/>
                  </a:lnTo>
                  <a:lnTo>
                    <a:pt x="564581" y="16092"/>
                  </a:lnTo>
                  <a:close/>
                </a:path>
                <a:path w="748664" h="126364">
                  <a:moveTo>
                    <a:pt x="604393" y="1742"/>
                  </a:moveTo>
                  <a:lnTo>
                    <a:pt x="586018" y="1742"/>
                  </a:lnTo>
                  <a:lnTo>
                    <a:pt x="586018" y="18774"/>
                  </a:lnTo>
                  <a:lnTo>
                    <a:pt x="604393" y="18774"/>
                  </a:lnTo>
                  <a:lnTo>
                    <a:pt x="604393" y="1742"/>
                  </a:lnTo>
                  <a:close/>
                </a:path>
                <a:path w="748664" h="126364">
                  <a:moveTo>
                    <a:pt x="604393" y="28163"/>
                  </a:moveTo>
                  <a:lnTo>
                    <a:pt x="586018" y="28163"/>
                  </a:lnTo>
                  <a:lnTo>
                    <a:pt x="586018" y="97765"/>
                  </a:lnTo>
                  <a:lnTo>
                    <a:pt x="604393" y="97765"/>
                  </a:lnTo>
                  <a:lnTo>
                    <a:pt x="604393" y="28163"/>
                  </a:lnTo>
                  <a:close/>
                </a:path>
                <a:path w="748664" h="126364">
                  <a:moveTo>
                    <a:pt x="651981" y="43049"/>
                  </a:moveTo>
                  <a:lnTo>
                    <a:pt x="649965" y="43049"/>
                  </a:lnTo>
                  <a:lnTo>
                    <a:pt x="647909" y="45105"/>
                  </a:lnTo>
                  <a:lnTo>
                    <a:pt x="644756" y="48545"/>
                  </a:lnTo>
                  <a:lnTo>
                    <a:pt x="614426" y="83282"/>
                  </a:lnTo>
                  <a:lnTo>
                    <a:pt x="614426" y="97765"/>
                  </a:lnTo>
                  <a:lnTo>
                    <a:pt x="676518" y="97765"/>
                  </a:lnTo>
                  <a:lnTo>
                    <a:pt x="676518" y="81940"/>
                  </a:lnTo>
                  <a:lnTo>
                    <a:pt x="638567" y="81940"/>
                  </a:lnTo>
                  <a:lnTo>
                    <a:pt x="647931" y="71791"/>
                  </a:lnTo>
                  <a:lnTo>
                    <a:pt x="672525" y="43451"/>
                  </a:lnTo>
                  <a:lnTo>
                    <a:pt x="672643" y="43315"/>
                  </a:lnTo>
                  <a:lnTo>
                    <a:pt x="643657" y="43315"/>
                  </a:lnTo>
                  <a:lnTo>
                    <a:pt x="651981" y="43049"/>
                  </a:lnTo>
                  <a:close/>
                </a:path>
                <a:path w="748664" h="126364">
                  <a:moveTo>
                    <a:pt x="676518" y="81536"/>
                  </a:moveTo>
                  <a:lnTo>
                    <a:pt x="646836" y="81536"/>
                  </a:lnTo>
                  <a:lnTo>
                    <a:pt x="638567" y="81940"/>
                  </a:lnTo>
                  <a:lnTo>
                    <a:pt x="676518" y="81940"/>
                  </a:lnTo>
                  <a:lnTo>
                    <a:pt x="676518" y="81536"/>
                  </a:lnTo>
                  <a:close/>
                </a:path>
                <a:path w="748664" h="126364">
                  <a:moveTo>
                    <a:pt x="674505" y="28163"/>
                  </a:moveTo>
                  <a:lnTo>
                    <a:pt x="616974" y="28163"/>
                  </a:lnTo>
                  <a:lnTo>
                    <a:pt x="616974" y="43451"/>
                  </a:lnTo>
                  <a:lnTo>
                    <a:pt x="645673" y="43315"/>
                  </a:lnTo>
                  <a:lnTo>
                    <a:pt x="649965" y="43049"/>
                  </a:lnTo>
                  <a:lnTo>
                    <a:pt x="672874" y="43049"/>
                  </a:lnTo>
                  <a:lnTo>
                    <a:pt x="674505" y="41169"/>
                  </a:lnTo>
                  <a:lnTo>
                    <a:pt x="674505" y="28163"/>
                  </a:lnTo>
                  <a:close/>
                </a:path>
                <a:path w="748664" h="126364">
                  <a:moveTo>
                    <a:pt x="715500" y="26687"/>
                  </a:moveTo>
                  <a:lnTo>
                    <a:pt x="706291" y="26687"/>
                  </a:lnTo>
                  <a:lnTo>
                    <a:pt x="698670" y="29949"/>
                  </a:lnTo>
                  <a:lnTo>
                    <a:pt x="683625" y="63611"/>
                  </a:lnTo>
                  <a:lnTo>
                    <a:pt x="683625" y="73289"/>
                  </a:lnTo>
                  <a:lnTo>
                    <a:pt x="717353" y="99508"/>
                  </a:lnTo>
                  <a:lnTo>
                    <a:pt x="724974" y="99508"/>
                  </a:lnTo>
                  <a:lnTo>
                    <a:pt x="731347" y="97744"/>
                  </a:lnTo>
                  <a:lnTo>
                    <a:pt x="741517" y="90702"/>
                  </a:lnTo>
                  <a:lnTo>
                    <a:pt x="745168" y="85694"/>
                  </a:lnTo>
                  <a:lnTo>
                    <a:pt x="713332" y="85694"/>
                  </a:lnTo>
                  <a:lnTo>
                    <a:pt x="709800" y="84175"/>
                  </a:lnTo>
                  <a:lnTo>
                    <a:pt x="704145" y="78094"/>
                  </a:lnTo>
                  <a:lnTo>
                    <a:pt x="702669" y="73850"/>
                  </a:lnTo>
                  <a:lnTo>
                    <a:pt x="702655" y="73289"/>
                  </a:lnTo>
                  <a:lnTo>
                    <a:pt x="702536" y="68397"/>
                  </a:lnTo>
                  <a:lnTo>
                    <a:pt x="748536" y="68397"/>
                  </a:lnTo>
                  <a:lnTo>
                    <a:pt x="748150" y="58485"/>
                  </a:lnTo>
                  <a:lnTo>
                    <a:pt x="747903" y="57128"/>
                  </a:lnTo>
                  <a:lnTo>
                    <a:pt x="702871" y="57128"/>
                  </a:lnTo>
                  <a:lnTo>
                    <a:pt x="702923" y="51786"/>
                  </a:lnTo>
                  <a:lnTo>
                    <a:pt x="704073" y="48178"/>
                  </a:lnTo>
                  <a:lnTo>
                    <a:pt x="704438" y="47718"/>
                  </a:lnTo>
                  <a:lnTo>
                    <a:pt x="709329" y="42242"/>
                  </a:lnTo>
                  <a:lnTo>
                    <a:pt x="712637" y="40767"/>
                  </a:lnTo>
                  <a:lnTo>
                    <a:pt x="742533" y="40767"/>
                  </a:lnTo>
                  <a:lnTo>
                    <a:pt x="739975" y="36946"/>
                  </a:lnTo>
                  <a:lnTo>
                    <a:pt x="735075" y="32458"/>
                  </a:lnTo>
                  <a:lnTo>
                    <a:pt x="729362" y="29252"/>
                  </a:lnTo>
                  <a:lnTo>
                    <a:pt x="722837" y="27328"/>
                  </a:lnTo>
                  <a:lnTo>
                    <a:pt x="715500" y="26687"/>
                  </a:lnTo>
                  <a:close/>
                </a:path>
                <a:path w="748664" h="126364">
                  <a:moveTo>
                    <a:pt x="729222" y="75773"/>
                  </a:moveTo>
                  <a:lnTo>
                    <a:pt x="728334" y="78854"/>
                  </a:lnTo>
                  <a:lnTo>
                    <a:pt x="728218" y="79258"/>
                  </a:lnTo>
                  <a:lnTo>
                    <a:pt x="726742" y="81785"/>
                  </a:lnTo>
                  <a:lnTo>
                    <a:pt x="722829" y="84913"/>
                  </a:lnTo>
                  <a:lnTo>
                    <a:pt x="720417" y="85694"/>
                  </a:lnTo>
                  <a:lnTo>
                    <a:pt x="745210" y="85694"/>
                  </a:lnTo>
                  <a:lnTo>
                    <a:pt x="747596" y="78854"/>
                  </a:lnTo>
                  <a:lnTo>
                    <a:pt x="729222" y="75773"/>
                  </a:lnTo>
                  <a:close/>
                </a:path>
                <a:path w="748664" h="126364">
                  <a:moveTo>
                    <a:pt x="742533" y="40767"/>
                  </a:moveTo>
                  <a:lnTo>
                    <a:pt x="720396" y="40767"/>
                  </a:lnTo>
                  <a:lnTo>
                    <a:pt x="722917" y="41868"/>
                  </a:lnTo>
                  <a:lnTo>
                    <a:pt x="723651" y="42242"/>
                  </a:lnTo>
                  <a:lnTo>
                    <a:pt x="728798" y="47718"/>
                  </a:lnTo>
                  <a:lnTo>
                    <a:pt x="730162" y="51786"/>
                  </a:lnTo>
                  <a:lnTo>
                    <a:pt x="730170" y="52099"/>
                  </a:lnTo>
                  <a:lnTo>
                    <a:pt x="730295" y="57128"/>
                  </a:lnTo>
                  <a:lnTo>
                    <a:pt x="747903" y="57128"/>
                  </a:lnTo>
                  <a:lnTo>
                    <a:pt x="746593" y="49939"/>
                  </a:lnTo>
                  <a:lnTo>
                    <a:pt x="743867" y="42760"/>
                  </a:lnTo>
                  <a:lnTo>
                    <a:pt x="742533" y="407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9" name="object 4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251836" y="3461884"/>
            <a:ext cx="964500" cy="92932"/>
          </a:xfrm>
          <a:prstGeom prst="rect">
            <a:avLst/>
          </a:prstGeom>
        </p:spPr>
      </p:pic>
      <p:pic>
        <p:nvPicPr>
          <p:cNvPr id="50" name="object 5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4939898" y="3461884"/>
            <a:ext cx="962575" cy="92932"/>
          </a:xfrm>
          <a:prstGeom prst="rect">
            <a:avLst/>
          </a:prstGeom>
        </p:spPr>
      </p:pic>
      <p:grpSp>
        <p:nvGrpSpPr>
          <p:cNvPr id="51" name="object 51"/>
          <p:cNvGrpSpPr/>
          <p:nvPr/>
        </p:nvGrpSpPr>
        <p:grpSpPr>
          <a:xfrm>
            <a:off x="6605554" y="3461883"/>
            <a:ext cx="964496" cy="214013"/>
            <a:chOff x="8037770" y="4581226"/>
            <a:chExt cx="1276350" cy="283210"/>
          </a:xfrm>
        </p:grpSpPr>
        <p:pic>
          <p:nvPicPr>
            <p:cNvPr id="52" name="object 5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37770" y="4581226"/>
              <a:ext cx="1275955" cy="122980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00062" y="4738027"/>
              <a:ext cx="951356" cy="125928"/>
            </a:xfrm>
            <a:prstGeom prst="rect">
              <a:avLst/>
            </a:prstGeom>
          </p:spPr>
        </p:pic>
      </p:grpSp>
      <p:sp>
        <p:nvSpPr>
          <p:cNvPr id="54" name="object 54"/>
          <p:cNvSpPr/>
          <p:nvPr/>
        </p:nvSpPr>
        <p:spPr>
          <a:xfrm>
            <a:off x="3014314" y="3961390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60">
                <a:moveTo>
                  <a:pt x="0" y="822960"/>
                </a:moveTo>
                <a:lnTo>
                  <a:pt x="1904998" y="822960"/>
                </a:lnTo>
                <a:lnTo>
                  <a:pt x="1904998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01414" y="3961390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60">
                <a:moveTo>
                  <a:pt x="0" y="822960"/>
                </a:moveTo>
                <a:lnTo>
                  <a:pt x="1905000" y="822960"/>
                </a:lnTo>
                <a:lnTo>
                  <a:pt x="1905000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367881" y="3961390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60">
                <a:moveTo>
                  <a:pt x="0" y="822960"/>
                </a:moveTo>
                <a:lnTo>
                  <a:pt x="1905001" y="822960"/>
                </a:lnTo>
                <a:lnTo>
                  <a:pt x="1905001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7" name="object 57"/>
          <p:cNvGrpSpPr/>
          <p:nvPr/>
        </p:nvGrpSpPr>
        <p:grpSpPr>
          <a:xfrm>
            <a:off x="1383785" y="3950594"/>
            <a:ext cx="1461140" cy="643477"/>
            <a:chOff x="1127628" y="5227952"/>
            <a:chExt cx="1933575" cy="851535"/>
          </a:xfrm>
        </p:grpSpPr>
        <p:sp>
          <p:nvSpPr>
            <p:cNvPr id="58" name="object 58"/>
            <p:cNvSpPr/>
            <p:nvPr/>
          </p:nvSpPr>
          <p:spPr>
            <a:xfrm>
              <a:off x="1135400" y="5244472"/>
              <a:ext cx="1905000" cy="822960"/>
            </a:xfrm>
            <a:custGeom>
              <a:avLst/>
              <a:gdLst/>
              <a:ahLst/>
              <a:cxnLst/>
              <a:rect l="l" t="t" r="r" b="b"/>
              <a:pathLst>
                <a:path w="1905000" h="822960">
                  <a:moveTo>
                    <a:pt x="1904997" y="0"/>
                  </a:moveTo>
                  <a:lnTo>
                    <a:pt x="0" y="0"/>
                  </a:lnTo>
                  <a:lnTo>
                    <a:pt x="0" y="822959"/>
                  </a:lnTo>
                  <a:lnTo>
                    <a:pt x="1904997" y="822959"/>
                  </a:lnTo>
                  <a:lnTo>
                    <a:pt x="1904997" y="0"/>
                  </a:lnTo>
                  <a:close/>
                </a:path>
              </a:pathLst>
            </a:custGeom>
            <a:solidFill>
              <a:srgbClr val="169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141916" y="5242240"/>
              <a:ext cx="1905000" cy="822960"/>
            </a:xfrm>
            <a:custGeom>
              <a:avLst/>
              <a:gdLst/>
              <a:ahLst/>
              <a:cxnLst/>
              <a:rect l="l" t="t" r="r" b="b"/>
              <a:pathLst>
                <a:path w="1905000" h="822960">
                  <a:moveTo>
                    <a:pt x="0" y="822960"/>
                  </a:moveTo>
                  <a:lnTo>
                    <a:pt x="1904997" y="822960"/>
                  </a:lnTo>
                  <a:lnTo>
                    <a:pt x="1904997" y="0"/>
                  </a:lnTo>
                  <a:lnTo>
                    <a:pt x="0" y="0"/>
                  </a:lnTo>
                  <a:lnTo>
                    <a:pt x="0" y="822960"/>
                  </a:lnTo>
                  <a:close/>
                </a:path>
              </a:pathLst>
            </a:custGeom>
            <a:ln w="28576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0" name="object 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34371" y="5537792"/>
              <a:ext cx="975967" cy="99508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239580" y="5710186"/>
              <a:ext cx="549275" cy="126364"/>
            </a:xfrm>
            <a:custGeom>
              <a:avLst/>
              <a:gdLst/>
              <a:ahLst/>
              <a:cxnLst/>
              <a:rect l="l" t="t" r="r" b="b"/>
              <a:pathLst>
                <a:path w="549275" h="126364">
                  <a:moveTo>
                    <a:pt x="44949" y="0"/>
                  </a:moveTo>
                  <a:lnTo>
                    <a:pt x="7067" y="20452"/>
                  </a:lnTo>
                  <a:lnTo>
                    <a:pt x="6969" y="20584"/>
                  </a:lnTo>
                  <a:lnTo>
                    <a:pt x="3099" y="29231"/>
                  </a:lnTo>
                  <a:lnTo>
                    <a:pt x="775" y="39216"/>
                  </a:lnTo>
                  <a:lnTo>
                    <a:pt x="98" y="49104"/>
                  </a:lnTo>
                  <a:lnTo>
                    <a:pt x="0" y="50537"/>
                  </a:lnTo>
                  <a:lnTo>
                    <a:pt x="770" y="61282"/>
                  </a:lnTo>
                  <a:lnTo>
                    <a:pt x="3002" y="70497"/>
                  </a:lnTo>
                  <a:lnTo>
                    <a:pt x="3081" y="70822"/>
                  </a:lnTo>
                  <a:lnTo>
                    <a:pt x="34642" y="98557"/>
                  </a:lnTo>
                  <a:lnTo>
                    <a:pt x="43787" y="99374"/>
                  </a:lnTo>
                  <a:lnTo>
                    <a:pt x="51175" y="98893"/>
                  </a:lnTo>
                  <a:lnTo>
                    <a:pt x="77328" y="82746"/>
                  </a:lnTo>
                  <a:lnTo>
                    <a:pt x="36589" y="82746"/>
                  </a:lnTo>
                  <a:lnTo>
                    <a:pt x="30913" y="80176"/>
                  </a:lnTo>
                  <a:lnTo>
                    <a:pt x="19983" y="49104"/>
                  </a:lnTo>
                  <a:lnTo>
                    <a:pt x="20398" y="41116"/>
                  </a:lnTo>
                  <a:lnTo>
                    <a:pt x="36856" y="16628"/>
                  </a:lnTo>
                  <a:lnTo>
                    <a:pt x="79110" y="16628"/>
                  </a:lnTo>
                  <a:lnTo>
                    <a:pt x="77961" y="14551"/>
                  </a:lnTo>
                  <a:lnTo>
                    <a:pt x="73579" y="10436"/>
                  </a:lnTo>
                  <a:lnTo>
                    <a:pt x="67667" y="5873"/>
                  </a:lnTo>
                  <a:lnTo>
                    <a:pt x="60925" y="2611"/>
                  </a:lnTo>
                  <a:lnTo>
                    <a:pt x="53352" y="653"/>
                  </a:lnTo>
                  <a:lnTo>
                    <a:pt x="44949" y="0"/>
                  </a:lnTo>
                  <a:close/>
                </a:path>
                <a:path w="549275" h="126364">
                  <a:moveTo>
                    <a:pt x="64908" y="62359"/>
                  </a:moveTo>
                  <a:lnTo>
                    <a:pt x="63298" y="69400"/>
                  </a:lnTo>
                  <a:lnTo>
                    <a:pt x="60617" y="74541"/>
                  </a:lnTo>
                  <a:lnTo>
                    <a:pt x="53196" y="81112"/>
                  </a:lnTo>
                  <a:lnTo>
                    <a:pt x="48747" y="82746"/>
                  </a:lnTo>
                  <a:lnTo>
                    <a:pt x="77328" y="82746"/>
                  </a:lnTo>
                  <a:lnTo>
                    <a:pt x="77920" y="81942"/>
                  </a:lnTo>
                  <a:lnTo>
                    <a:pt x="81162" y="75545"/>
                  </a:lnTo>
                  <a:lnTo>
                    <a:pt x="83685" y="68126"/>
                  </a:lnTo>
                  <a:lnTo>
                    <a:pt x="64908" y="62359"/>
                  </a:lnTo>
                  <a:close/>
                </a:path>
                <a:path w="549275" h="126364">
                  <a:moveTo>
                    <a:pt x="79110" y="16628"/>
                  </a:moveTo>
                  <a:lnTo>
                    <a:pt x="49128" y="16628"/>
                  </a:lnTo>
                  <a:lnTo>
                    <a:pt x="53510" y="18058"/>
                  </a:lnTo>
                  <a:lnTo>
                    <a:pt x="60728" y="23825"/>
                  </a:lnTo>
                  <a:lnTo>
                    <a:pt x="63097" y="27759"/>
                  </a:lnTo>
                  <a:lnTo>
                    <a:pt x="64237" y="32720"/>
                  </a:lnTo>
                  <a:lnTo>
                    <a:pt x="83414" y="28163"/>
                  </a:lnTo>
                  <a:lnTo>
                    <a:pt x="81264" y="20584"/>
                  </a:lnTo>
                  <a:lnTo>
                    <a:pt x="81226" y="20452"/>
                  </a:lnTo>
                  <a:lnTo>
                    <a:pt x="79110" y="16628"/>
                  </a:lnTo>
                  <a:close/>
                </a:path>
                <a:path w="549275" h="126364">
                  <a:moveTo>
                    <a:pt x="155954" y="40766"/>
                  </a:moveTo>
                  <a:lnTo>
                    <a:pt x="130870" y="40766"/>
                  </a:lnTo>
                  <a:lnTo>
                    <a:pt x="134179" y="41530"/>
                  </a:lnTo>
                  <a:lnTo>
                    <a:pt x="135943" y="43049"/>
                  </a:lnTo>
                  <a:lnTo>
                    <a:pt x="137685" y="44589"/>
                  </a:lnTo>
                  <a:lnTo>
                    <a:pt x="138560" y="47138"/>
                  </a:lnTo>
                  <a:lnTo>
                    <a:pt x="138560" y="52571"/>
                  </a:lnTo>
                  <a:lnTo>
                    <a:pt x="135252" y="53957"/>
                  </a:lnTo>
                  <a:lnTo>
                    <a:pt x="129283" y="55476"/>
                  </a:lnTo>
                  <a:lnTo>
                    <a:pt x="114329" y="58313"/>
                  </a:lnTo>
                  <a:lnTo>
                    <a:pt x="109457" y="59745"/>
                  </a:lnTo>
                  <a:lnTo>
                    <a:pt x="102682" y="63007"/>
                  </a:lnTo>
                  <a:lnTo>
                    <a:pt x="100069" y="65375"/>
                  </a:lnTo>
                  <a:lnTo>
                    <a:pt x="96314" y="71525"/>
                  </a:lnTo>
                  <a:lnTo>
                    <a:pt x="95374" y="75035"/>
                  </a:lnTo>
                  <a:lnTo>
                    <a:pt x="95374" y="84891"/>
                  </a:lnTo>
                  <a:lnTo>
                    <a:pt x="97430" y="89809"/>
                  </a:lnTo>
                  <a:lnTo>
                    <a:pt x="105656" y="97563"/>
                  </a:lnTo>
                  <a:lnTo>
                    <a:pt x="111290" y="99508"/>
                  </a:lnTo>
                  <a:lnTo>
                    <a:pt x="122464" y="99508"/>
                  </a:lnTo>
                  <a:lnTo>
                    <a:pt x="126265" y="98725"/>
                  </a:lnTo>
                  <a:lnTo>
                    <a:pt x="133419" y="95641"/>
                  </a:lnTo>
                  <a:lnTo>
                    <a:pt x="136771" y="93341"/>
                  </a:lnTo>
                  <a:lnTo>
                    <a:pt x="139899" y="90256"/>
                  </a:lnTo>
                  <a:lnTo>
                    <a:pt x="157630" y="90256"/>
                  </a:lnTo>
                  <a:lnTo>
                    <a:pt x="156878" y="86500"/>
                  </a:lnTo>
                  <a:lnTo>
                    <a:pt x="120989" y="86500"/>
                  </a:lnTo>
                  <a:lnTo>
                    <a:pt x="118554" y="85561"/>
                  </a:lnTo>
                  <a:lnTo>
                    <a:pt x="114710" y="81807"/>
                  </a:lnTo>
                  <a:lnTo>
                    <a:pt x="113748" y="79592"/>
                  </a:lnTo>
                  <a:lnTo>
                    <a:pt x="113748" y="74386"/>
                  </a:lnTo>
                  <a:lnTo>
                    <a:pt x="132480" y="66225"/>
                  </a:lnTo>
                  <a:lnTo>
                    <a:pt x="135868" y="65375"/>
                  </a:lnTo>
                  <a:lnTo>
                    <a:pt x="138560" y="64504"/>
                  </a:lnTo>
                  <a:lnTo>
                    <a:pt x="156525" y="64504"/>
                  </a:lnTo>
                  <a:lnTo>
                    <a:pt x="156639" y="55476"/>
                  </a:lnTo>
                  <a:lnTo>
                    <a:pt x="156664" y="45460"/>
                  </a:lnTo>
                  <a:lnTo>
                    <a:pt x="156070" y="41530"/>
                  </a:lnTo>
                  <a:lnTo>
                    <a:pt x="155954" y="40766"/>
                  </a:lnTo>
                  <a:close/>
                </a:path>
                <a:path w="549275" h="126364">
                  <a:moveTo>
                    <a:pt x="157630" y="90256"/>
                  </a:moveTo>
                  <a:lnTo>
                    <a:pt x="139899" y="90256"/>
                  </a:lnTo>
                  <a:lnTo>
                    <a:pt x="140032" y="90590"/>
                  </a:lnTo>
                  <a:lnTo>
                    <a:pt x="140267" y="91349"/>
                  </a:lnTo>
                  <a:lnTo>
                    <a:pt x="142314" y="97765"/>
                  </a:lnTo>
                  <a:lnTo>
                    <a:pt x="160552" y="97765"/>
                  </a:lnTo>
                  <a:lnTo>
                    <a:pt x="158943" y="94457"/>
                  </a:lnTo>
                  <a:lnTo>
                    <a:pt x="157849" y="91349"/>
                  </a:lnTo>
                  <a:lnTo>
                    <a:pt x="157697" y="90590"/>
                  </a:lnTo>
                  <a:lnTo>
                    <a:pt x="157630" y="90256"/>
                  </a:lnTo>
                  <a:close/>
                </a:path>
                <a:path w="549275" h="126364">
                  <a:moveTo>
                    <a:pt x="156525" y="64504"/>
                  </a:moveTo>
                  <a:lnTo>
                    <a:pt x="138560" y="64504"/>
                  </a:lnTo>
                  <a:lnTo>
                    <a:pt x="138560" y="72576"/>
                  </a:lnTo>
                  <a:lnTo>
                    <a:pt x="138410" y="74386"/>
                  </a:lnTo>
                  <a:lnTo>
                    <a:pt x="127270" y="86500"/>
                  </a:lnTo>
                  <a:lnTo>
                    <a:pt x="156878" y="86500"/>
                  </a:lnTo>
                  <a:lnTo>
                    <a:pt x="156690" y="85561"/>
                  </a:lnTo>
                  <a:lnTo>
                    <a:pt x="156644" y="84891"/>
                  </a:lnTo>
                  <a:lnTo>
                    <a:pt x="156525" y="64504"/>
                  </a:lnTo>
                  <a:close/>
                </a:path>
                <a:path w="549275" h="126364">
                  <a:moveTo>
                    <a:pt x="135586" y="26686"/>
                  </a:moveTo>
                  <a:lnTo>
                    <a:pt x="118353" y="26686"/>
                  </a:lnTo>
                  <a:lnTo>
                    <a:pt x="111535" y="28317"/>
                  </a:lnTo>
                  <a:lnTo>
                    <a:pt x="102369" y="34844"/>
                  </a:lnTo>
                  <a:lnTo>
                    <a:pt x="99099" y="39985"/>
                  </a:lnTo>
                  <a:lnTo>
                    <a:pt x="97347" y="46332"/>
                  </a:lnTo>
                  <a:lnTo>
                    <a:pt x="97254" y="46671"/>
                  </a:lnTo>
                  <a:lnTo>
                    <a:pt x="113882" y="49618"/>
                  </a:lnTo>
                  <a:lnTo>
                    <a:pt x="114906" y="46671"/>
                  </a:lnTo>
                  <a:lnTo>
                    <a:pt x="115023" y="46332"/>
                  </a:lnTo>
                  <a:lnTo>
                    <a:pt x="116495" y="44032"/>
                  </a:lnTo>
                  <a:lnTo>
                    <a:pt x="118353" y="42735"/>
                  </a:lnTo>
                  <a:lnTo>
                    <a:pt x="120030" y="41530"/>
                  </a:lnTo>
                  <a:lnTo>
                    <a:pt x="119749" y="41530"/>
                  </a:lnTo>
                  <a:lnTo>
                    <a:pt x="122734" y="40766"/>
                  </a:lnTo>
                  <a:lnTo>
                    <a:pt x="155954" y="40766"/>
                  </a:lnTo>
                  <a:lnTo>
                    <a:pt x="155836" y="39985"/>
                  </a:lnTo>
                  <a:lnTo>
                    <a:pt x="152575" y="33995"/>
                  </a:lnTo>
                  <a:lnTo>
                    <a:pt x="149734" y="31536"/>
                  </a:lnTo>
                  <a:lnTo>
                    <a:pt x="141710" y="27647"/>
                  </a:lnTo>
                  <a:lnTo>
                    <a:pt x="135586" y="26686"/>
                  </a:lnTo>
                  <a:close/>
                </a:path>
                <a:path w="549275" h="126364">
                  <a:moveTo>
                    <a:pt x="191422" y="28163"/>
                  </a:moveTo>
                  <a:lnTo>
                    <a:pt x="174254" y="28163"/>
                  </a:lnTo>
                  <a:lnTo>
                    <a:pt x="174254" y="124185"/>
                  </a:lnTo>
                  <a:lnTo>
                    <a:pt x="192628" y="124185"/>
                  </a:lnTo>
                  <a:lnTo>
                    <a:pt x="192628" y="89359"/>
                  </a:lnTo>
                  <a:lnTo>
                    <a:pt x="233929" y="89359"/>
                  </a:lnTo>
                  <a:lnTo>
                    <a:pt x="237054" y="84891"/>
                  </a:lnTo>
                  <a:lnTo>
                    <a:pt x="203871" y="84891"/>
                  </a:lnTo>
                  <a:lnTo>
                    <a:pt x="200094" y="83012"/>
                  </a:lnTo>
                  <a:lnTo>
                    <a:pt x="193903" y="75524"/>
                  </a:lnTo>
                  <a:lnTo>
                    <a:pt x="192358" y="69735"/>
                  </a:lnTo>
                  <a:lnTo>
                    <a:pt x="192465" y="54675"/>
                  </a:lnTo>
                  <a:lnTo>
                    <a:pt x="193790" y="50044"/>
                  </a:lnTo>
                  <a:lnTo>
                    <a:pt x="193835" y="49889"/>
                  </a:lnTo>
                  <a:lnTo>
                    <a:pt x="199738" y="42937"/>
                  </a:lnTo>
                  <a:lnTo>
                    <a:pt x="203489" y="41169"/>
                  </a:lnTo>
                  <a:lnTo>
                    <a:pt x="237180" y="41169"/>
                  </a:lnTo>
                  <a:lnTo>
                    <a:pt x="235200" y="38375"/>
                  </a:lnTo>
                  <a:lnTo>
                    <a:pt x="191422" y="38375"/>
                  </a:lnTo>
                  <a:lnTo>
                    <a:pt x="191422" y="28163"/>
                  </a:lnTo>
                  <a:close/>
                </a:path>
                <a:path w="549275" h="126364">
                  <a:moveTo>
                    <a:pt x="233929" y="89359"/>
                  </a:moveTo>
                  <a:lnTo>
                    <a:pt x="192628" y="89359"/>
                  </a:lnTo>
                  <a:lnTo>
                    <a:pt x="196070" y="93070"/>
                  </a:lnTo>
                  <a:lnTo>
                    <a:pt x="199378" y="95688"/>
                  </a:lnTo>
                  <a:lnTo>
                    <a:pt x="205614" y="98748"/>
                  </a:lnTo>
                  <a:lnTo>
                    <a:pt x="209101" y="99508"/>
                  </a:lnTo>
                  <a:lnTo>
                    <a:pt x="221035" y="99508"/>
                  </a:lnTo>
                  <a:lnTo>
                    <a:pt x="227923" y="96288"/>
                  </a:lnTo>
                  <a:lnTo>
                    <a:pt x="233599" y="89830"/>
                  </a:lnTo>
                  <a:lnTo>
                    <a:pt x="233929" y="89359"/>
                  </a:lnTo>
                  <a:close/>
                </a:path>
                <a:path w="549275" h="126364">
                  <a:moveTo>
                    <a:pt x="237180" y="41169"/>
                  </a:moveTo>
                  <a:lnTo>
                    <a:pt x="212299" y="41169"/>
                  </a:lnTo>
                  <a:lnTo>
                    <a:pt x="215916" y="42937"/>
                  </a:lnTo>
                  <a:lnTo>
                    <a:pt x="221752" y="50044"/>
                  </a:lnTo>
                  <a:lnTo>
                    <a:pt x="222993" y="54675"/>
                  </a:lnTo>
                  <a:lnTo>
                    <a:pt x="223093" y="55051"/>
                  </a:lnTo>
                  <a:lnTo>
                    <a:pt x="223135" y="70939"/>
                  </a:lnTo>
                  <a:lnTo>
                    <a:pt x="221795" y="76283"/>
                  </a:lnTo>
                  <a:lnTo>
                    <a:pt x="216118" y="83171"/>
                  </a:lnTo>
                  <a:lnTo>
                    <a:pt x="212564" y="84891"/>
                  </a:lnTo>
                  <a:lnTo>
                    <a:pt x="237054" y="84891"/>
                  </a:lnTo>
                  <a:lnTo>
                    <a:pt x="237325" y="84504"/>
                  </a:lnTo>
                  <a:lnTo>
                    <a:pt x="239985" y="78208"/>
                  </a:lnTo>
                  <a:lnTo>
                    <a:pt x="241582" y="70939"/>
                  </a:lnTo>
                  <a:lnTo>
                    <a:pt x="242114" y="62694"/>
                  </a:lnTo>
                  <a:lnTo>
                    <a:pt x="241638" y="55476"/>
                  </a:lnTo>
                  <a:lnTo>
                    <a:pt x="241586" y="54675"/>
                  </a:lnTo>
                  <a:lnTo>
                    <a:pt x="240002" y="47583"/>
                  </a:lnTo>
                  <a:lnTo>
                    <a:pt x="237361" y="41425"/>
                  </a:lnTo>
                  <a:lnTo>
                    <a:pt x="237180" y="41169"/>
                  </a:lnTo>
                  <a:close/>
                </a:path>
                <a:path w="549275" h="126364">
                  <a:moveTo>
                    <a:pt x="221173" y="26686"/>
                  </a:moveTo>
                  <a:lnTo>
                    <a:pt x="208475" y="26686"/>
                  </a:lnTo>
                  <a:lnTo>
                    <a:pt x="204249" y="27759"/>
                  </a:lnTo>
                  <a:lnTo>
                    <a:pt x="196649" y="32072"/>
                  </a:lnTo>
                  <a:lnTo>
                    <a:pt x="193654" y="34891"/>
                  </a:lnTo>
                  <a:lnTo>
                    <a:pt x="191422" y="38375"/>
                  </a:lnTo>
                  <a:lnTo>
                    <a:pt x="235200" y="38375"/>
                  </a:lnTo>
                  <a:lnTo>
                    <a:pt x="233664" y="36208"/>
                  </a:lnTo>
                  <a:lnTo>
                    <a:pt x="228034" y="29862"/>
                  </a:lnTo>
                  <a:lnTo>
                    <a:pt x="221173" y="26686"/>
                  </a:lnTo>
                  <a:close/>
                </a:path>
                <a:path w="549275" h="126364">
                  <a:moveTo>
                    <a:pt x="312460" y="40766"/>
                  </a:moveTo>
                  <a:lnTo>
                    <a:pt x="287376" y="40766"/>
                  </a:lnTo>
                  <a:lnTo>
                    <a:pt x="290685" y="41530"/>
                  </a:lnTo>
                  <a:lnTo>
                    <a:pt x="292449" y="43049"/>
                  </a:lnTo>
                  <a:lnTo>
                    <a:pt x="294191" y="44589"/>
                  </a:lnTo>
                  <a:lnTo>
                    <a:pt x="295066" y="47138"/>
                  </a:lnTo>
                  <a:lnTo>
                    <a:pt x="295066" y="52571"/>
                  </a:lnTo>
                  <a:lnTo>
                    <a:pt x="291758" y="53957"/>
                  </a:lnTo>
                  <a:lnTo>
                    <a:pt x="285789" y="55476"/>
                  </a:lnTo>
                  <a:lnTo>
                    <a:pt x="270835" y="58313"/>
                  </a:lnTo>
                  <a:lnTo>
                    <a:pt x="265964" y="59745"/>
                  </a:lnTo>
                  <a:lnTo>
                    <a:pt x="259189" y="63007"/>
                  </a:lnTo>
                  <a:lnTo>
                    <a:pt x="256575" y="65375"/>
                  </a:lnTo>
                  <a:lnTo>
                    <a:pt x="252820" y="71525"/>
                  </a:lnTo>
                  <a:lnTo>
                    <a:pt x="251881" y="75035"/>
                  </a:lnTo>
                  <a:lnTo>
                    <a:pt x="251881" y="84891"/>
                  </a:lnTo>
                  <a:lnTo>
                    <a:pt x="253936" y="89809"/>
                  </a:lnTo>
                  <a:lnTo>
                    <a:pt x="262162" y="97563"/>
                  </a:lnTo>
                  <a:lnTo>
                    <a:pt x="267796" y="99508"/>
                  </a:lnTo>
                  <a:lnTo>
                    <a:pt x="278970" y="99508"/>
                  </a:lnTo>
                  <a:lnTo>
                    <a:pt x="282773" y="98725"/>
                  </a:lnTo>
                  <a:lnTo>
                    <a:pt x="289925" y="95641"/>
                  </a:lnTo>
                  <a:lnTo>
                    <a:pt x="293277" y="93341"/>
                  </a:lnTo>
                  <a:lnTo>
                    <a:pt x="296405" y="90256"/>
                  </a:lnTo>
                  <a:lnTo>
                    <a:pt x="314136" y="90256"/>
                  </a:lnTo>
                  <a:lnTo>
                    <a:pt x="313384" y="86500"/>
                  </a:lnTo>
                  <a:lnTo>
                    <a:pt x="277495" y="86500"/>
                  </a:lnTo>
                  <a:lnTo>
                    <a:pt x="275061" y="85561"/>
                  </a:lnTo>
                  <a:lnTo>
                    <a:pt x="271216" y="81807"/>
                  </a:lnTo>
                  <a:lnTo>
                    <a:pt x="270256" y="79592"/>
                  </a:lnTo>
                  <a:lnTo>
                    <a:pt x="270256" y="74386"/>
                  </a:lnTo>
                  <a:lnTo>
                    <a:pt x="288985" y="66225"/>
                  </a:lnTo>
                  <a:lnTo>
                    <a:pt x="292375" y="65375"/>
                  </a:lnTo>
                  <a:lnTo>
                    <a:pt x="295066" y="64504"/>
                  </a:lnTo>
                  <a:lnTo>
                    <a:pt x="313032" y="64504"/>
                  </a:lnTo>
                  <a:lnTo>
                    <a:pt x="313145" y="55476"/>
                  </a:lnTo>
                  <a:lnTo>
                    <a:pt x="313170" y="45460"/>
                  </a:lnTo>
                  <a:lnTo>
                    <a:pt x="312576" y="41530"/>
                  </a:lnTo>
                  <a:lnTo>
                    <a:pt x="312460" y="40766"/>
                  </a:lnTo>
                  <a:close/>
                </a:path>
                <a:path w="549275" h="126364">
                  <a:moveTo>
                    <a:pt x="314136" y="90256"/>
                  </a:moveTo>
                  <a:lnTo>
                    <a:pt x="296405" y="90256"/>
                  </a:lnTo>
                  <a:lnTo>
                    <a:pt x="296538" y="90590"/>
                  </a:lnTo>
                  <a:lnTo>
                    <a:pt x="296773" y="91349"/>
                  </a:lnTo>
                  <a:lnTo>
                    <a:pt x="298820" y="97765"/>
                  </a:lnTo>
                  <a:lnTo>
                    <a:pt x="317059" y="97765"/>
                  </a:lnTo>
                  <a:lnTo>
                    <a:pt x="315450" y="94457"/>
                  </a:lnTo>
                  <a:lnTo>
                    <a:pt x="314355" y="91349"/>
                  </a:lnTo>
                  <a:lnTo>
                    <a:pt x="314203" y="90590"/>
                  </a:lnTo>
                  <a:lnTo>
                    <a:pt x="314136" y="90256"/>
                  </a:lnTo>
                  <a:close/>
                </a:path>
                <a:path w="549275" h="126364">
                  <a:moveTo>
                    <a:pt x="313032" y="64504"/>
                  </a:moveTo>
                  <a:lnTo>
                    <a:pt x="295066" y="64504"/>
                  </a:lnTo>
                  <a:lnTo>
                    <a:pt x="295066" y="72576"/>
                  </a:lnTo>
                  <a:lnTo>
                    <a:pt x="294916" y="74386"/>
                  </a:lnTo>
                  <a:lnTo>
                    <a:pt x="283776" y="86500"/>
                  </a:lnTo>
                  <a:lnTo>
                    <a:pt x="313384" y="86500"/>
                  </a:lnTo>
                  <a:lnTo>
                    <a:pt x="313196" y="85561"/>
                  </a:lnTo>
                  <a:lnTo>
                    <a:pt x="313150" y="84891"/>
                  </a:lnTo>
                  <a:lnTo>
                    <a:pt x="313032" y="64504"/>
                  </a:lnTo>
                  <a:close/>
                </a:path>
                <a:path w="549275" h="126364">
                  <a:moveTo>
                    <a:pt x="292093" y="26686"/>
                  </a:moveTo>
                  <a:lnTo>
                    <a:pt x="274859" y="26686"/>
                  </a:lnTo>
                  <a:lnTo>
                    <a:pt x="268041" y="28317"/>
                  </a:lnTo>
                  <a:lnTo>
                    <a:pt x="258875" y="34844"/>
                  </a:lnTo>
                  <a:lnTo>
                    <a:pt x="255604" y="39985"/>
                  </a:lnTo>
                  <a:lnTo>
                    <a:pt x="253853" y="46332"/>
                  </a:lnTo>
                  <a:lnTo>
                    <a:pt x="253759" y="46671"/>
                  </a:lnTo>
                  <a:lnTo>
                    <a:pt x="270388" y="49618"/>
                  </a:lnTo>
                  <a:lnTo>
                    <a:pt x="271412" y="46671"/>
                  </a:lnTo>
                  <a:lnTo>
                    <a:pt x="271529" y="46332"/>
                  </a:lnTo>
                  <a:lnTo>
                    <a:pt x="273001" y="44032"/>
                  </a:lnTo>
                  <a:lnTo>
                    <a:pt x="274859" y="42735"/>
                  </a:lnTo>
                  <a:lnTo>
                    <a:pt x="276536" y="41530"/>
                  </a:lnTo>
                  <a:lnTo>
                    <a:pt x="276255" y="41530"/>
                  </a:lnTo>
                  <a:lnTo>
                    <a:pt x="279241" y="40766"/>
                  </a:lnTo>
                  <a:lnTo>
                    <a:pt x="312460" y="40766"/>
                  </a:lnTo>
                  <a:lnTo>
                    <a:pt x="312342" y="39985"/>
                  </a:lnTo>
                  <a:lnTo>
                    <a:pt x="309081" y="33995"/>
                  </a:lnTo>
                  <a:lnTo>
                    <a:pt x="306241" y="31536"/>
                  </a:lnTo>
                  <a:lnTo>
                    <a:pt x="298216" y="27647"/>
                  </a:lnTo>
                  <a:lnTo>
                    <a:pt x="292093" y="26686"/>
                  </a:lnTo>
                  <a:close/>
                </a:path>
                <a:path w="549275" h="126364">
                  <a:moveTo>
                    <a:pt x="369427" y="26686"/>
                  </a:moveTo>
                  <a:lnTo>
                    <a:pt x="360982" y="26686"/>
                  </a:lnTo>
                  <a:lnTo>
                    <a:pt x="353622" y="27286"/>
                  </a:lnTo>
                  <a:lnTo>
                    <a:pt x="327276" y="63165"/>
                  </a:lnTo>
                  <a:lnTo>
                    <a:pt x="327764" y="70117"/>
                  </a:lnTo>
                  <a:lnTo>
                    <a:pt x="327842" y="71233"/>
                  </a:lnTo>
                  <a:lnTo>
                    <a:pt x="360644" y="99508"/>
                  </a:lnTo>
                  <a:lnTo>
                    <a:pt x="369608" y="99508"/>
                  </a:lnTo>
                  <a:lnTo>
                    <a:pt x="376740" y="97383"/>
                  </a:lnTo>
                  <a:lnTo>
                    <a:pt x="387377" y="88891"/>
                  </a:lnTo>
                  <a:lnTo>
                    <a:pt x="389846" y="84585"/>
                  </a:lnTo>
                  <a:lnTo>
                    <a:pt x="357036" y="84585"/>
                  </a:lnTo>
                  <a:lnTo>
                    <a:pt x="353113" y="82790"/>
                  </a:lnTo>
                  <a:lnTo>
                    <a:pt x="347676" y="76083"/>
                  </a:lnTo>
                  <a:lnTo>
                    <a:pt x="347568" y="75949"/>
                  </a:lnTo>
                  <a:lnTo>
                    <a:pt x="346182" y="70117"/>
                  </a:lnTo>
                  <a:lnTo>
                    <a:pt x="346182" y="54402"/>
                  </a:lnTo>
                  <a:lnTo>
                    <a:pt x="347546" y="49104"/>
                  </a:lnTo>
                  <a:lnTo>
                    <a:pt x="353001" y="42757"/>
                  </a:lnTo>
                  <a:lnTo>
                    <a:pt x="356666" y="41169"/>
                  </a:lnTo>
                  <a:lnTo>
                    <a:pt x="389608" y="41169"/>
                  </a:lnTo>
                  <a:lnTo>
                    <a:pt x="386149" y="35806"/>
                  </a:lnTo>
                  <a:lnTo>
                    <a:pt x="376156" y="28519"/>
                  </a:lnTo>
                  <a:lnTo>
                    <a:pt x="369427" y="26686"/>
                  </a:lnTo>
                  <a:close/>
                </a:path>
                <a:path w="549275" h="126364">
                  <a:moveTo>
                    <a:pt x="374875" y="71233"/>
                  </a:moveTo>
                  <a:lnTo>
                    <a:pt x="374745" y="71233"/>
                  </a:lnTo>
                  <a:lnTo>
                    <a:pt x="373859" y="75949"/>
                  </a:lnTo>
                  <a:lnTo>
                    <a:pt x="373834" y="76083"/>
                  </a:lnTo>
                  <a:lnTo>
                    <a:pt x="372268" y="79501"/>
                  </a:lnTo>
                  <a:lnTo>
                    <a:pt x="367818" y="83484"/>
                  </a:lnTo>
                  <a:lnTo>
                    <a:pt x="364684" y="84585"/>
                  </a:lnTo>
                  <a:lnTo>
                    <a:pt x="389846" y="84585"/>
                  </a:lnTo>
                  <a:lnTo>
                    <a:pt x="390875" y="82790"/>
                  </a:lnTo>
                  <a:lnTo>
                    <a:pt x="390978" y="82609"/>
                  </a:lnTo>
                  <a:lnTo>
                    <a:pt x="392852" y="74297"/>
                  </a:lnTo>
                  <a:lnTo>
                    <a:pt x="374875" y="71233"/>
                  </a:lnTo>
                  <a:close/>
                </a:path>
                <a:path w="549275" h="126364">
                  <a:moveTo>
                    <a:pt x="389608" y="41169"/>
                  </a:moveTo>
                  <a:lnTo>
                    <a:pt x="364690" y="41169"/>
                  </a:lnTo>
                  <a:lnTo>
                    <a:pt x="367484" y="42087"/>
                  </a:lnTo>
                  <a:lnTo>
                    <a:pt x="371821" y="45731"/>
                  </a:lnTo>
                  <a:lnTo>
                    <a:pt x="373208" y="48433"/>
                  </a:lnTo>
                  <a:lnTo>
                    <a:pt x="373809" y="52034"/>
                  </a:lnTo>
                  <a:lnTo>
                    <a:pt x="391916" y="48816"/>
                  </a:lnTo>
                  <a:lnTo>
                    <a:pt x="389793" y="41584"/>
                  </a:lnTo>
                  <a:lnTo>
                    <a:pt x="389724" y="41349"/>
                  </a:lnTo>
                  <a:lnTo>
                    <a:pt x="389608" y="41169"/>
                  </a:lnTo>
                  <a:close/>
                </a:path>
                <a:path w="549275" h="126364">
                  <a:moveTo>
                    <a:pt x="424260" y="1742"/>
                  </a:moveTo>
                  <a:lnTo>
                    <a:pt x="405885" y="1742"/>
                  </a:lnTo>
                  <a:lnTo>
                    <a:pt x="405885" y="18774"/>
                  </a:lnTo>
                  <a:lnTo>
                    <a:pt x="424260" y="18774"/>
                  </a:lnTo>
                  <a:lnTo>
                    <a:pt x="424260" y="1742"/>
                  </a:lnTo>
                  <a:close/>
                </a:path>
                <a:path w="549275" h="126364">
                  <a:moveTo>
                    <a:pt x="424260" y="28163"/>
                  </a:moveTo>
                  <a:lnTo>
                    <a:pt x="405885" y="28163"/>
                  </a:lnTo>
                  <a:lnTo>
                    <a:pt x="405885" y="97765"/>
                  </a:lnTo>
                  <a:lnTo>
                    <a:pt x="424260" y="97765"/>
                  </a:lnTo>
                  <a:lnTo>
                    <a:pt x="424260" y="28163"/>
                  </a:lnTo>
                  <a:close/>
                </a:path>
                <a:path w="549275" h="126364">
                  <a:moveTo>
                    <a:pt x="460979" y="42778"/>
                  </a:moveTo>
                  <a:lnTo>
                    <a:pt x="442608" y="42778"/>
                  </a:lnTo>
                  <a:lnTo>
                    <a:pt x="442706" y="81897"/>
                  </a:lnTo>
                  <a:lnTo>
                    <a:pt x="442826" y="84218"/>
                  </a:lnTo>
                  <a:lnTo>
                    <a:pt x="443188" y="86277"/>
                  </a:lnTo>
                  <a:lnTo>
                    <a:pt x="443682" y="89316"/>
                  </a:lnTo>
                  <a:lnTo>
                    <a:pt x="457250" y="99508"/>
                  </a:lnTo>
                  <a:lnTo>
                    <a:pt x="465965" y="99508"/>
                  </a:lnTo>
                  <a:lnTo>
                    <a:pt x="470792" y="98593"/>
                  </a:lnTo>
                  <a:lnTo>
                    <a:pt x="475062" y="96761"/>
                  </a:lnTo>
                  <a:lnTo>
                    <a:pt x="473711" y="84218"/>
                  </a:lnTo>
                  <a:lnTo>
                    <a:pt x="464872" y="84218"/>
                  </a:lnTo>
                  <a:lnTo>
                    <a:pt x="463842" y="83908"/>
                  </a:lnTo>
                  <a:lnTo>
                    <a:pt x="462121" y="82678"/>
                  </a:lnTo>
                  <a:lnTo>
                    <a:pt x="461584" y="81897"/>
                  </a:lnTo>
                  <a:lnTo>
                    <a:pt x="461091" y="80017"/>
                  </a:lnTo>
                  <a:lnTo>
                    <a:pt x="460979" y="42778"/>
                  </a:lnTo>
                  <a:close/>
                </a:path>
                <a:path w="549275" h="126364">
                  <a:moveTo>
                    <a:pt x="473522" y="82454"/>
                  </a:moveTo>
                  <a:lnTo>
                    <a:pt x="470278" y="83638"/>
                  </a:lnTo>
                  <a:lnTo>
                    <a:pt x="467819" y="84218"/>
                  </a:lnTo>
                  <a:lnTo>
                    <a:pt x="473711" y="84218"/>
                  </a:lnTo>
                  <a:lnTo>
                    <a:pt x="473649" y="83638"/>
                  </a:lnTo>
                  <a:lnTo>
                    <a:pt x="473546" y="82678"/>
                  </a:lnTo>
                  <a:lnTo>
                    <a:pt x="473522" y="82454"/>
                  </a:lnTo>
                  <a:close/>
                </a:path>
                <a:path w="549275" h="126364">
                  <a:moveTo>
                    <a:pt x="473586" y="28163"/>
                  </a:moveTo>
                  <a:lnTo>
                    <a:pt x="434159" y="28163"/>
                  </a:lnTo>
                  <a:lnTo>
                    <a:pt x="434159" y="42778"/>
                  </a:lnTo>
                  <a:lnTo>
                    <a:pt x="473586" y="42778"/>
                  </a:lnTo>
                  <a:lnTo>
                    <a:pt x="473586" y="28163"/>
                  </a:lnTo>
                  <a:close/>
                </a:path>
                <a:path w="549275" h="126364">
                  <a:moveTo>
                    <a:pt x="460979" y="3484"/>
                  </a:moveTo>
                  <a:lnTo>
                    <a:pt x="442608" y="14349"/>
                  </a:lnTo>
                  <a:lnTo>
                    <a:pt x="442608" y="28163"/>
                  </a:lnTo>
                  <a:lnTo>
                    <a:pt x="460979" y="28163"/>
                  </a:lnTo>
                  <a:lnTo>
                    <a:pt x="460979" y="3484"/>
                  </a:lnTo>
                  <a:close/>
                </a:path>
                <a:path w="549275" h="126364">
                  <a:moveTo>
                    <a:pt x="482036" y="110462"/>
                  </a:moveTo>
                  <a:lnTo>
                    <a:pt x="483447" y="123045"/>
                  </a:lnTo>
                  <a:lnTo>
                    <a:pt x="483562" y="124073"/>
                  </a:lnTo>
                  <a:lnTo>
                    <a:pt x="483645" y="124811"/>
                  </a:lnTo>
                  <a:lnTo>
                    <a:pt x="487065" y="125549"/>
                  </a:lnTo>
                  <a:lnTo>
                    <a:pt x="490550" y="125928"/>
                  </a:lnTo>
                  <a:lnTo>
                    <a:pt x="497592" y="125928"/>
                  </a:lnTo>
                  <a:lnTo>
                    <a:pt x="518614" y="111311"/>
                  </a:lnTo>
                  <a:lnTo>
                    <a:pt x="487533" y="111311"/>
                  </a:lnTo>
                  <a:lnTo>
                    <a:pt x="484920" y="111020"/>
                  </a:lnTo>
                  <a:lnTo>
                    <a:pt x="482036" y="110462"/>
                  </a:lnTo>
                  <a:close/>
                </a:path>
                <a:path w="549275" h="126364">
                  <a:moveTo>
                    <a:pt x="497188" y="28163"/>
                  </a:moveTo>
                  <a:lnTo>
                    <a:pt x="477611" y="28163"/>
                  </a:lnTo>
                  <a:lnTo>
                    <a:pt x="504118" y="97899"/>
                  </a:lnTo>
                  <a:lnTo>
                    <a:pt x="503024" y="101790"/>
                  </a:lnTo>
                  <a:lnTo>
                    <a:pt x="501436" y="105008"/>
                  </a:lnTo>
                  <a:lnTo>
                    <a:pt x="497325" y="110059"/>
                  </a:lnTo>
                  <a:lnTo>
                    <a:pt x="494150" y="111311"/>
                  </a:lnTo>
                  <a:lnTo>
                    <a:pt x="518616" y="111311"/>
                  </a:lnTo>
                  <a:lnTo>
                    <a:pt x="520258" y="107243"/>
                  </a:lnTo>
                  <a:lnTo>
                    <a:pt x="531140" y="77537"/>
                  </a:lnTo>
                  <a:lnTo>
                    <a:pt x="513885" y="77537"/>
                  </a:lnTo>
                  <a:lnTo>
                    <a:pt x="497188" y="28163"/>
                  </a:lnTo>
                  <a:close/>
                </a:path>
                <a:path w="549275" h="126364">
                  <a:moveTo>
                    <a:pt x="549226" y="28163"/>
                  </a:moveTo>
                  <a:lnTo>
                    <a:pt x="530183" y="28163"/>
                  </a:lnTo>
                  <a:lnTo>
                    <a:pt x="513885" y="77537"/>
                  </a:lnTo>
                  <a:lnTo>
                    <a:pt x="531140" y="77537"/>
                  </a:lnTo>
                  <a:lnTo>
                    <a:pt x="549226" y="2816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2" name="object 62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4998612" y="4184730"/>
            <a:ext cx="845150" cy="94248"/>
          </a:xfrm>
          <a:prstGeom prst="rect">
            <a:avLst/>
          </a:prstGeom>
        </p:spPr>
      </p:pic>
      <p:pic>
        <p:nvPicPr>
          <p:cNvPr id="63" name="object 63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311209" y="4184730"/>
            <a:ext cx="845757" cy="94248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6666853" y="4184730"/>
            <a:ext cx="841603" cy="94248"/>
          </a:xfrm>
          <a:prstGeom prst="rect">
            <a:avLst/>
          </a:prstGeom>
        </p:spPr>
      </p:pic>
      <p:sp>
        <p:nvSpPr>
          <p:cNvPr id="65" name="object 65"/>
          <p:cNvSpPr/>
          <p:nvPr/>
        </p:nvSpPr>
        <p:spPr>
          <a:xfrm>
            <a:off x="3014314" y="4686206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59">
                <a:moveTo>
                  <a:pt x="0" y="822960"/>
                </a:moveTo>
                <a:lnTo>
                  <a:pt x="1904998" y="822960"/>
                </a:lnTo>
                <a:lnTo>
                  <a:pt x="1904998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394581" y="4686206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59">
                <a:moveTo>
                  <a:pt x="0" y="822960"/>
                </a:moveTo>
                <a:lnTo>
                  <a:pt x="1904997" y="822960"/>
                </a:lnTo>
                <a:lnTo>
                  <a:pt x="1904997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701414" y="4686206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59">
                <a:moveTo>
                  <a:pt x="0" y="822960"/>
                </a:moveTo>
                <a:lnTo>
                  <a:pt x="1905000" y="822960"/>
                </a:lnTo>
                <a:lnTo>
                  <a:pt x="1905000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367881" y="4686206"/>
            <a:ext cx="1439547" cy="621884"/>
          </a:xfrm>
          <a:custGeom>
            <a:avLst/>
            <a:gdLst/>
            <a:ahLst/>
            <a:cxnLst/>
            <a:rect l="l" t="t" r="r" b="b"/>
            <a:pathLst>
              <a:path w="1905000" h="822959">
                <a:moveTo>
                  <a:pt x="0" y="822960"/>
                </a:moveTo>
                <a:lnTo>
                  <a:pt x="1905001" y="822960"/>
                </a:lnTo>
                <a:lnTo>
                  <a:pt x="1905001" y="0"/>
                </a:lnTo>
                <a:lnTo>
                  <a:pt x="0" y="0"/>
                </a:lnTo>
                <a:lnTo>
                  <a:pt x="0" y="822960"/>
                </a:lnTo>
                <a:close/>
              </a:path>
            </a:pathLst>
          </a:custGeom>
          <a:ln w="28576">
            <a:solidFill>
              <a:srgbClr val="1697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object 69"/>
          <p:cNvGrpSpPr/>
          <p:nvPr/>
        </p:nvGrpSpPr>
        <p:grpSpPr>
          <a:xfrm>
            <a:off x="1397301" y="4689044"/>
            <a:ext cx="1439547" cy="621884"/>
            <a:chOff x="1145515" y="6205168"/>
            <a:chExt cx="1905000" cy="822960"/>
          </a:xfrm>
        </p:grpSpPr>
        <p:sp>
          <p:nvSpPr>
            <p:cNvPr id="70" name="object 70"/>
            <p:cNvSpPr/>
            <p:nvPr/>
          </p:nvSpPr>
          <p:spPr>
            <a:xfrm>
              <a:off x="1145515" y="6205168"/>
              <a:ext cx="1905000" cy="822960"/>
            </a:xfrm>
            <a:custGeom>
              <a:avLst/>
              <a:gdLst/>
              <a:ahLst/>
              <a:cxnLst/>
              <a:rect l="l" t="t" r="r" b="b"/>
              <a:pathLst>
                <a:path w="1905000" h="822959">
                  <a:moveTo>
                    <a:pt x="1904998" y="0"/>
                  </a:moveTo>
                  <a:lnTo>
                    <a:pt x="0" y="0"/>
                  </a:lnTo>
                  <a:lnTo>
                    <a:pt x="0" y="822959"/>
                  </a:lnTo>
                  <a:lnTo>
                    <a:pt x="1904998" y="822959"/>
                  </a:lnTo>
                  <a:lnTo>
                    <a:pt x="1904998" y="0"/>
                  </a:lnTo>
                  <a:close/>
                </a:path>
              </a:pathLst>
            </a:custGeom>
            <a:solidFill>
              <a:srgbClr val="1697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1242687" y="6535634"/>
              <a:ext cx="1367790" cy="99695"/>
            </a:xfrm>
            <a:custGeom>
              <a:avLst/>
              <a:gdLst/>
              <a:ahLst/>
              <a:cxnLst/>
              <a:rect l="l" t="t" r="r" b="b"/>
              <a:pathLst>
                <a:path w="1367789" h="99695">
                  <a:moveTo>
                    <a:pt x="42872" y="1609"/>
                  </a:moveTo>
                  <a:lnTo>
                    <a:pt x="0" y="1609"/>
                  </a:lnTo>
                  <a:lnTo>
                    <a:pt x="0" y="97632"/>
                  </a:lnTo>
                  <a:lnTo>
                    <a:pt x="19447" y="97632"/>
                  </a:lnTo>
                  <a:lnTo>
                    <a:pt x="19447" y="61423"/>
                  </a:lnTo>
                  <a:lnTo>
                    <a:pt x="40816" y="61423"/>
                  </a:lnTo>
                  <a:lnTo>
                    <a:pt x="70725" y="45194"/>
                  </a:lnTo>
                  <a:lnTo>
                    <a:pt x="19447" y="45194"/>
                  </a:lnTo>
                  <a:lnTo>
                    <a:pt x="19447" y="17834"/>
                  </a:lnTo>
                  <a:lnTo>
                    <a:pt x="71806" y="17834"/>
                  </a:lnTo>
                  <a:lnTo>
                    <a:pt x="71640" y="17275"/>
                  </a:lnTo>
                  <a:lnTo>
                    <a:pt x="64217" y="7621"/>
                  </a:lnTo>
                  <a:lnTo>
                    <a:pt x="59612" y="4493"/>
                  </a:lnTo>
                  <a:lnTo>
                    <a:pt x="50540" y="2077"/>
                  </a:lnTo>
                  <a:lnTo>
                    <a:pt x="42872" y="1609"/>
                  </a:lnTo>
                  <a:close/>
                </a:path>
                <a:path w="1367789" h="99695">
                  <a:moveTo>
                    <a:pt x="71806" y="17834"/>
                  </a:moveTo>
                  <a:lnTo>
                    <a:pt x="35741" y="17834"/>
                  </a:lnTo>
                  <a:lnTo>
                    <a:pt x="40370" y="18060"/>
                  </a:lnTo>
                  <a:lnTo>
                    <a:pt x="45824" y="19065"/>
                  </a:lnTo>
                  <a:lnTo>
                    <a:pt x="48394" y="20495"/>
                  </a:lnTo>
                  <a:lnTo>
                    <a:pt x="52484" y="25055"/>
                  </a:lnTo>
                  <a:lnTo>
                    <a:pt x="53510" y="27939"/>
                  </a:lnTo>
                  <a:lnTo>
                    <a:pt x="53510" y="34307"/>
                  </a:lnTo>
                  <a:lnTo>
                    <a:pt x="37641" y="45194"/>
                  </a:lnTo>
                  <a:lnTo>
                    <a:pt x="70725" y="45194"/>
                  </a:lnTo>
                  <a:lnTo>
                    <a:pt x="72421" y="41997"/>
                  </a:lnTo>
                  <a:lnTo>
                    <a:pt x="73493" y="37058"/>
                  </a:lnTo>
                  <a:lnTo>
                    <a:pt x="73493" y="23515"/>
                  </a:lnTo>
                  <a:lnTo>
                    <a:pt x="71873" y="18060"/>
                  </a:lnTo>
                  <a:lnTo>
                    <a:pt x="71806" y="17834"/>
                  </a:lnTo>
                  <a:close/>
                </a:path>
                <a:path w="1367789" h="99695">
                  <a:moveTo>
                    <a:pt x="105548" y="28028"/>
                  </a:moveTo>
                  <a:lnTo>
                    <a:pt x="88516" y="28028"/>
                  </a:lnTo>
                  <a:lnTo>
                    <a:pt x="88516" y="97632"/>
                  </a:lnTo>
                  <a:lnTo>
                    <a:pt x="106888" y="97632"/>
                  </a:lnTo>
                  <a:lnTo>
                    <a:pt x="106888" y="64349"/>
                  </a:lnTo>
                  <a:lnTo>
                    <a:pt x="107402" y="56570"/>
                  </a:lnTo>
                  <a:lnTo>
                    <a:pt x="109458" y="49150"/>
                  </a:lnTo>
                  <a:lnTo>
                    <a:pt x="110869" y="46601"/>
                  </a:lnTo>
                  <a:lnTo>
                    <a:pt x="114444" y="43765"/>
                  </a:lnTo>
                  <a:lnTo>
                    <a:pt x="116632" y="43049"/>
                  </a:lnTo>
                  <a:lnTo>
                    <a:pt x="128947" y="43049"/>
                  </a:lnTo>
                  <a:lnTo>
                    <a:pt x="130774" y="37908"/>
                  </a:lnTo>
                  <a:lnTo>
                    <a:pt x="105548" y="37908"/>
                  </a:lnTo>
                  <a:lnTo>
                    <a:pt x="105548" y="28028"/>
                  </a:lnTo>
                  <a:close/>
                </a:path>
                <a:path w="1367789" h="99695">
                  <a:moveTo>
                    <a:pt x="128947" y="43049"/>
                  </a:moveTo>
                  <a:lnTo>
                    <a:pt x="121885" y="43049"/>
                  </a:lnTo>
                  <a:lnTo>
                    <a:pt x="124768" y="44052"/>
                  </a:lnTo>
                  <a:lnTo>
                    <a:pt x="127876" y="46065"/>
                  </a:lnTo>
                  <a:lnTo>
                    <a:pt x="128947" y="43049"/>
                  </a:lnTo>
                  <a:close/>
                </a:path>
                <a:path w="1367789" h="99695">
                  <a:moveTo>
                    <a:pt x="125643" y="26553"/>
                  </a:moveTo>
                  <a:lnTo>
                    <a:pt x="118469" y="26553"/>
                  </a:lnTo>
                  <a:lnTo>
                    <a:pt x="115808" y="27269"/>
                  </a:lnTo>
                  <a:lnTo>
                    <a:pt x="111114" y="30175"/>
                  </a:lnTo>
                  <a:lnTo>
                    <a:pt x="108475" y="33234"/>
                  </a:lnTo>
                  <a:lnTo>
                    <a:pt x="105548" y="37908"/>
                  </a:lnTo>
                  <a:lnTo>
                    <a:pt x="130774" y="37908"/>
                  </a:lnTo>
                  <a:lnTo>
                    <a:pt x="133522" y="30175"/>
                  </a:lnTo>
                  <a:lnTo>
                    <a:pt x="133578" y="30016"/>
                  </a:lnTo>
                  <a:lnTo>
                    <a:pt x="129686" y="27716"/>
                  </a:lnTo>
                  <a:lnTo>
                    <a:pt x="125643" y="26553"/>
                  </a:lnTo>
                  <a:close/>
                </a:path>
                <a:path w="1367789" h="99695">
                  <a:moveTo>
                    <a:pt x="168023" y="26553"/>
                  </a:moveTo>
                  <a:lnTo>
                    <a:pt x="158814" y="26553"/>
                  </a:lnTo>
                  <a:lnTo>
                    <a:pt x="151193" y="29814"/>
                  </a:lnTo>
                  <a:lnTo>
                    <a:pt x="136149" y="63478"/>
                  </a:lnTo>
                  <a:lnTo>
                    <a:pt x="136149" y="73155"/>
                  </a:lnTo>
                  <a:lnTo>
                    <a:pt x="169876" y="99373"/>
                  </a:lnTo>
                  <a:lnTo>
                    <a:pt x="177497" y="99373"/>
                  </a:lnTo>
                  <a:lnTo>
                    <a:pt x="183870" y="97609"/>
                  </a:lnTo>
                  <a:lnTo>
                    <a:pt x="194040" y="90568"/>
                  </a:lnTo>
                  <a:lnTo>
                    <a:pt x="197691" y="85561"/>
                  </a:lnTo>
                  <a:lnTo>
                    <a:pt x="165855" y="85561"/>
                  </a:lnTo>
                  <a:lnTo>
                    <a:pt x="162323" y="84042"/>
                  </a:lnTo>
                  <a:lnTo>
                    <a:pt x="156668" y="77961"/>
                  </a:lnTo>
                  <a:lnTo>
                    <a:pt x="155192" y="73717"/>
                  </a:lnTo>
                  <a:lnTo>
                    <a:pt x="155179" y="73155"/>
                  </a:lnTo>
                  <a:lnTo>
                    <a:pt x="155059" y="68262"/>
                  </a:lnTo>
                  <a:lnTo>
                    <a:pt x="201060" y="68262"/>
                  </a:lnTo>
                  <a:lnTo>
                    <a:pt x="200673" y="58351"/>
                  </a:lnTo>
                  <a:lnTo>
                    <a:pt x="200426" y="56995"/>
                  </a:lnTo>
                  <a:lnTo>
                    <a:pt x="155394" y="56995"/>
                  </a:lnTo>
                  <a:lnTo>
                    <a:pt x="155447" y="51652"/>
                  </a:lnTo>
                  <a:lnTo>
                    <a:pt x="156596" y="48045"/>
                  </a:lnTo>
                  <a:lnTo>
                    <a:pt x="156962" y="47584"/>
                  </a:lnTo>
                  <a:lnTo>
                    <a:pt x="161852" y="42109"/>
                  </a:lnTo>
                  <a:lnTo>
                    <a:pt x="165160" y="40633"/>
                  </a:lnTo>
                  <a:lnTo>
                    <a:pt x="195056" y="40633"/>
                  </a:lnTo>
                  <a:lnTo>
                    <a:pt x="192498" y="36813"/>
                  </a:lnTo>
                  <a:lnTo>
                    <a:pt x="187599" y="32324"/>
                  </a:lnTo>
                  <a:lnTo>
                    <a:pt x="181886" y="29118"/>
                  </a:lnTo>
                  <a:lnTo>
                    <a:pt x="175360" y="27194"/>
                  </a:lnTo>
                  <a:lnTo>
                    <a:pt x="168023" y="26553"/>
                  </a:lnTo>
                  <a:close/>
                </a:path>
                <a:path w="1367789" h="99695">
                  <a:moveTo>
                    <a:pt x="181745" y="75639"/>
                  </a:moveTo>
                  <a:lnTo>
                    <a:pt x="180857" y="78720"/>
                  </a:lnTo>
                  <a:lnTo>
                    <a:pt x="180741" y="79124"/>
                  </a:lnTo>
                  <a:lnTo>
                    <a:pt x="179265" y="81652"/>
                  </a:lnTo>
                  <a:lnTo>
                    <a:pt x="175352" y="84780"/>
                  </a:lnTo>
                  <a:lnTo>
                    <a:pt x="172940" y="85561"/>
                  </a:lnTo>
                  <a:lnTo>
                    <a:pt x="197734" y="85561"/>
                  </a:lnTo>
                  <a:lnTo>
                    <a:pt x="200120" y="78720"/>
                  </a:lnTo>
                  <a:lnTo>
                    <a:pt x="181745" y="75639"/>
                  </a:lnTo>
                  <a:close/>
                </a:path>
                <a:path w="1367789" h="99695">
                  <a:moveTo>
                    <a:pt x="195056" y="40633"/>
                  </a:moveTo>
                  <a:lnTo>
                    <a:pt x="172919" y="40633"/>
                  </a:lnTo>
                  <a:lnTo>
                    <a:pt x="175440" y="41735"/>
                  </a:lnTo>
                  <a:lnTo>
                    <a:pt x="176175" y="42109"/>
                  </a:lnTo>
                  <a:lnTo>
                    <a:pt x="181321" y="47584"/>
                  </a:lnTo>
                  <a:lnTo>
                    <a:pt x="182685" y="51652"/>
                  </a:lnTo>
                  <a:lnTo>
                    <a:pt x="182693" y="51965"/>
                  </a:lnTo>
                  <a:lnTo>
                    <a:pt x="182819" y="56995"/>
                  </a:lnTo>
                  <a:lnTo>
                    <a:pt x="200426" y="56995"/>
                  </a:lnTo>
                  <a:lnTo>
                    <a:pt x="199116" y="49805"/>
                  </a:lnTo>
                  <a:lnTo>
                    <a:pt x="196390" y="42626"/>
                  </a:lnTo>
                  <a:lnTo>
                    <a:pt x="195056" y="40633"/>
                  </a:lnTo>
                  <a:close/>
                </a:path>
                <a:path w="1367789" h="99695">
                  <a:moveTo>
                    <a:pt x="228038" y="75236"/>
                  </a:moveTo>
                  <a:lnTo>
                    <a:pt x="209530" y="78051"/>
                  </a:lnTo>
                  <a:lnTo>
                    <a:pt x="211230" y="84621"/>
                  </a:lnTo>
                  <a:lnTo>
                    <a:pt x="214852" y="89809"/>
                  </a:lnTo>
                  <a:lnTo>
                    <a:pt x="225915" y="97452"/>
                  </a:lnTo>
                  <a:lnTo>
                    <a:pt x="233424" y="99373"/>
                  </a:lnTo>
                  <a:lnTo>
                    <a:pt x="253361" y="99373"/>
                  </a:lnTo>
                  <a:lnTo>
                    <a:pt x="261251" y="97073"/>
                  </a:lnTo>
                  <a:lnTo>
                    <a:pt x="271915" y="87908"/>
                  </a:lnTo>
                  <a:lnTo>
                    <a:pt x="272792" y="86097"/>
                  </a:lnTo>
                  <a:lnTo>
                    <a:pt x="238586" y="86097"/>
                  </a:lnTo>
                  <a:lnTo>
                    <a:pt x="235372" y="85225"/>
                  </a:lnTo>
                  <a:lnTo>
                    <a:pt x="234489" y="84621"/>
                  </a:lnTo>
                  <a:lnTo>
                    <a:pt x="230407" y="81493"/>
                  </a:lnTo>
                  <a:lnTo>
                    <a:pt x="228819" y="78789"/>
                  </a:lnTo>
                  <a:lnTo>
                    <a:pt x="228038" y="75236"/>
                  </a:lnTo>
                  <a:close/>
                </a:path>
                <a:path w="1367789" h="99695">
                  <a:moveTo>
                    <a:pt x="250880" y="26553"/>
                  </a:moveTo>
                  <a:lnTo>
                    <a:pt x="231368" y="26553"/>
                  </a:lnTo>
                  <a:lnTo>
                    <a:pt x="223992" y="28609"/>
                  </a:lnTo>
                  <a:lnTo>
                    <a:pt x="214469" y="36835"/>
                  </a:lnTo>
                  <a:lnTo>
                    <a:pt x="212079" y="41907"/>
                  </a:lnTo>
                  <a:lnTo>
                    <a:pt x="212079" y="54648"/>
                  </a:lnTo>
                  <a:lnTo>
                    <a:pt x="251777" y="73378"/>
                  </a:lnTo>
                  <a:lnTo>
                    <a:pt x="253832" y="74206"/>
                  </a:lnTo>
                  <a:lnTo>
                    <a:pt x="254746" y="75077"/>
                  </a:lnTo>
                  <a:lnTo>
                    <a:pt x="255617" y="75995"/>
                  </a:lnTo>
                  <a:lnTo>
                    <a:pt x="256068" y="77158"/>
                  </a:lnTo>
                  <a:lnTo>
                    <a:pt x="256068" y="80600"/>
                  </a:lnTo>
                  <a:lnTo>
                    <a:pt x="255262" y="82252"/>
                  </a:lnTo>
                  <a:lnTo>
                    <a:pt x="253652" y="83483"/>
                  </a:lnTo>
                  <a:lnTo>
                    <a:pt x="251240" y="85225"/>
                  </a:lnTo>
                  <a:lnTo>
                    <a:pt x="247662" y="86097"/>
                  </a:lnTo>
                  <a:lnTo>
                    <a:pt x="272792" y="86097"/>
                  </a:lnTo>
                  <a:lnTo>
                    <a:pt x="274575" y="82411"/>
                  </a:lnTo>
                  <a:lnTo>
                    <a:pt x="274575" y="70233"/>
                  </a:lnTo>
                  <a:lnTo>
                    <a:pt x="238363" y="51901"/>
                  </a:lnTo>
                  <a:lnTo>
                    <a:pt x="232620" y="50180"/>
                  </a:lnTo>
                  <a:lnTo>
                    <a:pt x="229712" y="48035"/>
                  </a:lnTo>
                  <a:lnTo>
                    <a:pt x="229111" y="46915"/>
                  </a:lnTo>
                  <a:lnTo>
                    <a:pt x="229111" y="44077"/>
                  </a:lnTo>
                  <a:lnTo>
                    <a:pt x="229802" y="42825"/>
                  </a:lnTo>
                  <a:lnTo>
                    <a:pt x="231146" y="41907"/>
                  </a:lnTo>
                  <a:lnTo>
                    <a:pt x="233261" y="40547"/>
                  </a:lnTo>
                  <a:lnTo>
                    <a:pt x="233090" y="40547"/>
                  </a:lnTo>
                  <a:lnTo>
                    <a:pt x="236823" y="39829"/>
                  </a:lnTo>
                  <a:lnTo>
                    <a:pt x="270666" y="39829"/>
                  </a:lnTo>
                  <a:lnTo>
                    <a:pt x="270417" y="38958"/>
                  </a:lnTo>
                  <a:lnTo>
                    <a:pt x="267220" y="34354"/>
                  </a:lnTo>
                  <a:lnTo>
                    <a:pt x="257964" y="28119"/>
                  </a:lnTo>
                  <a:lnTo>
                    <a:pt x="250880" y="26553"/>
                  </a:lnTo>
                  <a:close/>
                </a:path>
                <a:path w="1367789" h="99695">
                  <a:moveTo>
                    <a:pt x="270666" y="39829"/>
                  </a:moveTo>
                  <a:lnTo>
                    <a:pt x="245559" y="39829"/>
                  </a:lnTo>
                  <a:lnTo>
                    <a:pt x="248533" y="40547"/>
                  </a:lnTo>
                  <a:lnTo>
                    <a:pt x="252691" y="43451"/>
                  </a:lnTo>
                  <a:lnTo>
                    <a:pt x="254120" y="45551"/>
                  </a:lnTo>
                  <a:lnTo>
                    <a:pt x="254792" y="48035"/>
                  </a:lnTo>
                  <a:lnTo>
                    <a:pt x="254858" y="48279"/>
                  </a:lnTo>
                  <a:lnTo>
                    <a:pt x="272159" y="45060"/>
                  </a:lnTo>
                  <a:lnTo>
                    <a:pt x="270666" y="39829"/>
                  </a:lnTo>
                  <a:close/>
                </a:path>
                <a:path w="1367789" h="99695">
                  <a:moveTo>
                    <a:pt x="303969" y="75236"/>
                  </a:moveTo>
                  <a:lnTo>
                    <a:pt x="285461" y="78051"/>
                  </a:lnTo>
                  <a:lnTo>
                    <a:pt x="287160" y="84621"/>
                  </a:lnTo>
                  <a:lnTo>
                    <a:pt x="290783" y="89809"/>
                  </a:lnTo>
                  <a:lnTo>
                    <a:pt x="301845" y="97452"/>
                  </a:lnTo>
                  <a:lnTo>
                    <a:pt x="309355" y="99373"/>
                  </a:lnTo>
                  <a:lnTo>
                    <a:pt x="329291" y="99373"/>
                  </a:lnTo>
                  <a:lnTo>
                    <a:pt x="337183" y="97073"/>
                  </a:lnTo>
                  <a:lnTo>
                    <a:pt x="347846" y="87908"/>
                  </a:lnTo>
                  <a:lnTo>
                    <a:pt x="348723" y="86097"/>
                  </a:lnTo>
                  <a:lnTo>
                    <a:pt x="314518" y="86097"/>
                  </a:lnTo>
                  <a:lnTo>
                    <a:pt x="311304" y="85225"/>
                  </a:lnTo>
                  <a:lnTo>
                    <a:pt x="310421" y="84621"/>
                  </a:lnTo>
                  <a:lnTo>
                    <a:pt x="306339" y="81493"/>
                  </a:lnTo>
                  <a:lnTo>
                    <a:pt x="304750" y="78789"/>
                  </a:lnTo>
                  <a:lnTo>
                    <a:pt x="303969" y="75236"/>
                  </a:lnTo>
                  <a:close/>
                </a:path>
                <a:path w="1367789" h="99695">
                  <a:moveTo>
                    <a:pt x="326811" y="26553"/>
                  </a:moveTo>
                  <a:lnTo>
                    <a:pt x="307299" y="26553"/>
                  </a:lnTo>
                  <a:lnTo>
                    <a:pt x="299923" y="28609"/>
                  </a:lnTo>
                  <a:lnTo>
                    <a:pt x="290402" y="36835"/>
                  </a:lnTo>
                  <a:lnTo>
                    <a:pt x="288010" y="41907"/>
                  </a:lnTo>
                  <a:lnTo>
                    <a:pt x="288010" y="54648"/>
                  </a:lnTo>
                  <a:lnTo>
                    <a:pt x="327708" y="73378"/>
                  </a:lnTo>
                  <a:lnTo>
                    <a:pt x="329764" y="74206"/>
                  </a:lnTo>
                  <a:lnTo>
                    <a:pt x="330678" y="75077"/>
                  </a:lnTo>
                  <a:lnTo>
                    <a:pt x="331550" y="75995"/>
                  </a:lnTo>
                  <a:lnTo>
                    <a:pt x="331999" y="77158"/>
                  </a:lnTo>
                  <a:lnTo>
                    <a:pt x="331999" y="80600"/>
                  </a:lnTo>
                  <a:lnTo>
                    <a:pt x="331193" y="82252"/>
                  </a:lnTo>
                  <a:lnTo>
                    <a:pt x="329584" y="83483"/>
                  </a:lnTo>
                  <a:lnTo>
                    <a:pt x="327172" y="85225"/>
                  </a:lnTo>
                  <a:lnTo>
                    <a:pt x="323593" y="86097"/>
                  </a:lnTo>
                  <a:lnTo>
                    <a:pt x="348723" y="86097"/>
                  </a:lnTo>
                  <a:lnTo>
                    <a:pt x="350507" y="82411"/>
                  </a:lnTo>
                  <a:lnTo>
                    <a:pt x="350507" y="70233"/>
                  </a:lnTo>
                  <a:lnTo>
                    <a:pt x="314294" y="51901"/>
                  </a:lnTo>
                  <a:lnTo>
                    <a:pt x="308552" y="50180"/>
                  </a:lnTo>
                  <a:lnTo>
                    <a:pt x="305643" y="48035"/>
                  </a:lnTo>
                  <a:lnTo>
                    <a:pt x="305042" y="46915"/>
                  </a:lnTo>
                  <a:lnTo>
                    <a:pt x="305042" y="44077"/>
                  </a:lnTo>
                  <a:lnTo>
                    <a:pt x="305733" y="42825"/>
                  </a:lnTo>
                  <a:lnTo>
                    <a:pt x="307078" y="41907"/>
                  </a:lnTo>
                  <a:lnTo>
                    <a:pt x="309192" y="40547"/>
                  </a:lnTo>
                  <a:lnTo>
                    <a:pt x="309020" y="40547"/>
                  </a:lnTo>
                  <a:lnTo>
                    <a:pt x="312754" y="39829"/>
                  </a:lnTo>
                  <a:lnTo>
                    <a:pt x="346598" y="39829"/>
                  </a:lnTo>
                  <a:lnTo>
                    <a:pt x="346349" y="38958"/>
                  </a:lnTo>
                  <a:lnTo>
                    <a:pt x="343152" y="34354"/>
                  </a:lnTo>
                  <a:lnTo>
                    <a:pt x="333896" y="28119"/>
                  </a:lnTo>
                  <a:lnTo>
                    <a:pt x="326811" y="26553"/>
                  </a:lnTo>
                  <a:close/>
                </a:path>
                <a:path w="1367789" h="99695">
                  <a:moveTo>
                    <a:pt x="346598" y="39829"/>
                  </a:moveTo>
                  <a:lnTo>
                    <a:pt x="321491" y="39829"/>
                  </a:lnTo>
                  <a:lnTo>
                    <a:pt x="324464" y="40547"/>
                  </a:lnTo>
                  <a:lnTo>
                    <a:pt x="328622" y="43451"/>
                  </a:lnTo>
                  <a:lnTo>
                    <a:pt x="330051" y="45551"/>
                  </a:lnTo>
                  <a:lnTo>
                    <a:pt x="330723" y="48035"/>
                  </a:lnTo>
                  <a:lnTo>
                    <a:pt x="330789" y="48279"/>
                  </a:lnTo>
                  <a:lnTo>
                    <a:pt x="348091" y="45060"/>
                  </a:lnTo>
                  <a:lnTo>
                    <a:pt x="346598" y="39829"/>
                  </a:lnTo>
                  <a:close/>
                </a:path>
                <a:path w="1367789" h="99695">
                  <a:moveTo>
                    <a:pt x="384724" y="28028"/>
                  </a:moveTo>
                  <a:lnTo>
                    <a:pt x="366354" y="28028"/>
                  </a:lnTo>
                  <a:lnTo>
                    <a:pt x="366368" y="78832"/>
                  </a:lnTo>
                  <a:lnTo>
                    <a:pt x="367092" y="83350"/>
                  </a:lnTo>
                  <a:lnTo>
                    <a:pt x="367178" y="83887"/>
                  </a:lnTo>
                  <a:lnTo>
                    <a:pt x="370512" y="91328"/>
                  </a:lnTo>
                  <a:lnTo>
                    <a:pt x="373194" y="94233"/>
                  </a:lnTo>
                  <a:lnTo>
                    <a:pt x="380635" y="98348"/>
                  </a:lnTo>
                  <a:lnTo>
                    <a:pt x="384836" y="99373"/>
                  </a:lnTo>
                  <a:lnTo>
                    <a:pt x="394114" y="99373"/>
                  </a:lnTo>
                  <a:lnTo>
                    <a:pt x="398200" y="98348"/>
                  </a:lnTo>
                  <a:lnTo>
                    <a:pt x="398345" y="98348"/>
                  </a:lnTo>
                  <a:lnTo>
                    <a:pt x="406742" y="93877"/>
                  </a:lnTo>
                  <a:lnTo>
                    <a:pt x="410072" y="90925"/>
                  </a:lnTo>
                  <a:lnTo>
                    <a:pt x="412621" y="87217"/>
                  </a:lnTo>
                  <a:lnTo>
                    <a:pt x="429652" y="87217"/>
                  </a:lnTo>
                  <a:lnTo>
                    <a:pt x="429652" y="85294"/>
                  </a:lnTo>
                  <a:lnTo>
                    <a:pt x="393533" y="85294"/>
                  </a:lnTo>
                  <a:lnTo>
                    <a:pt x="391251" y="84646"/>
                  </a:lnTo>
                  <a:lnTo>
                    <a:pt x="389465" y="83350"/>
                  </a:lnTo>
                  <a:lnTo>
                    <a:pt x="387654" y="82076"/>
                  </a:lnTo>
                  <a:lnTo>
                    <a:pt x="386424" y="80308"/>
                  </a:lnTo>
                  <a:lnTo>
                    <a:pt x="385063" y="75883"/>
                  </a:lnTo>
                  <a:lnTo>
                    <a:pt x="384724" y="69894"/>
                  </a:lnTo>
                  <a:lnTo>
                    <a:pt x="384724" y="28028"/>
                  </a:lnTo>
                  <a:close/>
                </a:path>
                <a:path w="1367789" h="99695">
                  <a:moveTo>
                    <a:pt x="429652" y="87217"/>
                  </a:moveTo>
                  <a:lnTo>
                    <a:pt x="412621" y="87217"/>
                  </a:lnTo>
                  <a:lnTo>
                    <a:pt x="412621" y="97632"/>
                  </a:lnTo>
                  <a:lnTo>
                    <a:pt x="429652" y="97632"/>
                  </a:lnTo>
                  <a:lnTo>
                    <a:pt x="429652" y="87217"/>
                  </a:lnTo>
                  <a:close/>
                </a:path>
                <a:path w="1367789" h="99695">
                  <a:moveTo>
                    <a:pt x="429652" y="28028"/>
                  </a:moveTo>
                  <a:lnTo>
                    <a:pt x="411278" y="28028"/>
                  </a:lnTo>
                  <a:lnTo>
                    <a:pt x="411278" y="67434"/>
                  </a:lnTo>
                  <a:lnTo>
                    <a:pt x="410810" y="73691"/>
                  </a:lnTo>
                  <a:lnTo>
                    <a:pt x="408978" y="78832"/>
                  </a:lnTo>
                  <a:lnTo>
                    <a:pt x="407278" y="80977"/>
                  </a:lnTo>
                  <a:lnTo>
                    <a:pt x="402271" y="84423"/>
                  </a:lnTo>
                  <a:lnTo>
                    <a:pt x="399455" y="85294"/>
                  </a:lnTo>
                  <a:lnTo>
                    <a:pt x="429652" y="85294"/>
                  </a:lnTo>
                  <a:lnTo>
                    <a:pt x="429652" y="28028"/>
                  </a:lnTo>
                  <a:close/>
                </a:path>
                <a:path w="1367789" h="99695">
                  <a:moveTo>
                    <a:pt x="464767" y="28028"/>
                  </a:moveTo>
                  <a:lnTo>
                    <a:pt x="447735" y="28028"/>
                  </a:lnTo>
                  <a:lnTo>
                    <a:pt x="447735" y="97632"/>
                  </a:lnTo>
                  <a:lnTo>
                    <a:pt x="466106" y="97632"/>
                  </a:lnTo>
                  <a:lnTo>
                    <a:pt x="466106" y="64349"/>
                  </a:lnTo>
                  <a:lnTo>
                    <a:pt x="466620" y="56570"/>
                  </a:lnTo>
                  <a:lnTo>
                    <a:pt x="468676" y="49150"/>
                  </a:lnTo>
                  <a:lnTo>
                    <a:pt x="470087" y="46601"/>
                  </a:lnTo>
                  <a:lnTo>
                    <a:pt x="473663" y="43765"/>
                  </a:lnTo>
                  <a:lnTo>
                    <a:pt x="475851" y="43049"/>
                  </a:lnTo>
                  <a:lnTo>
                    <a:pt x="488166" y="43049"/>
                  </a:lnTo>
                  <a:lnTo>
                    <a:pt x="489992" y="37908"/>
                  </a:lnTo>
                  <a:lnTo>
                    <a:pt x="464767" y="37908"/>
                  </a:lnTo>
                  <a:lnTo>
                    <a:pt x="464767" y="28028"/>
                  </a:lnTo>
                  <a:close/>
                </a:path>
                <a:path w="1367789" h="99695">
                  <a:moveTo>
                    <a:pt x="488166" y="43049"/>
                  </a:moveTo>
                  <a:lnTo>
                    <a:pt x="481103" y="43049"/>
                  </a:lnTo>
                  <a:lnTo>
                    <a:pt x="483988" y="44052"/>
                  </a:lnTo>
                  <a:lnTo>
                    <a:pt x="487094" y="46065"/>
                  </a:lnTo>
                  <a:lnTo>
                    <a:pt x="488166" y="43049"/>
                  </a:lnTo>
                  <a:close/>
                </a:path>
                <a:path w="1367789" h="99695">
                  <a:moveTo>
                    <a:pt x="484863" y="26553"/>
                  </a:moveTo>
                  <a:lnTo>
                    <a:pt x="477687" y="26553"/>
                  </a:lnTo>
                  <a:lnTo>
                    <a:pt x="475026" y="27269"/>
                  </a:lnTo>
                  <a:lnTo>
                    <a:pt x="470333" y="30175"/>
                  </a:lnTo>
                  <a:lnTo>
                    <a:pt x="467694" y="33234"/>
                  </a:lnTo>
                  <a:lnTo>
                    <a:pt x="464767" y="37908"/>
                  </a:lnTo>
                  <a:lnTo>
                    <a:pt x="489992" y="37908"/>
                  </a:lnTo>
                  <a:lnTo>
                    <a:pt x="492740" y="30175"/>
                  </a:lnTo>
                  <a:lnTo>
                    <a:pt x="492796" y="30016"/>
                  </a:lnTo>
                  <a:lnTo>
                    <a:pt x="488905" y="27716"/>
                  </a:lnTo>
                  <a:lnTo>
                    <a:pt x="484863" y="26553"/>
                  </a:lnTo>
                  <a:close/>
                </a:path>
                <a:path w="1367789" h="99695">
                  <a:moveTo>
                    <a:pt x="527241" y="26553"/>
                  </a:moveTo>
                  <a:lnTo>
                    <a:pt x="518032" y="26553"/>
                  </a:lnTo>
                  <a:lnTo>
                    <a:pt x="510411" y="29814"/>
                  </a:lnTo>
                  <a:lnTo>
                    <a:pt x="495367" y="63478"/>
                  </a:lnTo>
                  <a:lnTo>
                    <a:pt x="495367" y="73155"/>
                  </a:lnTo>
                  <a:lnTo>
                    <a:pt x="529095" y="99373"/>
                  </a:lnTo>
                  <a:lnTo>
                    <a:pt x="536717" y="99373"/>
                  </a:lnTo>
                  <a:lnTo>
                    <a:pt x="543088" y="97609"/>
                  </a:lnTo>
                  <a:lnTo>
                    <a:pt x="553258" y="90568"/>
                  </a:lnTo>
                  <a:lnTo>
                    <a:pt x="556911" y="85561"/>
                  </a:lnTo>
                  <a:lnTo>
                    <a:pt x="525075" y="85561"/>
                  </a:lnTo>
                  <a:lnTo>
                    <a:pt x="521543" y="84042"/>
                  </a:lnTo>
                  <a:lnTo>
                    <a:pt x="515887" y="77961"/>
                  </a:lnTo>
                  <a:lnTo>
                    <a:pt x="514410" y="73717"/>
                  </a:lnTo>
                  <a:lnTo>
                    <a:pt x="514397" y="73155"/>
                  </a:lnTo>
                  <a:lnTo>
                    <a:pt x="514277" y="68262"/>
                  </a:lnTo>
                  <a:lnTo>
                    <a:pt x="560279" y="68262"/>
                  </a:lnTo>
                  <a:lnTo>
                    <a:pt x="559892" y="58351"/>
                  </a:lnTo>
                  <a:lnTo>
                    <a:pt x="559645" y="56995"/>
                  </a:lnTo>
                  <a:lnTo>
                    <a:pt x="514612" y="56995"/>
                  </a:lnTo>
                  <a:lnTo>
                    <a:pt x="514665" y="51652"/>
                  </a:lnTo>
                  <a:lnTo>
                    <a:pt x="515815" y="48045"/>
                  </a:lnTo>
                  <a:lnTo>
                    <a:pt x="516182" y="47584"/>
                  </a:lnTo>
                  <a:lnTo>
                    <a:pt x="521070" y="42109"/>
                  </a:lnTo>
                  <a:lnTo>
                    <a:pt x="524379" y="40633"/>
                  </a:lnTo>
                  <a:lnTo>
                    <a:pt x="554275" y="40633"/>
                  </a:lnTo>
                  <a:lnTo>
                    <a:pt x="551718" y="36813"/>
                  </a:lnTo>
                  <a:lnTo>
                    <a:pt x="546818" y="32324"/>
                  </a:lnTo>
                  <a:lnTo>
                    <a:pt x="541105" y="29118"/>
                  </a:lnTo>
                  <a:lnTo>
                    <a:pt x="534579" y="27194"/>
                  </a:lnTo>
                  <a:lnTo>
                    <a:pt x="527241" y="26553"/>
                  </a:lnTo>
                  <a:close/>
                </a:path>
                <a:path w="1367789" h="99695">
                  <a:moveTo>
                    <a:pt x="540965" y="75639"/>
                  </a:moveTo>
                  <a:lnTo>
                    <a:pt x="540077" y="78720"/>
                  </a:lnTo>
                  <a:lnTo>
                    <a:pt x="539960" y="79124"/>
                  </a:lnTo>
                  <a:lnTo>
                    <a:pt x="538485" y="81652"/>
                  </a:lnTo>
                  <a:lnTo>
                    <a:pt x="534570" y="84780"/>
                  </a:lnTo>
                  <a:lnTo>
                    <a:pt x="532159" y="85561"/>
                  </a:lnTo>
                  <a:lnTo>
                    <a:pt x="556953" y="85561"/>
                  </a:lnTo>
                  <a:lnTo>
                    <a:pt x="559339" y="78720"/>
                  </a:lnTo>
                  <a:lnTo>
                    <a:pt x="540965" y="75639"/>
                  </a:lnTo>
                  <a:close/>
                </a:path>
                <a:path w="1367789" h="99695">
                  <a:moveTo>
                    <a:pt x="554275" y="40633"/>
                  </a:moveTo>
                  <a:lnTo>
                    <a:pt x="532137" y="40633"/>
                  </a:lnTo>
                  <a:lnTo>
                    <a:pt x="534658" y="41735"/>
                  </a:lnTo>
                  <a:lnTo>
                    <a:pt x="535393" y="42109"/>
                  </a:lnTo>
                  <a:lnTo>
                    <a:pt x="540539" y="47584"/>
                  </a:lnTo>
                  <a:lnTo>
                    <a:pt x="541905" y="51652"/>
                  </a:lnTo>
                  <a:lnTo>
                    <a:pt x="541912" y="51965"/>
                  </a:lnTo>
                  <a:lnTo>
                    <a:pt x="542037" y="56995"/>
                  </a:lnTo>
                  <a:lnTo>
                    <a:pt x="559645" y="56995"/>
                  </a:lnTo>
                  <a:lnTo>
                    <a:pt x="558335" y="49805"/>
                  </a:lnTo>
                  <a:lnTo>
                    <a:pt x="555610" y="42626"/>
                  </a:lnTo>
                  <a:lnTo>
                    <a:pt x="554275" y="40633"/>
                  </a:lnTo>
                  <a:close/>
                </a:path>
                <a:path w="1367789" h="99695">
                  <a:moveTo>
                    <a:pt x="621248" y="1609"/>
                  </a:moveTo>
                  <a:lnTo>
                    <a:pt x="600238" y="1609"/>
                  </a:lnTo>
                  <a:lnTo>
                    <a:pt x="634593" y="97632"/>
                  </a:lnTo>
                  <a:lnTo>
                    <a:pt x="655538" y="97632"/>
                  </a:lnTo>
                  <a:lnTo>
                    <a:pt x="664410" y="72687"/>
                  </a:lnTo>
                  <a:lnTo>
                    <a:pt x="645634" y="72687"/>
                  </a:lnTo>
                  <a:lnTo>
                    <a:pt x="621248" y="1609"/>
                  </a:lnTo>
                  <a:close/>
                </a:path>
                <a:path w="1367789" h="99695">
                  <a:moveTo>
                    <a:pt x="689691" y="1609"/>
                  </a:moveTo>
                  <a:lnTo>
                    <a:pt x="669038" y="1609"/>
                  </a:lnTo>
                  <a:lnTo>
                    <a:pt x="645634" y="72687"/>
                  </a:lnTo>
                  <a:lnTo>
                    <a:pt x="664410" y="72687"/>
                  </a:lnTo>
                  <a:lnTo>
                    <a:pt x="689691" y="1609"/>
                  </a:lnTo>
                  <a:close/>
                </a:path>
                <a:path w="1367789" h="99695">
                  <a:moveTo>
                    <a:pt x="726508" y="26553"/>
                  </a:moveTo>
                  <a:lnTo>
                    <a:pt x="717299" y="26553"/>
                  </a:lnTo>
                  <a:lnTo>
                    <a:pt x="709678" y="29814"/>
                  </a:lnTo>
                  <a:lnTo>
                    <a:pt x="694634" y="63478"/>
                  </a:lnTo>
                  <a:lnTo>
                    <a:pt x="694634" y="73155"/>
                  </a:lnTo>
                  <a:lnTo>
                    <a:pt x="728362" y="99373"/>
                  </a:lnTo>
                  <a:lnTo>
                    <a:pt x="735984" y="99373"/>
                  </a:lnTo>
                  <a:lnTo>
                    <a:pt x="742355" y="97609"/>
                  </a:lnTo>
                  <a:lnTo>
                    <a:pt x="752525" y="90568"/>
                  </a:lnTo>
                  <a:lnTo>
                    <a:pt x="756178" y="85561"/>
                  </a:lnTo>
                  <a:lnTo>
                    <a:pt x="724341" y="85561"/>
                  </a:lnTo>
                  <a:lnTo>
                    <a:pt x="720810" y="84042"/>
                  </a:lnTo>
                  <a:lnTo>
                    <a:pt x="715154" y="77961"/>
                  </a:lnTo>
                  <a:lnTo>
                    <a:pt x="713679" y="73717"/>
                  </a:lnTo>
                  <a:lnTo>
                    <a:pt x="713665" y="73155"/>
                  </a:lnTo>
                  <a:lnTo>
                    <a:pt x="713545" y="68262"/>
                  </a:lnTo>
                  <a:lnTo>
                    <a:pt x="759546" y="68262"/>
                  </a:lnTo>
                  <a:lnTo>
                    <a:pt x="759160" y="58351"/>
                  </a:lnTo>
                  <a:lnTo>
                    <a:pt x="758912" y="56995"/>
                  </a:lnTo>
                  <a:lnTo>
                    <a:pt x="713879" y="56995"/>
                  </a:lnTo>
                  <a:lnTo>
                    <a:pt x="713933" y="51652"/>
                  </a:lnTo>
                  <a:lnTo>
                    <a:pt x="715082" y="48045"/>
                  </a:lnTo>
                  <a:lnTo>
                    <a:pt x="715449" y="47584"/>
                  </a:lnTo>
                  <a:lnTo>
                    <a:pt x="720338" y="42109"/>
                  </a:lnTo>
                  <a:lnTo>
                    <a:pt x="723647" y="40633"/>
                  </a:lnTo>
                  <a:lnTo>
                    <a:pt x="753542" y="40633"/>
                  </a:lnTo>
                  <a:lnTo>
                    <a:pt x="750985" y="36813"/>
                  </a:lnTo>
                  <a:lnTo>
                    <a:pt x="746085" y="32324"/>
                  </a:lnTo>
                  <a:lnTo>
                    <a:pt x="740372" y="29118"/>
                  </a:lnTo>
                  <a:lnTo>
                    <a:pt x="733846" y="27194"/>
                  </a:lnTo>
                  <a:lnTo>
                    <a:pt x="726508" y="26553"/>
                  </a:lnTo>
                  <a:close/>
                </a:path>
                <a:path w="1367789" h="99695">
                  <a:moveTo>
                    <a:pt x="740232" y="75639"/>
                  </a:moveTo>
                  <a:lnTo>
                    <a:pt x="739344" y="78720"/>
                  </a:lnTo>
                  <a:lnTo>
                    <a:pt x="739227" y="79124"/>
                  </a:lnTo>
                  <a:lnTo>
                    <a:pt x="737751" y="81652"/>
                  </a:lnTo>
                  <a:lnTo>
                    <a:pt x="733839" y="84780"/>
                  </a:lnTo>
                  <a:lnTo>
                    <a:pt x="731426" y="85561"/>
                  </a:lnTo>
                  <a:lnTo>
                    <a:pt x="756220" y="85561"/>
                  </a:lnTo>
                  <a:lnTo>
                    <a:pt x="758606" y="78720"/>
                  </a:lnTo>
                  <a:lnTo>
                    <a:pt x="740232" y="75639"/>
                  </a:lnTo>
                  <a:close/>
                </a:path>
                <a:path w="1367789" h="99695">
                  <a:moveTo>
                    <a:pt x="753542" y="40633"/>
                  </a:moveTo>
                  <a:lnTo>
                    <a:pt x="731404" y="40633"/>
                  </a:lnTo>
                  <a:lnTo>
                    <a:pt x="733926" y="41735"/>
                  </a:lnTo>
                  <a:lnTo>
                    <a:pt x="734661" y="42109"/>
                  </a:lnTo>
                  <a:lnTo>
                    <a:pt x="739808" y="47584"/>
                  </a:lnTo>
                  <a:lnTo>
                    <a:pt x="741171" y="51652"/>
                  </a:lnTo>
                  <a:lnTo>
                    <a:pt x="741179" y="51965"/>
                  </a:lnTo>
                  <a:lnTo>
                    <a:pt x="741305" y="56995"/>
                  </a:lnTo>
                  <a:lnTo>
                    <a:pt x="758912" y="56995"/>
                  </a:lnTo>
                  <a:lnTo>
                    <a:pt x="757602" y="49805"/>
                  </a:lnTo>
                  <a:lnTo>
                    <a:pt x="754877" y="42626"/>
                  </a:lnTo>
                  <a:lnTo>
                    <a:pt x="753542" y="40633"/>
                  </a:lnTo>
                  <a:close/>
                </a:path>
                <a:path w="1367789" h="99695">
                  <a:moveTo>
                    <a:pt x="786524" y="75236"/>
                  </a:moveTo>
                  <a:lnTo>
                    <a:pt x="768017" y="78051"/>
                  </a:lnTo>
                  <a:lnTo>
                    <a:pt x="769716" y="84621"/>
                  </a:lnTo>
                  <a:lnTo>
                    <a:pt x="773337" y="89809"/>
                  </a:lnTo>
                  <a:lnTo>
                    <a:pt x="784400" y="97452"/>
                  </a:lnTo>
                  <a:lnTo>
                    <a:pt x="791909" y="99373"/>
                  </a:lnTo>
                  <a:lnTo>
                    <a:pt x="811847" y="99373"/>
                  </a:lnTo>
                  <a:lnTo>
                    <a:pt x="819738" y="97073"/>
                  </a:lnTo>
                  <a:lnTo>
                    <a:pt x="830400" y="87908"/>
                  </a:lnTo>
                  <a:lnTo>
                    <a:pt x="831277" y="86097"/>
                  </a:lnTo>
                  <a:lnTo>
                    <a:pt x="797072" y="86097"/>
                  </a:lnTo>
                  <a:lnTo>
                    <a:pt x="793858" y="85225"/>
                  </a:lnTo>
                  <a:lnTo>
                    <a:pt x="792975" y="84621"/>
                  </a:lnTo>
                  <a:lnTo>
                    <a:pt x="788893" y="81493"/>
                  </a:lnTo>
                  <a:lnTo>
                    <a:pt x="787306" y="78789"/>
                  </a:lnTo>
                  <a:lnTo>
                    <a:pt x="786524" y="75236"/>
                  </a:lnTo>
                  <a:close/>
                </a:path>
                <a:path w="1367789" h="99695">
                  <a:moveTo>
                    <a:pt x="809367" y="26553"/>
                  </a:moveTo>
                  <a:lnTo>
                    <a:pt x="789854" y="26553"/>
                  </a:lnTo>
                  <a:lnTo>
                    <a:pt x="782478" y="28609"/>
                  </a:lnTo>
                  <a:lnTo>
                    <a:pt x="772956" y="36835"/>
                  </a:lnTo>
                  <a:lnTo>
                    <a:pt x="770566" y="41907"/>
                  </a:lnTo>
                  <a:lnTo>
                    <a:pt x="770566" y="54648"/>
                  </a:lnTo>
                  <a:lnTo>
                    <a:pt x="810262" y="73378"/>
                  </a:lnTo>
                  <a:lnTo>
                    <a:pt x="812318" y="74206"/>
                  </a:lnTo>
                  <a:lnTo>
                    <a:pt x="813233" y="75077"/>
                  </a:lnTo>
                  <a:lnTo>
                    <a:pt x="814104" y="75995"/>
                  </a:lnTo>
                  <a:lnTo>
                    <a:pt x="814553" y="77158"/>
                  </a:lnTo>
                  <a:lnTo>
                    <a:pt x="814553" y="80600"/>
                  </a:lnTo>
                  <a:lnTo>
                    <a:pt x="813747" y="82252"/>
                  </a:lnTo>
                  <a:lnTo>
                    <a:pt x="812138" y="83483"/>
                  </a:lnTo>
                  <a:lnTo>
                    <a:pt x="809726" y="85225"/>
                  </a:lnTo>
                  <a:lnTo>
                    <a:pt x="806147" y="86097"/>
                  </a:lnTo>
                  <a:lnTo>
                    <a:pt x="831277" y="86097"/>
                  </a:lnTo>
                  <a:lnTo>
                    <a:pt x="833061" y="82411"/>
                  </a:lnTo>
                  <a:lnTo>
                    <a:pt x="833061" y="70233"/>
                  </a:lnTo>
                  <a:lnTo>
                    <a:pt x="796848" y="51901"/>
                  </a:lnTo>
                  <a:lnTo>
                    <a:pt x="791107" y="50180"/>
                  </a:lnTo>
                  <a:lnTo>
                    <a:pt x="788198" y="48035"/>
                  </a:lnTo>
                  <a:lnTo>
                    <a:pt x="787596" y="46915"/>
                  </a:lnTo>
                  <a:lnTo>
                    <a:pt x="787596" y="44077"/>
                  </a:lnTo>
                  <a:lnTo>
                    <a:pt x="788288" y="42825"/>
                  </a:lnTo>
                  <a:lnTo>
                    <a:pt x="789632" y="41907"/>
                  </a:lnTo>
                  <a:lnTo>
                    <a:pt x="791746" y="40547"/>
                  </a:lnTo>
                  <a:lnTo>
                    <a:pt x="791575" y="40547"/>
                  </a:lnTo>
                  <a:lnTo>
                    <a:pt x="795308" y="39829"/>
                  </a:lnTo>
                  <a:lnTo>
                    <a:pt x="829152" y="39829"/>
                  </a:lnTo>
                  <a:lnTo>
                    <a:pt x="828903" y="38958"/>
                  </a:lnTo>
                  <a:lnTo>
                    <a:pt x="825707" y="34354"/>
                  </a:lnTo>
                  <a:lnTo>
                    <a:pt x="816451" y="28119"/>
                  </a:lnTo>
                  <a:lnTo>
                    <a:pt x="809367" y="26553"/>
                  </a:lnTo>
                  <a:close/>
                </a:path>
                <a:path w="1367789" h="99695">
                  <a:moveTo>
                    <a:pt x="829152" y="39829"/>
                  </a:moveTo>
                  <a:lnTo>
                    <a:pt x="804045" y="39829"/>
                  </a:lnTo>
                  <a:lnTo>
                    <a:pt x="807018" y="40547"/>
                  </a:lnTo>
                  <a:lnTo>
                    <a:pt x="811176" y="43451"/>
                  </a:lnTo>
                  <a:lnTo>
                    <a:pt x="812606" y="45551"/>
                  </a:lnTo>
                  <a:lnTo>
                    <a:pt x="813278" y="48035"/>
                  </a:lnTo>
                  <a:lnTo>
                    <a:pt x="813344" y="48279"/>
                  </a:lnTo>
                  <a:lnTo>
                    <a:pt x="830646" y="45060"/>
                  </a:lnTo>
                  <a:lnTo>
                    <a:pt x="829152" y="39829"/>
                  </a:lnTo>
                  <a:close/>
                </a:path>
                <a:path w="1367789" h="99695">
                  <a:moveTo>
                    <a:pt x="862451" y="75236"/>
                  </a:moveTo>
                  <a:lnTo>
                    <a:pt x="843944" y="78051"/>
                  </a:lnTo>
                  <a:lnTo>
                    <a:pt x="845643" y="84621"/>
                  </a:lnTo>
                  <a:lnTo>
                    <a:pt x="849265" y="89809"/>
                  </a:lnTo>
                  <a:lnTo>
                    <a:pt x="860328" y="97452"/>
                  </a:lnTo>
                  <a:lnTo>
                    <a:pt x="867837" y="99373"/>
                  </a:lnTo>
                  <a:lnTo>
                    <a:pt x="887774" y="99373"/>
                  </a:lnTo>
                  <a:lnTo>
                    <a:pt x="895666" y="97073"/>
                  </a:lnTo>
                  <a:lnTo>
                    <a:pt x="906329" y="87908"/>
                  </a:lnTo>
                  <a:lnTo>
                    <a:pt x="907205" y="86097"/>
                  </a:lnTo>
                  <a:lnTo>
                    <a:pt x="873000" y="86097"/>
                  </a:lnTo>
                  <a:lnTo>
                    <a:pt x="869786" y="85225"/>
                  </a:lnTo>
                  <a:lnTo>
                    <a:pt x="868903" y="84621"/>
                  </a:lnTo>
                  <a:lnTo>
                    <a:pt x="864820" y="81493"/>
                  </a:lnTo>
                  <a:lnTo>
                    <a:pt x="863232" y="78789"/>
                  </a:lnTo>
                  <a:lnTo>
                    <a:pt x="862451" y="75236"/>
                  </a:lnTo>
                  <a:close/>
                </a:path>
                <a:path w="1367789" h="99695">
                  <a:moveTo>
                    <a:pt x="885294" y="26553"/>
                  </a:moveTo>
                  <a:lnTo>
                    <a:pt x="865781" y="26553"/>
                  </a:lnTo>
                  <a:lnTo>
                    <a:pt x="858405" y="28609"/>
                  </a:lnTo>
                  <a:lnTo>
                    <a:pt x="848883" y="36835"/>
                  </a:lnTo>
                  <a:lnTo>
                    <a:pt x="846493" y="41907"/>
                  </a:lnTo>
                  <a:lnTo>
                    <a:pt x="846493" y="54648"/>
                  </a:lnTo>
                  <a:lnTo>
                    <a:pt x="886190" y="73378"/>
                  </a:lnTo>
                  <a:lnTo>
                    <a:pt x="888245" y="74206"/>
                  </a:lnTo>
                  <a:lnTo>
                    <a:pt x="889160" y="75077"/>
                  </a:lnTo>
                  <a:lnTo>
                    <a:pt x="890031" y="75995"/>
                  </a:lnTo>
                  <a:lnTo>
                    <a:pt x="890482" y="77158"/>
                  </a:lnTo>
                  <a:lnTo>
                    <a:pt x="890482" y="80600"/>
                  </a:lnTo>
                  <a:lnTo>
                    <a:pt x="889675" y="82252"/>
                  </a:lnTo>
                  <a:lnTo>
                    <a:pt x="888066" y="83483"/>
                  </a:lnTo>
                  <a:lnTo>
                    <a:pt x="885654" y="85225"/>
                  </a:lnTo>
                  <a:lnTo>
                    <a:pt x="882075" y="86097"/>
                  </a:lnTo>
                  <a:lnTo>
                    <a:pt x="907205" y="86097"/>
                  </a:lnTo>
                  <a:lnTo>
                    <a:pt x="908989" y="82411"/>
                  </a:lnTo>
                  <a:lnTo>
                    <a:pt x="908989" y="70233"/>
                  </a:lnTo>
                  <a:lnTo>
                    <a:pt x="872777" y="51901"/>
                  </a:lnTo>
                  <a:lnTo>
                    <a:pt x="867035" y="50180"/>
                  </a:lnTo>
                  <a:lnTo>
                    <a:pt x="864125" y="48035"/>
                  </a:lnTo>
                  <a:lnTo>
                    <a:pt x="863525" y="46915"/>
                  </a:lnTo>
                  <a:lnTo>
                    <a:pt x="863525" y="44077"/>
                  </a:lnTo>
                  <a:lnTo>
                    <a:pt x="864215" y="42825"/>
                  </a:lnTo>
                  <a:lnTo>
                    <a:pt x="865561" y="41907"/>
                  </a:lnTo>
                  <a:lnTo>
                    <a:pt x="867674" y="40547"/>
                  </a:lnTo>
                  <a:lnTo>
                    <a:pt x="867503" y="40547"/>
                  </a:lnTo>
                  <a:lnTo>
                    <a:pt x="871236" y="39829"/>
                  </a:lnTo>
                  <a:lnTo>
                    <a:pt x="905080" y="39829"/>
                  </a:lnTo>
                  <a:lnTo>
                    <a:pt x="904831" y="38958"/>
                  </a:lnTo>
                  <a:lnTo>
                    <a:pt x="901635" y="34354"/>
                  </a:lnTo>
                  <a:lnTo>
                    <a:pt x="892379" y="28119"/>
                  </a:lnTo>
                  <a:lnTo>
                    <a:pt x="885294" y="26553"/>
                  </a:lnTo>
                  <a:close/>
                </a:path>
                <a:path w="1367789" h="99695">
                  <a:moveTo>
                    <a:pt x="905080" y="39829"/>
                  </a:moveTo>
                  <a:lnTo>
                    <a:pt x="879972" y="39829"/>
                  </a:lnTo>
                  <a:lnTo>
                    <a:pt x="882947" y="40547"/>
                  </a:lnTo>
                  <a:lnTo>
                    <a:pt x="887105" y="43451"/>
                  </a:lnTo>
                  <a:lnTo>
                    <a:pt x="888533" y="45551"/>
                  </a:lnTo>
                  <a:lnTo>
                    <a:pt x="889205" y="48035"/>
                  </a:lnTo>
                  <a:lnTo>
                    <a:pt x="889271" y="48279"/>
                  </a:lnTo>
                  <a:lnTo>
                    <a:pt x="906574" y="45060"/>
                  </a:lnTo>
                  <a:lnTo>
                    <a:pt x="905080" y="39829"/>
                  </a:lnTo>
                  <a:close/>
                </a:path>
                <a:path w="1367789" h="99695">
                  <a:moveTo>
                    <a:pt x="951613" y="26553"/>
                  </a:moveTo>
                  <a:lnTo>
                    <a:pt x="942404" y="26553"/>
                  </a:lnTo>
                  <a:lnTo>
                    <a:pt x="934783" y="29814"/>
                  </a:lnTo>
                  <a:lnTo>
                    <a:pt x="919739" y="63478"/>
                  </a:lnTo>
                  <a:lnTo>
                    <a:pt x="919739" y="73155"/>
                  </a:lnTo>
                  <a:lnTo>
                    <a:pt x="953467" y="99373"/>
                  </a:lnTo>
                  <a:lnTo>
                    <a:pt x="961089" y="99373"/>
                  </a:lnTo>
                  <a:lnTo>
                    <a:pt x="967460" y="97609"/>
                  </a:lnTo>
                  <a:lnTo>
                    <a:pt x="977630" y="90568"/>
                  </a:lnTo>
                  <a:lnTo>
                    <a:pt x="981281" y="85561"/>
                  </a:lnTo>
                  <a:lnTo>
                    <a:pt x="949445" y="85561"/>
                  </a:lnTo>
                  <a:lnTo>
                    <a:pt x="945915" y="84042"/>
                  </a:lnTo>
                  <a:lnTo>
                    <a:pt x="940258" y="77961"/>
                  </a:lnTo>
                  <a:lnTo>
                    <a:pt x="938782" y="73717"/>
                  </a:lnTo>
                  <a:lnTo>
                    <a:pt x="938769" y="73155"/>
                  </a:lnTo>
                  <a:lnTo>
                    <a:pt x="938649" y="68262"/>
                  </a:lnTo>
                  <a:lnTo>
                    <a:pt x="984650" y="68262"/>
                  </a:lnTo>
                  <a:lnTo>
                    <a:pt x="984263" y="58351"/>
                  </a:lnTo>
                  <a:lnTo>
                    <a:pt x="984016" y="56995"/>
                  </a:lnTo>
                  <a:lnTo>
                    <a:pt x="938984" y="56995"/>
                  </a:lnTo>
                  <a:lnTo>
                    <a:pt x="939037" y="51652"/>
                  </a:lnTo>
                  <a:lnTo>
                    <a:pt x="940187" y="48045"/>
                  </a:lnTo>
                  <a:lnTo>
                    <a:pt x="940554" y="47584"/>
                  </a:lnTo>
                  <a:lnTo>
                    <a:pt x="945442" y="42109"/>
                  </a:lnTo>
                  <a:lnTo>
                    <a:pt x="948750" y="40633"/>
                  </a:lnTo>
                  <a:lnTo>
                    <a:pt x="978647" y="40633"/>
                  </a:lnTo>
                  <a:lnTo>
                    <a:pt x="976090" y="36813"/>
                  </a:lnTo>
                  <a:lnTo>
                    <a:pt x="971190" y="32324"/>
                  </a:lnTo>
                  <a:lnTo>
                    <a:pt x="965477" y="29118"/>
                  </a:lnTo>
                  <a:lnTo>
                    <a:pt x="958951" y="27194"/>
                  </a:lnTo>
                  <a:lnTo>
                    <a:pt x="951613" y="26553"/>
                  </a:lnTo>
                  <a:close/>
                </a:path>
                <a:path w="1367789" h="99695">
                  <a:moveTo>
                    <a:pt x="965337" y="75639"/>
                  </a:moveTo>
                  <a:lnTo>
                    <a:pt x="964449" y="78720"/>
                  </a:lnTo>
                  <a:lnTo>
                    <a:pt x="964332" y="79124"/>
                  </a:lnTo>
                  <a:lnTo>
                    <a:pt x="962856" y="81652"/>
                  </a:lnTo>
                  <a:lnTo>
                    <a:pt x="958942" y="84780"/>
                  </a:lnTo>
                  <a:lnTo>
                    <a:pt x="956530" y="85561"/>
                  </a:lnTo>
                  <a:lnTo>
                    <a:pt x="981324" y="85561"/>
                  </a:lnTo>
                  <a:lnTo>
                    <a:pt x="983711" y="78720"/>
                  </a:lnTo>
                  <a:lnTo>
                    <a:pt x="965337" y="75639"/>
                  </a:lnTo>
                  <a:close/>
                </a:path>
                <a:path w="1367789" h="99695">
                  <a:moveTo>
                    <a:pt x="978647" y="40633"/>
                  </a:moveTo>
                  <a:lnTo>
                    <a:pt x="956509" y="40633"/>
                  </a:lnTo>
                  <a:lnTo>
                    <a:pt x="959030" y="41735"/>
                  </a:lnTo>
                  <a:lnTo>
                    <a:pt x="959765" y="42109"/>
                  </a:lnTo>
                  <a:lnTo>
                    <a:pt x="964911" y="47584"/>
                  </a:lnTo>
                  <a:lnTo>
                    <a:pt x="966275" y="51652"/>
                  </a:lnTo>
                  <a:lnTo>
                    <a:pt x="966283" y="51965"/>
                  </a:lnTo>
                  <a:lnTo>
                    <a:pt x="966409" y="56995"/>
                  </a:lnTo>
                  <a:lnTo>
                    <a:pt x="984016" y="56995"/>
                  </a:lnTo>
                  <a:lnTo>
                    <a:pt x="982707" y="49805"/>
                  </a:lnTo>
                  <a:lnTo>
                    <a:pt x="979981" y="42626"/>
                  </a:lnTo>
                  <a:lnTo>
                    <a:pt x="978647" y="40633"/>
                  </a:lnTo>
                  <a:close/>
                </a:path>
                <a:path w="1367789" h="99695">
                  <a:moveTo>
                    <a:pt x="1019408" y="1609"/>
                  </a:moveTo>
                  <a:lnTo>
                    <a:pt x="1001034" y="1609"/>
                  </a:lnTo>
                  <a:lnTo>
                    <a:pt x="1001034" y="97632"/>
                  </a:lnTo>
                  <a:lnTo>
                    <a:pt x="1019408" y="97632"/>
                  </a:lnTo>
                  <a:lnTo>
                    <a:pt x="1019408" y="1609"/>
                  </a:lnTo>
                  <a:close/>
                </a:path>
                <a:path w="1367789" h="99695">
                  <a:moveTo>
                    <a:pt x="1064714" y="0"/>
                  </a:moveTo>
                  <a:lnTo>
                    <a:pt x="1050900" y="0"/>
                  </a:lnTo>
                  <a:lnTo>
                    <a:pt x="1027026" y="99241"/>
                  </a:lnTo>
                  <a:lnTo>
                    <a:pt x="1040706" y="99241"/>
                  </a:lnTo>
                  <a:lnTo>
                    <a:pt x="1064714" y="0"/>
                  </a:lnTo>
                  <a:close/>
                </a:path>
                <a:path w="1367789" h="99695">
                  <a:moveTo>
                    <a:pt x="1203278" y="40633"/>
                  </a:moveTo>
                  <a:lnTo>
                    <a:pt x="1178194" y="40633"/>
                  </a:lnTo>
                  <a:lnTo>
                    <a:pt x="1181502" y="41396"/>
                  </a:lnTo>
                  <a:lnTo>
                    <a:pt x="1183266" y="42915"/>
                  </a:lnTo>
                  <a:lnTo>
                    <a:pt x="1185009" y="44456"/>
                  </a:lnTo>
                  <a:lnTo>
                    <a:pt x="1185882" y="47005"/>
                  </a:lnTo>
                  <a:lnTo>
                    <a:pt x="1185882" y="52437"/>
                  </a:lnTo>
                  <a:lnTo>
                    <a:pt x="1182574" y="53823"/>
                  </a:lnTo>
                  <a:lnTo>
                    <a:pt x="1176606" y="55342"/>
                  </a:lnTo>
                  <a:lnTo>
                    <a:pt x="1161651" y="58179"/>
                  </a:lnTo>
                  <a:lnTo>
                    <a:pt x="1156780" y="59612"/>
                  </a:lnTo>
                  <a:lnTo>
                    <a:pt x="1150005" y="62873"/>
                  </a:lnTo>
                  <a:lnTo>
                    <a:pt x="1147391" y="65242"/>
                  </a:lnTo>
                  <a:lnTo>
                    <a:pt x="1143637" y="71391"/>
                  </a:lnTo>
                  <a:lnTo>
                    <a:pt x="1142697" y="74902"/>
                  </a:lnTo>
                  <a:lnTo>
                    <a:pt x="1142697" y="84758"/>
                  </a:lnTo>
                  <a:lnTo>
                    <a:pt x="1144753" y="89675"/>
                  </a:lnTo>
                  <a:lnTo>
                    <a:pt x="1152979" y="97430"/>
                  </a:lnTo>
                  <a:lnTo>
                    <a:pt x="1158613" y="99373"/>
                  </a:lnTo>
                  <a:lnTo>
                    <a:pt x="1169788" y="99373"/>
                  </a:lnTo>
                  <a:lnTo>
                    <a:pt x="1173589" y="98592"/>
                  </a:lnTo>
                  <a:lnTo>
                    <a:pt x="1180743" y="95507"/>
                  </a:lnTo>
                  <a:lnTo>
                    <a:pt x="1184094" y="93207"/>
                  </a:lnTo>
                  <a:lnTo>
                    <a:pt x="1187222" y="90121"/>
                  </a:lnTo>
                  <a:lnTo>
                    <a:pt x="1204953" y="90121"/>
                  </a:lnTo>
                  <a:lnTo>
                    <a:pt x="1204202" y="86367"/>
                  </a:lnTo>
                  <a:lnTo>
                    <a:pt x="1168312" y="86367"/>
                  </a:lnTo>
                  <a:lnTo>
                    <a:pt x="1165877" y="85427"/>
                  </a:lnTo>
                  <a:lnTo>
                    <a:pt x="1162033" y="81673"/>
                  </a:lnTo>
                  <a:lnTo>
                    <a:pt x="1161072" y="79458"/>
                  </a:lnTo>
                  <a:lnTo>
                    <a:pt x="1161072" y="74253"/>
                  </a:lnTo>
                  <a:lnTo>
                    <a:pt x="1179803" y="66092"/>
                  </a:lnTo>
                  <a:lnTo>
                    <a:pt x="1183191" y="65242"/>
                  </a:lnTo>
                  <a:lnTo>
                    <a:pt x="1185882" y="64371"/>
                  </a:lnTo>
                  <a:lnTo>
                    <a:pt x="1203848" y="64371"/>
                  </a:lnTo>
                  <a:lnTo>
                    <a:pt x="1203962" y="55342"/>
                  </a:lnTo>
                  <a:lnTo>
                    <a:pt x="1203987" y="45327"/>
                  </a:lnTo>
                  <a:lnTo>
                    <a:pt x="1203393" y="41396"/>
                  </a:lnTo>
                  <a:lnTo>
                    <a:pt x="1203278" y="40633"/>
                  </a:lnTo>
                  <a:close/>
                </a:path>
                <a:path w="1367789" h="99695">
                  <a:moveTo>
                    <a:pt x="1116727" y="17834"/>
                  </a:moveTo>
                  <a:lnTo>
                    <a:pt x="1097280" y="17834"/>
                  </a:lnTo>
                  <a:lnTo>
                    <a:pt x="1097280" y="97632"/>
                  </a:lnTo>
                  <a:lnTo>
                    <a:pt x="1116727" y="97632"/>
                  </a:lnTo>
                  <a:lnTo>
                    <a:pt x="1116727" y="17834"/>
                  </a:lnTo>
                  <a:close/>
                </a:path>
                <a:path w="1367789" h="99695">
                  <a:moveTo>
                    <a:pt x="1204953" y="90121"/>
                  </a:moveTo>
                  <a:lnTo>
                    <a:pt x="1187222" y="90121"/>
                  </a:lnTo>
                  <a:lnTo>
                    <a:pt x="1187356" y="90457"/>
                  </a:lnTo>
                  <a:lnTo>
                    <a:pt x="1187591" y="91216"/>
                  </a:lnTo>
                  <a:lnTo>
                    <a:pt x="1189638" y="97632"/>
                  </a:lnTo>
                  <a:lnTo>
                    <a:pt x="1207875" y="97632"/>
                  </a:lnTo>
                  <a:lnTo>
                    <a:pt x="1206266" y="94322"/>
                  </a:lnTo>
                  <a:lnTo>
                    <a:pt x="1205172" y="91216"/>
                  </a:lnTo>
                  <a:lnTo>
                    <a:pt x="1205020" y="90457"/>
                  </a:lnTo>
                  <a:lnTo>
                    <a:pt x="1204953" y="90121"/>
                  </a:lnTo>
                  <a:close/>
                </a:path>
                <a:path w="1367789" h="99695">
                  <a:moveTo>
                    <a:pt x="1203848" y="64371"/>
                  </a:moveTo>
                  <a:lnTo>
                    <a:pt x="1185882" y="64371"/>
                  </a:lnTo>
                  <a:lnTo>
                    <a:pt x="1185882" y="72442"/>
                  </a:lnTo>
                  <a:lnTo>
                    <a:pt x="1185733" y="74253"/>
                  </a:lnTo>
                  <a:lnTo>
                    <a:pt x="1174593" y="86367"/>
                  </a:lnTo>
                  <a:lnTo>
                    <a:pt x="1204202" y="86367"/>
                  </a:lnTo>
                  <a:lnTo>
                    <a:pt x="1204013" y="85427"/>
                  </a:lnTo>
                  <a:lnTo>
                    <a:pt x="1203967" y="84758"/>
                  </a:lnTo>
                  <a:lnTo>
                    <a:pt x="1203848" y="64371"/>
                  </a:lnTo>
                  <a:close/>
                </a:path>
                <a:path w="1367789" h="99695">
                  <a:moveTo>
                    <a:pt x="1182909" y="26553"/>
                  </a:moveTo>
                  <a:lnTo>
                    <a:pt x="1165677" y="26553"/>
                  </a:lnTo>
                  <a:lnTo>
                    <a:pt x="1158858" y="28183"/>
                  </a:lnTo>
                  <a:lnTo>
                    <a:pt x="1149692" y="34711"/>
                  </a:lnTo>
                  <a:lnTo>
                    <a:pt x="1146422" y="39851"/>
                  </a:lnTo>
                  <a:lnTo>
                    <a:pt x="1144670" y="46198"/>
                  </a:lnTo>
                  <a:lnTo>
                    <a:pt x="1144577" y="46536"/>
                  </a:lnTo>
                  <a:lnTo>
                    <a:pt x="1161205" y="49485"/>
                  </a:lnTo>
                  <a:lnTo>
                    <a:pt x="1162229" y="46536"/>
                  </a:lnTo>
                  <a:lnTo>
                    <a:pt x="1162347" y="46198"/>
                  </a:lnTo>
                  <a:lnTo>
                    <a:pt x="1163819" y="43898"/>
                  </a:lnTo>
                  <a:lnTo>
                    <a:pt x="1165677" y="42602"/>
                  </a:lnTo>
                  <a:lnTo>
                    <a:pt x="1167353" y="41396"/>
                  </a:lnTo>
                  <a:lnTo>
                    <a:pt x="1167071" y="41396"/>
                  </a:lnTo>
                  <a:lnTo>
                    <a:pt x="1170057" y="40633"/>
                  </a:lnTo>
                  <a:lnTo>
                    <a:pt x="1203278" y="40633"/>
                  </a:lnTo>
                  <a:lnTo>
                    <a:pt x="1203159" y="39851"/>
                  </a:lnTo>
                  <a:lnTo>
                    <a:pt x="1199898" y="33862"/>
                  </a:lnTo>
                  <a:lnTo>
                    <a:pt x="1197057" y="31403"/>
                  </a:lnTo>
                  <a:lnTo>
                    <a:pt x="1189033" y="27514"/>
                  </a:lnTo>
                  <a:lnTo>
                    <a:pt x="1182909" y="26553"/>
                  </a:lnTo>
                  <a:close/>
                </a:path>
                <a:path w="1367789" h="99695">
                  <a:moveTo>
                    <a:pt x="1145023" y="1609"/>
                  </a:moveTo>
                  <a:lnTo>
                    <a:pt x="1068851" y="1609"/>
                  </a:lnTo>
                  <a:lnTo>
                    <a:pt x="1068851" y="17834"/>
                  </a:lnTo>
                  <a:lnTo>
                    <a:pt x="1145023" y="17834"/>
                  </a:lnTo>
                  <a:lnTo>
                    <a:pt x="1145023" y="1609"/>
                  </a:lnTo>
                  <a:close/>
                </a:path>
                <a:path w="1367789" h="99695">
                  <a:moveTo>
                    <a:pt x="1237536" y="28028"/>
                  </a:moveTo>
                  <a:lnTo>
                    <a:pt x="1220504" y="28028"/>
                  </a:lnTo>
                  <a:lnTo>
                    <a:pt x="1220504" y="97632"/>
                  </a:lnTo>
                  <a:lnTo>
                    <a:pt x="1238874" y="97632"/>
                  </a:lnTo>
                  <a:lnTo>
                    <a:pt x="1238874" y="58380"/>
                  </a:lnTo>
                  <a:lnTo>
                    <a:pt x="1239347" y="53064"/>
                  </a:lnTo>
                  <a:lnTo>
                    <a:pt x="1241247" y="47317"/>
                  </a:lnTo>
                  <a:lnTo>
                    <a:pt x="1242989" y="44992"/>
                  </a:lnTo>
                  <a:lnTo>
                    <a:pt x="1248109" y="41507"/>
                  </a:lnTo>
                  <a:lnTo>
                    <a:pt x="1250993" y="40633"/>
                  </a:lnTo>
                  <a:lnTo>
                    <a:pt x="1282716" y="40633"/>
                  </a:lnTo>
                  <a:lnTo>
                    <a:pt x="1282373" y="39182"/>
                  </a:lnTo>
                  <a:lnTo>
                    <a:pt x="1281931" y="38242"/>
                  </a:lnTo>
                  <a:lnTo>
                    <a:pt x="1237536" y="38242"/>
                  </a:lnTo>
                  <a:lnTo>
                    <a:pt x="1237536" y="28028"/>
                  </a:lnTo>
                  <a:close/>
                </a:path>
                <a:path w="1367789" h="99695">
                  <a:moveTo>
                    <a:pt x="1282716" y="40633"/>
                  </a:moveTo>
                  <a:lnTo>
                    <a:pt x="1256713" y="40633"/>
                  </a:lnTo>
                  <a:lnTo>
                    <a:pt x="1258859" y="41238"/>
                  </a:lnTo>
                  <a:lnTo>
                    <a:pt x="1262433" y="43696"/>
                  </a:lnTo>
                  <a:lnTo>
                    <a:pt x="1263708" y="45396"/>
                  </a:lnTo>
                  <a:lnTo>
                    <a:pt x="1265295" y="49799"/>
                  </a:lnTo>
                  <a:lnTo>
                    <a:pt x="1265698" y="54648"/>
                  </a:lnTo>
                  <a:lnTo>
                    <a:pt x="1265698" y="97632"/>
                  </a:lnTo>
                  <a:lnTo>
                    <a:pt x="1284072" y="97632"/>
                  </a:lnTo>
                  <a:lnTo>
                    <a:pt x="1284072" y="49060"/>
                  </a:lnTo>
                  <a:lnTo>
                    <a:pt x="1283771" y="45396"/>
                  </a:lnTo>
                  <a:lnTo>
                    <a:pt x="1283738" y="44992"/>
                  </a:lnTo>
                  <a:lnTo>
                    <a:pt x="1282716" y="40633"/>
                  </a:lnTo>
                  <a:close/>
                </a:path>
                <a:path w="1367789" h="99695">
                  <a:moveTo>
                    <a:pt x="1264648" y="26553"/>
                  </a:moveTo>
                  <a:lnTo>
                    <a:pt x="1260580" y="26553"/>
                  </a:lnTo>
                  <a:lnTo>
                    <a:pt x="1253900" y="27291"/>
                  </a:lnTo>
                  <a:lnTo>
                    <a:pt x="1247867" y="29472"/>
                  </a:lnTo>
                  <a:lnTo>
                    <a:pt x="1242406" y="33125"/>
                  </a:lnTo>
                  <a:lnTo>
                    <a:pt x="1237536" y="38242"/>
                  </a:lnTo>
                  <a:lnTo>
                    <a:pt x="1281931" y="38242"/>
                  </a:lnTo>
                  <a:lnTo>
                    <a:pt x="1264648" y="26553"/>
                  </a:lnTo>
                  <a:close/>
                </a:path>
                <a:path w="1367789" h="99695">
                  <a:moveTo>
                    <a:pt x="1321735" y="1609"/>
                  </a:moveTo>
                  <a:lnTo>
                    <a:pt x="1303361" y="1609"/>
                  </a:lnTo>
                  <a:lnTo>
                    <a:pt x="1303361" y="97632"/>
                  </a:lnTo>
                  <a:lnTo>
                    <a:pt x="1321735" y="97632"/>
                  </a:lnTo>
                  <a:lnTo>
                    <a:pt x="1321735" y="75347"/>
                  </a:lnTo>
                  <a:lnTo>
                    <a:pt x="1330250" y="66229"/>
                  </a:lnTo>
                  <a:lnTo>
                    <a:pt x="1349552" y="66229"/>
                  </a:lnTo>
                  <a:lnTo>
                    <a:pt x="1342188" y="53463"/>
                  </a:lnTo>
                  <a:lnTo>
                    <a:pt x="1343041" y="52548"/>
                  </a:lnTo>
                  <a:lnTo>
                    <a:pt x="1321735" y="52548"/>
                  </a:lnTo>
                  <a:lnTo>
                    <a:pt x="1321735" y="1609"/>
                  </a:lnTo>
                  <a:close/>
                </a:path>
                <a:path w="1367789" h="99695">
                  <a:moveTo>
                    <a:pt x="1349552" y="66229"/>
                  </a:moveTo>
                  <a:lnTo>
                    <a:pt x="1330250" y="66229"/>
                  </a:lnTo>
                  <a:lnTo>
                    <a:pt x="1347819" y="97632"/>
                  </a:lnTo>
                  <a:lnTo>
                    <a:pt x="1367669" y="97632"/>
                  </a:lnTo>
                  <a:lnTo>
                    <a:pt x="1349552" y="66229"/>
                  </a:lnTo>
                  <a:close/>
                </a:path>
                <a:path w="1367789" h="99695">
                  <a:moveTo>
                    <a:pt x="1365923" y="28028"/>
                  </a:moveTo>
                  <a:lnTo>
                    <a:pt x="1343261" y="28028"/>
                  </a:lnTo>
                  <a:lnTo>
                    <a:pt x="1321735" y="52548"/>
                  </a:lnTo>
                  <a:lnTo>
                    <a:pt x="1343041" y="52548"/>
                  </a:lnTo>
                  <a:lnTo>
                    <a:pt x="1365923" y="28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2" name="object 7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3254905" y="4938767"/>
            <a:ext cx="958364" cy="193515"/>
          </a:xfrm>
          <a:prstGeom prst="rect">
            <a:avLst/>
          </a:prstGeom>
        </p:spPr>
      </p:pic>
      <p:sp>
        <p:nvSpPr>
          <p:cNvPr id="18" name="object 2">
            <a:extLst>
              <a:ext uri="{FF2B5EF4-FFF2-40B4-BE49-F238E27FC236}">
                <a16:creationId xmlns:a16="http://schemas.microsoft.com/office/drawing/2014/main" id="{19E9FDEE-B1F3-703D-119A-F88B79984186}"/>
              </a:ext>
            </a:extLst>
          </p:cNvPr>
          <p:cNvSpPr txBox="1">
            <a:spLocks/>
          </p:cNvSpPr>
          <p:nvPr/>
        </p:nvSpPr>
        <p:spPr>
          <a:xfrm>
            <a:off x="913833" y="170646"/>
            <a:ext cx="420095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Operational Facilities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A333A231-9228-BC0F-75C4-66C9D28E6220}"/>
              </a:ext>
            </a:extLst>
          </p:cNvPr>
          <p:cNvSpPr/>
          <p:nvPr/>
        </p:nvSpPr>
        <p:spPr>
          <a:xfrm>
            <a:off x="3014312" y="2095500"/>
            <a:ext cx="1439547" cy="288952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Idi-Oro Workstation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FE9F006-99DB-20AD-4DBE-F775842CDCA6}"/>
              </a:ext>
            </a:extLst>
          </p:cNvPr>
          <p:cNvSpPr/>
          <p:nvPr/>
        </p:nvSpPr>
        <p:spPr>
          <a:xfrm>
            <a:off x="4699595" y="2095500"/>
            <a:ext cx="1439547" cy="26771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Agege Workstation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DA07855-7066-4ED4-2B66-E14F1B9636AF}"/>
              </a:ext>
            </a:extLst>
          </p:cNvPr>
          <p:cNvSpPr/>
          <p:nvPr/>
        </p:nvSpPr>
        <p:spPr>
          <a:xfrm>
            <a:off x="6367881" y="2095500"/>
            <a:ext cx="1439547" cy="26771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Naval Dockyard Workstation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93D68DF-3A6A-AFE3-C8BE-40D3B88DBC82}"/>
              </a:ext>
            </a:extLst>
          </p:cNvPr>
          <p:cNvSpPr txBox="1"/>
          <p:nvPr/>
        </p:nvSpPr>
        <p:spPr>
          <a:xfrm>
            <a:off x="4804285" y="2552700"/>
            <a:ext cx="127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Fabrication of Structural Steel and hot-dip galvanizing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8646D29-2DB1-744E-F706-641B5B204A7B}"/>
              </a:ext>
            </a:extLst>
          </p:cNvPr>
          <p:cNvSpPr txBox="1"/>
          <p:nvPr/>
        </p:nvSpPr>
        <p:spPr>
          <a:xfrm>
            <a:off x="6552069" y="4812482"/>
            <a:ext cx="1274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6.2m diameter by 30m length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371043" y="66547"/>
            <a:ext cx="389615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r>
              <a:rPr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pc="-9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1043" y="571500"/>
            <a:ext cx="6528434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solidFill>
                  <a:srgbClr val="00B0F0"/>
                </a:solidFill>
                <a:latin typeface="Calibri"/>
                <a:cs typeface="Calibri"/>
              </a:rPr>
              <a:t>DLE Agege Yard Facility equipped with CNC Machines, Galvanizing Plant, Heavy Fab Shop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9855" y="882396"/>
            <a:ext cx="2511552" cy="185623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8472" y="882396"/>
            <a:ext cx="2531364" cy="185623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2952" y="925232"/>
            <a:ext cx="1808988" cy="178483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58255" y="2842260"/>
            <a:ext cx="2228088" cy="219456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59123" y="2842260"/>
            <a:ext cx="1828800" cy="217170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8472" y="2842260"/>
            <a:ext cx="2560319" cy="2185416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8790685" y="5394985"/>
            <a:ext cx="217170" cy="1300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D25">
            <a:extLst>
              <a:ext uri="{FF2B5EF4-FFF2-40B4-BE49-F238E27FC236}">
                <a16:creationId xmlns:a16="http://schemas.microsoft.com/office/drawing/2014/main" id="{BC4C46B4-152E-5FB9-E903-35A89436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9" y="933543"/>
            <a:ext cx="3749886" cy="238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cawthorne channel 010">
            <a:extLst>
              <a:ext uri="{FF2B5EF4-FFF2-40B4-BE49-F238E27FC236}">
                <a16:creationId xmlns:a16="http://schemas.microsoft.com/office/drawing/2014/main" id="{6FF0CE98-826E-FD58-AED0-42CF29868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45" y="3350405"/>
            <a:ext cx="3741656" cy="22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7"/>
          <p:cNvSpPr txBox="1"/>
          <p:nvPr/>
        </p:nvSpPr>
        <p:spPr>
          <a:xfrm>
            <a:off x="457200" y="108400"/>
            <a:ext cx="1294130" cy="73417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285"/>
              </a:spcBef>
            </a:pPr>
            <a:r>
              <a:rPr sz="3700" b="1" spc="-25" dirty="0">
                <a:solidFill>
                  <a:srgbClr val="EFEFEF"/>
                </a:solidFill>
                <a:latin typeface="Calibri"/>
                <a:cs typeface="Calibri"/>
              </a:rPr>
              <a:t>0</a:t>
            </a:r>
            <a:r>
              <a:rPr lang="en-GB" sz="3700" b="1" spc="-25" dirty="0">
                <a:solidFill>
                  <a:srgbClr val="EFEFEF"/>
                </a:solidFill>
                <a:latin typeface="Calibri"/>
                <a:cs typeface="Calibri"/>
              </a:rPr>
              <a:t>5</a:t>
            </a:r>
            <a:endParaRPr sz="3700" dirty="0">
              <a:latin typeface="Calibri"/>
              <a:cs typeface="Calibri"/>
            </a:endParaRPr>
          </a:p>
        </p:txBody>
      </p:sp>
      <p:pic>
        <p:nvPicPr>
          <p:cNvPr id="9" name="Picture 11" descr="dorman long 28">
            <a:extLst>
              <a:ext uri="{FF2B5EF4-FFF2-40B4-BE49-F238E27FC236}">
                <a16:creationId xmlns:a16="http://schemas.microsoft.com/office/drawing/2014/main" id="{A97D305F-A105-0EC3-DD46-D4D817C0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30" y="3315555"/>
            <a:ext cx="3749885" cy="229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1270B077-C2E4-B3DB-5E7C-F1BAE3DD4A63}"/>
              </a:ext>
            </a:extLst>
          </p:cNvPr>
          <p:cNvSpPr txBox="1">
            <a:spLocks/>
          </p:cNvSpPr>
          <p:nvPr/>
        </p:nvSpPr>
        <p:spPr>
          <a:xfrm>
            <a:off x="842547" y="3614580"/>
            <a:ext cx="6853653" cy="1624932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>
            <a:lvl1pPr>
              <a:defRPr sz="2400" b="1" i="0">
                <a:solidFill>
                  <a:srgbClr val="5B9BD3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40005" marR="5080" indent="-27940">
              <a:lnSpc>
                <a:spcPct val="80000"/>
              </a:lnSpc>
              <a:spcBef>
                <a:spcPts val="1055"/>
              </a:spcBef>
            </a:pPr>
            <a:r>
              <a:rPr lang="en-US" sz="4000" dirty="0">
                <a:solidFill>
                  <a:schemeClr val="bg1"/>
                </a:solidFill>
              </a:rPr>
              <a:t>Fabrication/Manufacturing of Pressure Vessels and Process Equipment</a:t>
            </a:r>
          </a:p>
        </p:txBody>
      </p:sp>
      <p:pic>
        <p:nvPicPr>
          <p:cNvPr id="12" name="Picture 2" descr="H:\Sub-Sahara Pix\IMG_0610.JPG">
            <a:extLst>
              <a:ext uri="{FF2B5EF4-FFF2-40B4-BE49-F238E27FC236}">
                <a16:creationId xmlns:a16="http://schemas.microsoft.com/office/drawing/2014/main" id="{254F8174-F523-F496-3EBD-684E70C96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386" y="933542"/>
            <a:ext cx="3765515" cy="238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51330" y="103615"/>
            <a:ext cx="4149090" cy="73417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/>
          <a:p>
            <a:pPr marL="426084">
              <a:spcBef>
                <a:spcPts val="1285"/>
              </a:spcBef>
            </a:pPr>
            <a:r>
              <a:rPr lang="en-US" sz="3700" spc="-25" dirty="0">
                <a:solidFill>
                  <a:srgbClr val="EFEFEF"/>
                </a:solidFill>
              </a:rPr>
              <a:t>Other </a:t>
            </a:r>
            <a:r>
              <a:rPr sz="3700" spc="-25" dirty="0">
                <a:solidFill>
                  <a:srgbClr val="EFEFEF"/>
                </a:solidFill>
              </a:rPr>
              <a:t>Capabilities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043" y="66547"/>
            <a:ext cx="648398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 - Core Products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2771" y="1574291"/>
            <a:ext cx="1965960" cy="10286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719" y="1574291"/>
            <a:ext cx="1961388" cy="1002792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4090" y="582053"/>
            <a:ext cx="8341995" cy="1253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 algn="just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sz="1400" dirty="0">
                <a:latin typeface="Calibri"/>
                <a:cs typeface="Calibri"/>
              </a:rPr>
              <a:t>DLE</a:t>
            </a:r>
            <a:r>
              <a:rPr sz="1400" spc="1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is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qualiﬁed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experienced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in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delivering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EPCIM</a:t>
            </a:r>
            <a:r>
              <a:rPr sz="1400" spc="20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projects,</a:t>
            </a:r>
            <a:r>
              <a:rPr sz="1400" spc="1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starting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from</a:t>
            </a:r>
            <a:r>
              <a:rPr sz="1400" spc="1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engineering</a:t>
            </a:r>
            <a:r>
              <a:rPr sz="1400" spc="2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design</a:t>
            </a:r>
            <a:r>
              <a:rPr sz="1400" spc="20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</a:t>
            </a:r>
            <a:r>
              <a:rPr sz="1400" spc="19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project 	</a:t>
            </a:r>
            <a:r>
              <a:rPr sz="1400" dirty="0">
                <a:latin typeface="Calibri"/>
                <a:cs typeface="Calibri"/>
              </a:rPr>
              <a:t>execution.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Our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products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and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services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cover</a:t>
            </a:r>
            <a:r>
              <a:rPr sz="1400" spc="2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the</a:t>
            </a:r>
            <a:r>
              <a:rPr sz="1400" spc="2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following</a:t>
            </a:r>
            <a:r>
              <a:rPr sz="1400" spc="2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specialty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areas,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Engineering,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Construction</a:t>
            </a:r>
            <a:r>
              <a:rPr sz="1400" spc="29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and 	</a:t>
            </a:r>
            <a:r>
              <a:rPr sz="1400" spc="-10" dirty="0">
                <a:latin typeface="Calibri"/>
                <a:cs typeface="Calibri"/>
              </a:rPr>
              <a:t>Installation</a:t>
            </a:r>
            <a:r>
              <a:rPr sz="1400" dirty="0">
                <a:latin typeface="Calibri"/>
                <a:cs typeface="Calibri"/>
              </a:rPr>
              <a:t> and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Maintenance.</a:t>
            </a:r>
            <a:endParaRPr sz="1400" dirty="0">
              <a:latin typeface="Calibri"/>
              <a:cs typeface="Calibri"/>
            </a:endParaRPr>
          </a:p>
          <a:p>
            <a:pPr marL="2162810">
              <a:lnSpc>
                <a:spcPct val="100000"/>
              </a:lnSpc>
              <a:spcBef>
                <a:spcPts val="1675"/>
              </a:spcBef>
              <a:tabLst>
                <a:tab pos="7084695" algn="l"/>
              </a:tabLst>
            </a:pPr>
            <a:r>
              <a:rPr sz="1200" b="1" dirty="0">
                <a:latin typeface="Calibri"/>
                <a:cs typeface="Calibri"/>
              </a:rPr>
              <a:t>Pr</a:t>
            </a:r>
            <a:r>
              <a:rPr lang="en-US" sz="1200" b="1" dirty="0">
                <a:latin typeface="Calibri"/>
                <a:cs typeface="Calibri"/>
              </a:rPr>
              <a:t>es</a:t>
            </a:r>
            <a:r>
              <a:rPr sz="1200" b="1" dirty="0">
                <a:latin typeface="Calibri"/>
                <a:cs typeface="Calibri"/>
              </a:rPr>
              <a:t>sure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Vessels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and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20" dirty="0">
                <a:latin typeface="Calibri"/>
                <a:cs typeface="Calibri"/>
              </a:rPr>
              <a:t>Drums</a:t>
            </a:r>
            <a:r>
              <a:rPr sz="1200" b="1" dirty="0">
                <a:latin typeface="Calibri"/>
                <a:cs typeface="Calibri"/>
              </a:rPr>
              <a:t>	</a:t>
            </a:r>
            <a:r>
              <a:rPr sz="1200" b="1" spc="-10" dirty="0">
                <a:latin typeface="Calibri"/>
                <a:cs typeface="Calibri"/>
              </a:rPr>
              <a:t>Tanks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6176" y="2737104"/>
            <a:ext cx="1524000" cy="100888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2779012" y="2925263"/>
            <a:ext cx="12680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Ships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and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Pontoons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6685" y="3174746"/>
            <a:ext cx="173101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Offshore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Module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Structure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37759" y="2756916"/>
            <a:ext cx="1392936" cy="104394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649473" y="4312103"/>
            <a:ext cx="15271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Oil</a:t>
            </a:r>
            <a:r>
              <a:rPr sz="1200" b="1" spc="-3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Production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Platform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175308" y="4410709"/>
            <a:ext cx="91376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latin typeface="Calibri"/>
                <a:cs typeface="Calibri"/>
              </a:rPr>
              <a:t>Topside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Decks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6175" y="3963923"/>
            <a:ext cx="1741931" cy="110185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061203" y="3968496"/>
            <a:ext cx="1146048" cy="1097280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1733652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5">
            <a:extLst>
              <a:ext uri="{FF2B5EF4-FFF2-40B4-BE49-F238E27FC236}">
                <a16:creationId xmlns:a16="http://schemas.microsoft.com/office/drawing/2014/main" id="{0A72A3AF-1D69-9392-1E2A-FEDE96E73A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482922"/>
              </p:ext>
            </p:extLst>
          </p:nvPr>
        </p:nvGraphicFramePr>
        <p:xfrm>
          <a:off x="723900" y="723900"/>
          <a:ext cx="7696200" cy="43484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1076190" imgH="11819048" progId="">
                  <p:embed/>
                </p:oleObj>
              </mc:Choice>
              <mc:Fallback>
                <p:oleObj name="Photo Editor Photo" r:id="rId2" imgW="21076190" imgH="11819048" progId="">
                  <p:embed/>
                  <p:pic>
                    <p:nvPicPr>
                      <p:cNvPr id="3" name="Object 5">
                        <a:extLst>
                          <a:ext uri="{FF2B5EF4-FFF2-40B4-BE49-F238E27FC236}">
                            <a16:creationId xmlns:a16="http://schemas.microsoft.com/office/drawing/2014/main" id="{0A72A3AF-1D69-9392-1E2A-FEDE96E73A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723900"/>
                        <a:ext cx="7696200" cy="43484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6">
            <a:extLst>
              <a:ext uri="{FF2B5EF4-FFF2-40B4-BE49-F238E27FC236}">
                <a16:creationId xmlns:a16="http://schemas.microsoft.com/office/drawing/2014/main" id="{5AB94393-31AB-CD79-49C7-D579E47BB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1593" y="5098255"/>
            <a:ext cx="6500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 b="1" dirty="0"/>
              <a:t>Project Title:  NLNG Trains Three &amp; Six Vessels (6 Vessels)               Main Contractor:  TSKJ</a:t>
            </a:r>
          </a:p>
          <a:p>
            <a:pPr eaLnBrk="1" hangingPunct="1"/>
            <a:r>
              <a:rPr lang="en-US" altLang="en-US" sz="1200" b="1" dirty="0"/>
              <a:t>Year of Completion:  2001 &amp; 2006                                                          Client:  NLNG</a:t>
            </a:r>
          </a:p>
        </p:txBody>
      </p:sp>
    </p:spTree>
    <p:extLst>
      <p:ext uri="{BB962C8B-B14F-4D97-AF65-F5344CB8AC3E}">
        <p14:creationId xmlns:p14="http://schemas.microsoft.com/office/powerpoint/2010/main" val="628530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2587879" y="1734821"/>
            <a:ext cx="16656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Subsea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Structures/Jackets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0380" y="1731645"/>
            <a:ext cx="1836420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8665" marR="5080" indent="-736600">
              <a:lnSpc>
                <a:spcPct val="1133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Pig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Launchers,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Receivers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and </a:t>
            </a:r>
            <a:r>
              <a:rPr sz="1200" b="1" spc="-20" dirty="0">
                <a:latin typeface="Calibri"/>
                <a:cs typeface="Calibri"/>
              </a:rPr>
              <a:t>Traps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867" y="1437781"/>
            <a:ext cx="1959864" cy="109728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85412" y="1466359"/>
            <a:ext cx="2012314" cy="110448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632075" y="4246245"/>
            <a:ext cx="193992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785" marR="5080" indent="-553720">
              <a:lnSpc>
                <a:spcPct val="1133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Post</a:t>
            </a:r>
            <a:r>
              <a:rPr sz="1200" b="1" spc="-5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weld</a:t>
            </a:r>
            <a:r>
              <a:rPr sz="1200" b="1" spc="-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Heat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Treatment</a:t>
            </a:r>
            <a:r>
              <a:rPr sz="1200" b="1" spc="-5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and </a:t>
            </a:r>
            <a:r>
              <a:rPr sz="1200" b="1" dirty="0">
                <a:latin typeface="Calibri"/>
                <a:cs typeface="Calibri"/>
              </a:rPr>
              <a:t>NDT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services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72782" y="4322445"/>
            <a:ext cx="1717675" cy="440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5615" marR="5080" indent="-463550">
              <a:lnSpc>
                <a:spcPct val="1133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Pressure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Vessels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and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Tanks </a:t>
            </a:r>
            <a:r>
              <a:rPr sz="1200" b="1" spc="-10" dirty="0">
                <a:latin typeface="Calibri"/>
                <a:cs typeface="Calibri"/>
              </a:rPr>
              <a:t>Fabrications</a:t>
            </a:r>
            <a:endParaRPr sz="1200" dirty="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93286" y="3905859"/>
            <a:ext cx="2012314" cy="108524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086" y="3808953"/>
            <a:ext cx="2012314" cy="110877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693286" y="2658012"/>
            <a:ext cx="2012314" cy="108661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468117" y="3106421"/>
            <a:ext cx="18891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Field </a:t>
            </a:r>
            <a:r>
              <a:rPr sz="1200" b="1" spc="-10" dirty="0">
                <a:latin typeface="Calibri"/>
                <a:cs typeface="Calibri"/>
              </a:rPr>
              <a:t>Maintenance</a:t>
            </a:r>
            <a:r>
              <a:rPr sz="1200" b="1" dirty="0">
                <a:latin typeface="Calibri"/>
                <a:cs typeface="Calibri"/>
              </a:rPr>
              <a:t> &amp;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Services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814820" y="3030221"/>
            <a:ext cx="19481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Piping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Spools</a:t>
            </a:r>
            <a:r>
              <a:rPr sz="1200" b="1" spc="-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and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Riser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Spools</a:t>
            </a:r>
            <a:endParaRPr sz="1200" dirty="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67867" y="2626079"/>
            <a:ext cx="1960245" cy="1097280"/>
            <a:chOff x="437387" y="2770632"/>
            <a:chExt cx="1960245" cy="95567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7867" y="2845308"/>
              <a:ext cx="1920239" cy="7680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7387" y="2770632"/>
              <a:ext cx="1959864" cy="955547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44402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71042" y="66547"/>
            <a:ext cx="313415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  <a:r>
              <a:rPr sz="2400" b="1" spc="-6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2400" b="1" spc="-8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400" b="1"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25808" y="938313"/>
            <a:ext cx="1002030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solidFill>
                  <a:srgbClr val="7E7E7E"/>
                </a:solidFill>
                <a:latin typeface="Calibri"/>
                <a:cs typeface="Calibri"/>
              </a:rPr>
              <a:t>About</a:t>
            </a:r>
            <a:r>
              <a:rPr sz="1400" b="1" spc="-10" dirty="0">
                <a:solidFill>
                  <a:srgbClr val="7E7E7E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7E7E7E"/>
                </a:solidFill>
                <a:latin typeface="Calibri"/>
                <a:cs typeface="Calibri"/>
              </a:rPr>
              <a:t>Us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611750" y="800100"/>
            <a:ext cx="497205" cy="497205"/>
          </a:xfrm>
          <a:custGeom>
            <a:avLst/>
            <a:gdLst/>
            <a:ahLst/>
            <a:cxnLst/>
            <a:rect l="l" t="t" r="r" b="b"/>
            <a:pathLst>
              <a:path w="497204" h="497205">
                <a:moveTo>
                  <a:pt x="496824" y="0"/>
                </a:moveTo>
                <a:lnTo>
                  <a:pt x="0" y="0"/>
                </a:lnTo>
                <a:lnTo>
                  <a:pt x="0" y="496824"/>
                </a:lnTo>
                <a:lnTo>
                  <a:pt x="496824" y="496824"/>
                </a:lnTo>
                <a:lnTo>
                  <a:pt x="496824" y="0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11750" y="1333500"/>
            <a:ext cx="497205" cy="497205"/>
          </a:xfrm>
          <a:custGeom>
            <a:avLst/>
            <a:gdLst/>
            <a:ahLst/>
            <a:cxnLst/>
            <a:rect l="l" t="t" r="r" b="b"/>
            <a:pathLst>
              <a:path w="497204" h="497205">
                <a:moveTo>
                  <a:pt x="496824" y="0"/>
                </a:moveTo>
                <a:lnTo>
                  <a:pt x="0" y="0"/>
                </a:lnTo>
                <a:lnTo>
                  <a:pt x="0" y="496824"/>
                </a:lnTo>
                <a:lnTo>
                  <a:pt x="496824" y="496824"/>
                </a:lnTo>
                <a:lnTo>
                  <a:pt x="496824" y="0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11750" y="1903095"/>
            <a:ext cx="497205" cy="497205"/>
          </a:xfrm>
          <a:custGeom>
            <a:avLst/>
            <a:gdLst/>
            <a:ahLst/>
            <a:cxnLst/>
            <a:rect l="l" t="t" r="r" b="b"/>
            <a:pathLst>
              <a:path w="497204" h="497205">
                <a:moveTo>
                  <a:pt x="496824" y="0"/>
                </a:moveTo>
                <a:lnTo>
                  <a:pt x="0" y="0"/>
                </a:lnTo>
                <a:lnTo>
                  <a:pt x="0" y="496824"/>
                </a:lnTo>
                <a:lnTo>
                  <a:pt x="496824" y="496824"/>
                </a:lnTo>
                <a:lnTo>
                  <a:pt x="496824" y="0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611750" y="1931557"/>
            <a:ext cx="6045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2800" b="1" i="0" spc="-25">
                <a:solidFill>
                  <a:srgbClr val="7E7E7E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dirty="0"/>
              <a:t>03</a:t>
            </a:r>
          </a:p>
        </p:txBody>
      </p:sp>
      <p:sp>
        <p:nvSpPr>
          <p:cNvPr id="14" name="object 14"/>
          <p:cNvSpPr/>
          <p:nvPr/>
        </p:nvSpPr>
        <p:spPr>
          <a:xfrm>
            <a:off x="5611750" y="3619500"/>
            <a:ext cx="497204" cy="497205"/>
          </a:xfrm>
          <a:custGeom>
            <a:avLst/>
            <a:gdLst/>
            <a:ahLst/>
            <a:cxnLst/>
            <a:rect l="l" t="t" r="r" b="b"/>
            <a:pathLst>
              <a:path w="497204" h="497204">
                <a:moveTo>
                  <a:pt x="496824" y="0"/>
                </a:moveTo>
                <a:lnTo>
                  <a:pt x="0" y="0"/>
                </a:lnTo>
                <a:lnTo>
                  <a:pt x="0" y="496823"/>
                </a:lnTo>
                <a:lnTo>
                  <a:pt x="496824" y="496823"/>
                </a:lnTo>
                <a:lnTo>
                  <a:pt x="496824" y="0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5611750" y="3619500"/>
            <a:ext cx="6045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2800" b="1" i="0" spc="-25">
                <a:solidFill>
                  <a:srgbClr val="7E7E7E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dirty="0"/>
              <a:t>0</a:t>
            </a:r>
            <a:r>
              <a:rPr lang="en-GB" dirty="0"/>
              <a:t>7</a:t>
            </a:r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611750" y="830411"/>
            <a:ext cx="59944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5" dirty="0">
                <a:solidFill>
                  <a:srgbClr val="7E7E7E"/>
                </a:solidFill>
              </a:rPr>
              <a:t>01</a:t>
            </a:r>
            <a:endParaRPr sz="2800" dirty="0"/>
          </a:p>
        </p:txBody>
      </p:sp>
      <p:sp>
        <p:nvSpPr>
          <p:cNvPr id="17" name="object 17"/>
          <p:cNvSpPr txBox="1"/>
          <p:nvPr/>
        </p:nvSpPr>
        <p:spPr>
          <a:xfrm>
            <a:off x="5611750" y="1351662"/>
            <a:ext cx="6045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marL="12700">
              <a:lnSpc>
                <a:spcPct val="100000"/>
              </a:lnSpc>
              <a:spcBef>
                <a:spcPts val="100"/>
              </a:spcBef>
              <a:defRPr sz="2800" b="1" i="0" spc="-25">
                <a:solidFill>
                  <a:srgbClr val="7E7E7E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dirty="0"/>
              <a:t>02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325808" y="1366073"/>
            <a:ext cx="2131997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GB" sz="1400" b="1" spc="-10" dirty="0">
                <a:solidFill>
                  <a:srgbClr val="7E7E7E"/>
                </a:solidFill>
                <a:latin typeface="Calibri"/>
                <a:cs typeface="Calibri"/>
              </a:rPr>
              <a:t>Business Scope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325808" y="1991076"/>
            <a:ext cx="2667318" cy="22890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1400" b="1" spc="-10" dirty="0">
                <a:solidFill>
                  <a:srgbClr val="7E7E7E"/>
                </a:solidFill>
                <a:latin typeface="Calibri"/>
                <a:cs typeface="Calibri"/>
              </a:rPr>
              <a:t>Introduction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325808" y="3675937"/>
            <a:ext cx="213391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1" spc="-20" dirty="0">
                <a:solidFill>
                  <a:srgbClr val="7E7E7E"/>
                </a:solidFill>
                <a:latin typeface="Calibri"/>
                <a:cs typeface="Calibri"/>
              </a:rPr>
              <a:t>Local Content Optimization</a:t>
            </a:r>
            <a:endParaRPr sz="1400" dirty="0">
              <a:latin typeface="Calibri"/>
              <a:cs typeface="Calibri"/>
            </a:endParaRPr>
          </a:p>
        </p:txBody>
      </p:sp>
      <p:grpSp>
        <p:nvGrpSpPr>
          <p:cNvPr id="23" name="object 2">
            <a:extLst>
              <a:ext uri="{FF2B5EF4-FFF2-40B4-BE49-F238E27FC236}">
                <a16:creationId xmlns:a16="http://schemas.microsoft.com/office/drawing/2014/main" id="{8B4884AF-6201-8250-080D-28306A072A36}"/>
              </a:ext>
            </a:extLst>
          </p:cNvPr>
          <p:cNvGrpSpPr/>
          <p:nvPr/>
        </p:nvGrpSpPr>
        <p:grpSpPr>
          <a:xfrm>
            <a:off x="68" y="647701"/>
            <a:ext cx="5310693" cy="4823306"/>
            <a:chOff x="133" y="4604"/>
            <a:chExt cx="10691355" cy="7555395"/>
          </a:xfrm>
        </p:grpSpPr>
        <p:pic>
          <p:nvPicPr>
            <p:cNvPr id="24" name="object 3">
              <a:extLst>
                <a:ext uri="{FF2B5EF4-FFF2-40B4-BE49-F238E27FC236}">
                  <a16:creationId xmlns:a16="http://schemas.microsoft.com/office/drawing/2014/main" id="{9E2BE2CD-43C6-A67C-27F5-12D1D48E9AAD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3" y="4604"/>
              <a:ext cx="10691355" cy="7555395"/>
            </a:xfrm>
            <a:prstGeom prst="rect">
              <a:avLst/>
            </a:prstGeom>
          </p:spPr>
        </p:pic>
        <p:sp>
          <p:nvSpPr>
            <p:cNvPr id="26" name="object 5">
              <a:extLst>
                <a:ext uri="{FF2B5EF4-FFF2-40B4-BE49-F238E27FC236}">
                  <a16:creationId xmlns:a16="http://schemas.microsoft.com/office/drawing/2014/main" id="{1FAB6062-0F63-47BF-B76E-CA7AADB434CC}"/>
                </a:ext>
              </a:extLst>
            </p:cNvPr>
            <p:cNvSpPr/>
            <p:nvPr/>
          </p:nvSpPr>
          <p:spPr>
            <a:xfrm>
              <a:off x="83530" y="83419"/>
              <a:ext cx="344805" cy="123189"/>
            </a:xfrm>
            <a:custGeom>
              <a:avLst/>
              <a:gdLst/>
              <a:ahLst/>
              <a:cxnLst/>
              <a:rect l="l" t="t" r="r" b="b"/>
              <a:pathLst>
                <a:path w="344805" h="123189">
                  <a:moveTo>
                    <a:pt x="69218" y="20505"/>
                  </a:moveTo>
                  <a:lnTo>
                    <a:pt x="31589" y="20505"/>
                  </a:lnTo>
                  <a:lnTo>
                    <a:pt x="36194" y="22528"/>
                  </a:lnTo>
                  <a:lnTo>
                    <a:pt x="43743" y="30581"/>
                  </a:lnTo>
                  <a:lnTo>
                    <a:pt x="45645" y="35661"/>
                  </a:lnTo>
                  <a:lnTo>
                    <a:pt x="45645" y="41752"/>
                  </a:lnTo>
                  <a:lnTo>
                    <a:pt x="25763" y="86798"/>
                  </a:lnTo>
                  <a:lnTo>
                    <a:pt x="0" y="118601"/>
                  </a:lnTo>
                  <a:lnTo>
                    <a:pt x="0" y="120534"/>
                  </a:lnTo>
                  <a:lnTo>
                    <a:pt x="69476" y="120534"/>
                  </a:lnTo>
                  <a:lnTo>
                    <a:pt x="73940" y="97709"/>
                  </a:lnTo>
                  <a:lnTo>
                    <a:pt x="25822" y="97709"/>
                  </a:lnTo>
                  <a:lnTo>
                    <a:pt x="39306" y="84086"/>
                  </a:lnTo>
                  <a:lnTo>
                    <a:pt x="64188" y="52778"/>
                  </a:lnTo>
                  <a:lnTo>
                    <a:pt x="70606" y="36967"/>
                  </a:lnTo>
                  <a:lnTo>
                    <a:pt x="70606" y="25022"/>
                  </a:lnTo>
                  <a:lnTo>
                    <a:pt x="69218" y="20505"/>
                  </a:lnTo>
                  <a:close/>
                </a:path>
                <a:path w="344805" h="123189">
                  <a:moveTo>
                    <a:pt x="76136" y="86478"/>
                  </a:moveTo>
                  <a:lnTo>
                    <a:pt x="72986" y="86478"/>
                  </a:lnTo>
                  <a:lnTo>
                    <a:pt x="70991" y="90459"/>
                  </a:lnTo>
                  <a:lnTo>
                    <a:pt x="69419" y="93045"/>
                  </a:lnTo>
                  <a:lnTo>
                    <a:pt x="66982" y="95543"/>
                  </a:lnTo>
                  <a:lnTo>
                    <a:pt x="65438" y="96403"/>
                  </a:lnTo>
                  <a:lnTo>
                    <a:pt x="61661" y="97444"/>
                  </a:lnTo>
                  <a:lnTo>
                    <a:pt x="57593" y="97709"/>
                  </a:lnTo>
                  <a:lnTo>
                    <a:pt x="73940" y="97709"/>
                  </a:lnTo>
                  <a:lnTo>
                    <a:pt x="76073" y="86798"/>
                  </a:lnTo>
                  <a:lnTo>
                    <a:pt x="76136" y="86478"/>
                  </a:lnTo>
                  <a:close/>
                </a:path>
                <a:path w="344805" h="123189">
                  <a:moveTo>
                    <a:pt x="44456" y="0"/>
                  </a:moveTo>
                  <a:lnTo>
                    <a:pt x="30132" y="0"/>
                  </a:lnTo>
                  <a:lnTo>
                    <a:pt x="22763" y="2674"/>
                  </a:lnTo>
                  <a:lnTo>
                    <a:pt x="2081" y="32809"/>
                  </a:lnTo>
                  <a:lnTo>
                    <a:pt x="5317" y="33936"/>
                  </a:lnTo>
                  <a:lnTo>
                    <a:pt x="10236" y="25022"/>
                  </a:lnTo>
                  <a:lnTo>
                    <a:pt x="17175" y="20505"/>
                  </a:lnTo>
                  <a:lnTo>
                    <a:pt x="69226" y="20505"/>
                  </a:lnTo>
                  <a:lnTo>
                    <a:pt x="63654" y="10788"/>
                  </a:lnTo>
                  <a:lnTo>
                    <a:pt x="59789" y="6954"/>
                  </a:lnTo>
                  <a:lnTo>
                    <a:pt x="49924" y="1395"/>
                  </a:lnTo>
                  <a:lnTo>
                    <a:pt x="44456" y="0"/>
                  </a:lnTo>
                  <a:close/>
                </a:path>
                <a:path w="344805" h="123189">
                  <a:moveTo>
                    <a:pt x="136926" y="0"/>
                  </a:moveTo>
                  <a:lnTo>
                    <a:pt x="123343" y="0"/>
                  </a:lnTo>
                  <a:lnTo>
                    <a:pt x="116956" y="2378"/>
                  </a:lnTo>
                  <a:lnTo>
                    <a:pt x="95099" y="35795"/>
                  </a:lnTo>
                  <a:lnTo>
                    <a:pt x="92052" y="62913"/>
                  </a:lnTo>
                  <a:lnTo>
                    <a:pt x="92286" y="69950"/>
                  </a:lnTo>
                  <a:lnTo>
                    <a:pt x="106020" y="111621"/>
                  </a:lnTo>
                  <a:lnTo>
                    <a:pt x="124383" y="123029"/>
                  </a:lnTo>
                  <a:lnTo>
                    <a:pt x="135054" y="123029"/>
                  </a:lnTo>
                  <a:lnTo>
                    <a:pt x="139691" y="121841"/>
                  </a:lnTo>
                  <a:lnTo>
                    <a:pt x="148158" y="117147"/>
                  </a:lnTo>
                  <a:lnTo>
                    <a:pt x="148796" y="116610"/>
                  </a:lnTo>
                  <a:lnTo>
                    <a:pt x="127713" y="116610"/>
                  </a:lnTo>
                  <a:lnTo>
                    <a:pt x="125543" y="115930"/>
                  </a:lnTo>
                  <a:lnTo>
                    <a:pt x="122303" y="113136"/>
                  </a:lnTo>
                  <a:lnTo>
                    <a:pt x="121151" y="110580"/>
                  </a:lnTo>
                  <a:lnTo>
                    <a:pt x="121057" y="110371"/>
                  </a:lnTo>
                  <a:lnTo>
                    <a:pt x="120194" y="106239"/>
                  </a:lnTo>
                  <a:lnTo>
                    <a:pt x="119430" y="100947"/>
                  </a:lnTo>
                  <a:lnTo>
                    <a:pt x="118952" y="94531"/>
                  </a:lnTo>
                  <a:lnTo>
                    <a:pt x="118882" y="93584"/>
                  </a:lnTo>
                  <a:lnTo>
                    <a:pt x="118641" y="86718"/>
                  </a:lnTo>
                  <a:lnTo>
                    <a:pt x="118740" y="35795"/>
                  </a:lnTo>
                  <a:lnTo>
                    <a:pt x="118945" y="29396"/>
                  </a:lnTo>
                  <a:lnTo>
                    <a:pt x="127358" y="6061"/>
                  </a:lnTo>
                  <a:lnTo>
                    <a:pt x="148044" y="6061"/>
                  </a:lnTo>
                  <a:lnTo>
                    <a:pt x="143352" y="2378"/>
                  </a:lnTo>
                  <a:lnTo>
                    <a:pt x="136926" y="0"/>
                  </a:lnTo>
                  <a:close/>
                </a:path>
                <a:path w="344805" h="123189">
                  <a:moveTo>
                    <a:pt x="148044" y="6061"/>
                  </a:moveTo>
                  <a:lnTo>
                    <a:pt x="133121" y="6061"/>
                  </a:lnTo>
                  <a:lnTo>
                    <a:pt x="135468" y="6983"/>
                  </a:lnTo>
                  <a:lnTo>
                    <a:pt x="139125" y="11681"/>
                  </a:lnTo>
                  <a:lnTo>
                    <a:pt x="140522" y="17146"/>
                  </a:lnTo>
                  <a:lnTo>
                    <a:pt x="141088" y="25199"/>
                  </a:lnTo>
                  <a:lnTo>
                    <a:pt x="140990" y="100802"/>
                  </a:lnTo>
                  <a:lnTo>
                    <a:pt x="135398" y="115779"/>
                  </a:lnTo>
                  <a:lnTo>
                    <a:pt x="135252" y="115779"/>
                  </a:lnTo>
                  <a:lnTo>
                    <a:pt x="133268" y="116610"/>
                  </a:lnTo>
                  <a:lnTo>
                    <a:pt x="148796" y="116610"/>
                  </a:lnTo>
                  <a:lnTo>
                    <a:pt x="151935" y="113968"/>
                  </a:lnTo>
                  <a:lnTo>
                    <a:pt x="166944" y="78613"/>
                  </a:lnTo>
                  <a:lnTo>
                    <a:pt x="168181" y="61335"/>
                  </a:lnTo>
                  <a:lnTo>
                    <a:pt x="167881" y="53480"/>
                  </a:lnTo>
                  <a:lnTo>
                    <a:pt x="167825" y="52031"/>
                  </a:lnTo>
                  <a:lnTo>
                    <a:pt x="155306" y="11828"/>
                  </a:lnTo>
                  <a:lnTo>
                    <a:pt x="155204" y="11681"/>
                  </a:lnTo>
                  <a:lnTo>
                    <a:pt x="148044" y="6061"/>
                  </a:lnTo>
                  <a:close/>
                </a:path>
                <a:path w="344805" h="123189">
                  <a:moveTo>
                    <a:pt x="249047" y="20505"/>
                  </a:moveTo>
                  <a:lnTo>
                    <a:pt x="211418" y="20505"/>
                  </a:lnTo>
                  <a:lnTo>
                    <a:pt x="216021" y="22528"/>
                  </a:lnTo>
                  <a:lnTo>
                    <a:pt x="223570" y="30581"/>
                  </a:lnTo>
                  <a:lnTo>
                    <a:pt x="225471" y="35661"/>
                  </a:lnTo>
                  <a:lnTo>
                    <a:pt x="225471" y="41752"/>
                  </a:lnTo>
                  <a:lnTo>
                    <a:pt x="205591" y="86798"/>
                  </a:lnTo>
                  <a:lnTo>
                    <a:pt x="179828" y="118601"/>
                  </a:lnTo>
                  <a:lnTo>
                    <a:pt x="179828" y="120534"/>
                  </a:lnTo>
                  <a:lnTo>
                    <a:pt x="249303" y="120534"/>
                  </a:lnTo>
                  <a:lnTo>
                    <a:pt x="253766" y="97709"/>
                  </a:lnTo>
                  <a:lnTo>
                    <a:pt x="205649" y="97709"/>
                  </a:lnTo>
                  <a:lnTo>
                    <a:pt x="219133" y="84086"/>
                  </a:lnTo>
                  <a:lnTo>
                    <a:pt x="244015" y="52778"/>
                  </a:lnTo>
                  <a:lnTo>
                    <a:pt x="250433" y="36967"/>
                  </a:lnTo>
                  <a:lnTo>
                    <a:pt x="250433" y="25022"/>
                  </a:lnTo>
                  <a:lnTo>
                    <a:pt x="249047" y="20505"/>
                  </a:lnTo>
                  <a:close/>
                </a:path>
                <a:path w="344805" h="123189">
                  <a:moveTo>
                    <a:pt x="255963" y="86478"/>
                  </a:moveTo>
                  <a:lnTo>
                    <a:pt x="252813" y="86478"/>
                  </a:lnTo>
                  <a:lnTo>
                    <a:pt x="250819" y="90459"/>
                  </a:lnTo>
                  <a:lnTo>
                    <a:pt x="249246" y="93045"/>
                  </a:lnTo>
                  <a:lnTo>
                    <a:pt x="246809" y="95543"/>
                  </a:lnTo>
                  <a:lnTo>
                    <a:pt x="245264" y="96403"/>
                  </a:lnTo>
                  <a:lnTo>
                    <a:pt x="241487" y="97444"/>
                  </a:lnTo>
                  <a:lnTo>
                    <a:pt x="237420" y="97709"/>
                  </a:lnTo>
                  <a:lnTo>
                    <a:pt x="253766" y="97709"/>
                  </a:lnTo>
                  <a:lnTo>
                    <a:pt x="255900" y="86798"/>
                  </a:lnTo>
                  <a:lnTo>
                    <a:pt x="255963" y="86478"/>
                  </a:lnTo>
                  <a:close/>
                </a:path>
                <a:path w="344805" h="123189">
                  <a:moveTo>
                    <a:pt x="224284" y="0"/>
                  </a:moveTo>
                  <a:lnTo>
                    <a:pt x="209958" y="0"/>
                  </a:lnTo>
                  <a:lnTo>
                    <a:pt x="202590" y="2674"/>
                  </a:lnTo>
                  <a:lnTo>
                    <a:pt x="181908" y="32809"/>
                  </a:lnTo>
                  <a:lnTo>
                    <a:pt x="185144" y="33936"/>
                  </a:lnTo>
                  <a:lnTo>
                    <a:pt x="190064" y="25022"/>
                  </a:lnTo>
                  <a:lnTo>
                    <a:pt x="197003" y="20505"/>
                  </a:lnTo>
                  <a:lnTo>
                    <a:pt x="249054" y="20505"/>
                  </a:lnTo>
                  <a:lnTo>
                    <a:pt x="246244" y="15631"/>
                  </a:lnTo>
                  <a:lnTo>
                    <a:pt x="243483" y="10788"/>
                  </a:lnTo>
                  <a:lnTo>
                    <a:pt x="239615" y="6954"/>
                  </a:lnTo>
                  <a:lnTo>
                    <a:pt x="229751" y="1395"/>
                  </a:lnTo>
                  <a:lnTo>
                    <a:pt x="224284" y="0"/>
                  </a:lnTo>
                  <a:close/>
                </a:path>
                <a:path w="344805" h="123189">
                  <a:moveTo>
                    <a:pt x="279723" y="99495"/>
                  </a:moveTo>
                  <a:lnTo>
                    <a:pt x="275295" y="99495"/>
                  </a:lnTo>
                  <a:lnTo>
                    <a:pt x="273096" y="100446"/>
                  </a:lnTo>
                  <a:lnTo>
                    <a:pt x="269265" y="104190"/>
                  </a:lnTo>
                  <a:lnTo>
                    <a:pt x="268311" y="106476"/>
                  </a:lnTo>
                  <a:lnTo>
                    <a:pt x="268380" y="112899"/>
                  </a:lnTo>
                  <a:lnTo>
                    <a:pt x="269991" y="115758"/>
                  </a:lnTo>
                  <a:lnTo>
                    <a:pt x="273276" y="118068"/>
                  </a:lnTo>
                  <a:lnTo>
                    <a:pt x="277851" y="121366"/>
                  </a:lnTo>
                  <a:lnTo>
                    <a:pt x="285135" y="123029"/>
                  </a:lnTo>
                  <a:lnTo>
                    <a:pt x="295117" y="123029"/>
                  </a:lnTo>
                  <a:lnTo>
                    <a:pt x="305766" y="122221"/>
                  </a:lnTo>
                  <a:lnTo>
                    <a:pt x="315286" y="119797"/>
                  </a:lnTo>
                  <a:lnTo>
                    <a:pt x="323673" y="115758"/>
                  </a:lnTo>
                  <a:lnTo>
                    <a:pt x="324409" y="115185"/>
                  </a:lnTo>
                  <a:lnTo>
                    <a:pt x="304063" y="115185"/>
                  </a:lnTo>
                  <a:lnTo>
                    <a:pt x="298743" y="112899"/>
                  </a:lnTo>
                  <a:lnTo>
                    <a:pt x="293098" y="108290"/>
                  </a:lnTo>
                  <a:lnTo>
                    <a:pt x="287421" y="103715"/>
                  </a:lnTo>
                  <a:lnTo>
                    <a:pt x="284123" y="101159"/>
                  </a:lnTo>
                  <a:lnTo>
                    <a:pt x="281509" y="99909"/>
                  </a:lnTo>
                  <a:lnTo>
                    <a:pt x="279723" y="99495"/>
                  </a:lnTo>
                  <a:close/>
                </a:path>
                <a:path w="344805" h="123189">
                  <a:moveTo>
                    <a:pt x="338352" y="17473"/>
                  </a:moveTo>
                  <a:lnTo>
                    <a:pt x="301834" y="17473"/>
                  </a:lnTo>
                  <a:lnTo>
                    <a:pt x="306233" y="19198"/>
                  </a:lnTo>
                  <a:lnTo>
                    <a:pt x="313275" y="26121"/>
                  </a:lnTo>
                  <a:lnTo>
                    <a:pt x="314649" y="29361"/>
                  </a:lnTo>
                  <a:lnTo>
                    <a:pt x="315028" y="30372"/>
                  </a:lnTo>
                  <a:lnTo>
                    <a:pt x="315028" y="38544"/>
                  </a:lnTo>
                  <a:lnTo>
                    <a:pt x="291848" y="58304"/>
                  </a:lnTo>
                  <a:lnTo>
                    <a:pt x="291848" y="61335"/>
                  </a:lnTo>
                  <a:lnTo>
                    <a:pt x="324658" y="89242"/>
                  </a:lnTo>
                  <a:lnTo>
                    <a:pt x="324658" y="102408"/>
                  </a:lnTo>
                  <a:lnTo>
                    <a:pt x="323197" y="106476"/>
                  </a:lnTo>
                  <a:lnTo>
                    <a:pt x="323110" y="106718"/>
                  </a:lnTo>
                  <a:lnTo>
                    <a:pt x="316962" y="113493"/>
                  </a:lnTo>
                  <a:lnTo>
                    <a:pt x="313275" y="115185"/>
                  </a:lnTo>
                  <a:lnTo>
                    <a:pt x="324409" y="115185"/>
                  </a:lnTo>
                  <a:lnTo>
                    <a:pt x="344271" y="78752"/>
                  </a:lnTo>
                  <a:lnTo>
                    <a:pt x="344271" y="71441"/>
                  </a:lnTo>
                  <a:lnTo>
                    <a:pt x="342489" y="65350"/>
                  </a:lnTo>
                  <a:lnTo>
                    <a:pt x="335386" y="55662"/>
                  </a:lnTo>
                  <a:lnTo>
                    <a:pt x="330246" y="51591"/>
                  </a:lnTo>
                  <a:lnTo>
                    <a:pt x="323499" y="48293"/>
                  </a:lnTo>
                  <a:lnTo>
                    <a:pt x="328759" y="45200"/>
                  </a:lnTo>
                  <a:lnTo>
                    <a:pt x="332621" y="41633"/>
                  </a:lnTo>
                  <a:lnTo>
                    <a:pt x="335059" y="37594"/>
                  </a:lnTo>
                  <a:lnTo>
                    <a:pt x="337525" y="33580"/>
                  </a:lnTo>
                  <a:lnTo>
                    <a:pt x="338742" y="29361"/>
                  </a:lnTo>
                  <a:lnTo>
                    <a:pt x="338742" y="18337"/>
                  </a:lnTo>
                  <a:lnTo>
                    <a:pt x="338352" y="17473"/>
                  </a:lnTo>
                  <a:close/>
                </a:path>
                <a:path w="344805" h="123189">
                  <a:moveTo>
                    <a:pt x="318683" y="0"/>
                  </a:moveTo>
                  <a:lnTo>
                    <a:pt x="302489" y="0"/>
                  </a:lnTo>
                  <a:lnTo>
                    <a:pt x="295126" y="2498"/>
                  </a:lnTo>
                  <a:lnTo>
                    <a:pt x="272534" y="29361"/>
                  </a:lnTo>
                  <a:lnTo>
                    <a:pt x="272931" y="29361"/>
                  </a:lnTo>
                  <a:lnTo>
                    <a:pt x="275803" y="30372"/>
                  </a:lnTo>
                  <a:lnTo>
                    <a:pt x="281509" y="21783"/>
                  </a:lnTo>
                  <a:lnTo>
                    <a:pt x="288432" y="17473"/>
                  </a:lnTo>
                  <a:lnTo>
                    <a:pt x="338352" y="17473"/>
                  </a:lnTo>
                  <a:lnTo>
                    <a:pt x="336100" y="12480"/>
                  </a:lnTo>
                  <a:lnTo>
                    <a:pt x="325461" y="2498"/>
                  </a:lnTo>
                  <a:lnTo>
                    <a:pt x="3186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8">
              <a:extLst>
                <a:ext uri="{FF2B5EF4-FFF2-40B4-BE49-F238E27FC236}">
                  <a16:creationId xmlns:a16="http://schemas.microsoft.com/office/drawing/2014/main" id="{7004A9CE-BEA5-F91D-C636-74DCEF028B9A}"/>
                </a:ext>
              </a:extLst>
            </p:cNvPr>
            <p:cNvSpPr/>
            <p:nvPr/>
          </p:nvSpPr>
          <p:spPr>
            <a:xfrm>
              <a:off x="7567869" y="8020"/>
              <a:ext cx="3113405" cy="1336040"/>
            </a:xfrm>
            <a:custGeom>
              <a:avLst/>
              <a:gdLst/>
              <a:ahLst/>
              <a:cxnLst/>
              <a:rect l="l" t="t" r="r" b="b"/>
              <a:pathLst>
                <a:path w="3113404" h="1336040">
                  <a:moveTo>
                    <a:pt x="3112996" y="0"/>
                  </a:moveTo>
                  <a:lnTo>
                    <a:pt x="0" y="0"/>
                  </a:lnTo>
                  <a:lnTo>
                    <a:pt x="0" y="1335761"/>
                  </a:lnTo>
                  <a:lnTo>
                    <a:pt x="3112996" y="1335761"/>
                  </a:lnTo>
                  <a:lnTo>
                    <a:pt x="3112996" y="0"/>
                  </a:lnTo>
                  <a:close/>
                </a:path>
              </a:pathLst>
            </a:custGeom>
            <a:solidFill>
              <a:srgbClr val="222A35">
                <a:alpha val="568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9">
              <a:extLst>
                <a:ext uri="{FF2B5EF4-FFF2-40B4-BE49-F238E27FC236}">
                  <a16:creationId xmlns:a16="http://schemas.microsoft.com/office/drawing/2014/main" id="{2497479E-E9C0-E4D3-6796-D6173FD0A97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05454" y="454093"/>
              <a:ext cx="2317093" cy="143567"/>
            </a:xfrm>
            <a:prstGeom prst="rect">
              <a:avLst/>
            </a:prstGeom>
          </p:spPr>
        </p:pic>
        <p:pic>
          <p:nvPicPr>
            <p:cNvPr id="31" name="object 10">
              <a:extLst>
                <a:ext uri="{FF2B5EF4-FFF2-40B4-BE49-F238E27FC236}">
                  <a16:creationId xmlns:a16="http://schemas.microsoft.com/office/drawing/2014/main" id="{E1361800-C353-65BE-C44E-4864963E1C2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01847" y="677573"/>
              <a:ext cx="2402109" cy="144334"/>
            </a:xfrm>
            <a:prstGeom prst="rect">
              <a:avLst/>
            </a:prstGeom>
          </p:spPr>
        </p:pic>
        <p:pic>
          <p:nvPicPr>
            <p:cNvPr id="32" name="object 11">
              <a:extLst>
                <a:ext uri="{FF2B5EF4-FFF2-40B4-BE49-F238E27FC236}">
                  <a16:creationId xmlns:a16="http://schemas.microsoft.com/office/drawing/2014/main" id="{EF9A764D-BF0A-0476-650C-22B5E2E5BEB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12128" y="897930"/>
              <a:ext cx="2294413" cy="144716"/>
            </a:xfrm>
            <a:prstGeom prst="rect">
              <a:avLst/>
            </a:prstGeom>
          </p:spPr>
        </p:pic>
        <p:pic>
          <p:nvPicPr>
            <p:cNvPr id="33" name="object 12">
              <a:extLst>
                <a:ext uri="{FF2B5EF4-FFF2-40B4-BE49-F238E27FC236}">
                  <a16:creationId xmlns:a16="http://schemas.microsoft.com/office/drawing/2014/main" id="{FAEF0E42-C68B-FEC8-6DCE-61B4DBEB00A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74843" y="1122807"/>
              <a:ext cx="1538636" cy="144341"/>
            </a:xfrm>
            <a:prstGeom prst="rect">
              <a:avLst/>
            </a:prstGeom>
          </p:spPr>
        </p:pic>
      </p:grpSp>
      <p:sp>
        <p:nvSpPr>
          <p:cNvPr id="10" name="object 14">
            <a:extLst>
              <a:ext uri="{FF2B5EF4-FFF2-40B4-BE49-F238E27FC236}">
                <a16:creationId xmlns:a16="http://schemas.microsoft.com/office/drawing/2014/main" id="{31E82857-9962-1635-F014-011C80E2091C}"/>
              </a:ext>
            </a:extLst>
          </p:cNvPr>
          <p:cNvSpPr/>
          <p:nvPr/>
        </p:nvSpPr>
        <p:spPr>
          <a:xfrm>
            <a:off x="5611750" y="2476500"/>
            <a:ext cx="497205" cy="497205"/>
          </a:xfrm>
          <a:custGeom>
            <a:avLst/>
            <a:gdLst/>
            <a:ahLst/>
            <a:cxnLst/>
            <a:rect l="l" t="t" r="r" b="b"/>
            <a:pathLst>
              <a:path w="497204" h="497204">
                <a:moveTo>
                  <a:pt x="496824" y="0"/>
                </a:moveTo>
                <a:lnTo>
                  <a:pt x="0" y="0"/>
                </a:lnTo>
                <a:lnTo>
                  <a:pt x="0" y="496823"/>
                </a:lnTo>
                <a:lnTo>
                  <a:pt x="496824" y="496823"/>
                </a:lnTo>
                <a:lnTo>
                  <a:pt x="496824" y="0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FD9FA943-E0A3-C7FA-DDE2-0D5F3E4C0736}"/>
              </a:ext>
            </a:extLst>
          </p:cNvPr>
          <p:cNvSpPr txBox="1"/>
          <p:nvPr/>
        </p:nvSpPr>
        <p:spPr>
          <a:xfrm>
            <a:off x="5611750" y="2491288"/>
            <a:ext cx="6045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2800" b="1" i="0" spc="-25">
                <a:solidFill>
                  <a:srgbClr val="7E7E7E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dirty="0"/>
              <a:t>0</a:t>
            </a:r>
            <a:r>
              <a:rPr lang="en-GB" dirty="0"/>
              <a:t>4</a:t>
            </a:r>
            <a:endParaRPr dirty="0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C698E184-CC61-662A-CDEF-B1A54FD99546}"/>
              </a:ext>
            </a:extLst>
          </p:cNvPr>
          <p:cNvSpPr txBox="1"/>
          <p:nvPr/>
        </p:nvSpPr>
        <p:spPr>
          <a:xfrm>
            <a:off x="6325808" y="2532430"/>
            <a:ext cx="2792552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1" spc="-20" dirty="0">
                <a:solidFill>
                  <a:srgbClr val="7E7E7E"/>
                </a:solidFill>
                <a:latin typeface="Calibri"/>
                <a:cs typeface="Calibri"/>
              </a:rPr>
              <a:t>Strategic Procurement in Engineering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0" name="object 14">
            <a:extLst>
              <a:ext uri="{FF2B5EF4-FFF2-40B4-BE49-F238E27FC236}">
                <a16:creationId xmlns:a16="http://schemas.microsoft.com/office/drawing/2014/main" id="{E4B112FC-F888-67E8-57BC-BBF86C6A23C6}"/>
              </a:ext>
            </a:extLst>
          </p:cNvPr>
          <p:cNvSpPr/>
          <p:nvPr/>
        </p:nvSpPr>
        <p:spPr>
          <a:xfrm>
            <a:off x="5611750" y="3009900"/>
            <a:ext cx="497205" cy="497205"/>
          </a:xfrm>
          <a:custGeom>
            <a:avLst/>
            <a:gdLst/>
            <a:ahLst/>
            <a:cxnLst/>
            <a:rect l="l" t="t" r="r" b="b"/>
            <a:pathLst>
              <a:path w="497204" h="497204">
                <a:moveTo>
                  <a:pt x="496824" y="0"/>
                </a:moveTo>
                <a:lnTo>
                  <a:pt x="0" y="0"/>
                </a:lnTo>
                <a:lnTo>
                  <a:pt x="0" y="496823"/>
                </a:lnTo>
                <a:lnTo>
                  <a:pt x="496824" y="496823"/>
                </a:lnTo>
                <a:lnTo>
                  <a:pt x="496824" y="0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>
            <a:extLst>
              <a:ext uri="{FF2B5EF4-FFF2-40B4-BE49-F238E27FC236}">
                <a16:creationId xmlns:a16="http://schemas.microsoft.com/office/drawing/2014/main" id="{60164818-C1E0-939F-C36F-CBE03EE69D2E}"/>
              </a:ext>
            </a:extLst>
          </p:cNvPr>
          <p:cNvSpPr txBox="1"/>
          <p:nvPr/>
        </p:nvSpPr>
        <p:spPr>
          <a:xfrm>
            <a:off x="5611750" y="3024688"/>
            <a:ext cx="6045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2800" b="1" i="0" spc="-25">
                <a:solidFill>
                  <a:srgbClr val="7E7E7E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dirty="0"/>
              <a:t>0</a:t>
            </a:r>
            <a:r>
              <a:rPr lang="en-GB" dirty="0"/>
              <a:t>6</a:t>
            </a:r>
            <a:endParaRPr dirty="0"/>
          </a:p>
        </p:txBody>
      </p:sp>
      <p:sp>
        <p:nvSpPr>
          <p:cNvPr id="25" name="object 22">
            <a:extLst>
              <a:ext uri="{FF2B5EF4-FFF2-40B4-BE49-F238E27FC236}">
                <a16:creationId xmlns:a16="http://schemas.microsoft.com/office/drawing/2014/main" id="{6BC34846-BF86-E4CF-BEC8-AD29D8CE9B64}"/>
              </a:ext>
            </a:extLst>
          </p:cNvPr>
          <p:cNvSpPr txBox="1"/>
          <p:nvPr/>
        </p:nvSpPr>
        <p:spPr>
          <a:xfrm>
            <a:off x="6325808" y="3099665"/>
            <a:ext cx="251491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400" b="1" spc="-20" dirty="0">
                <a:solidFill>
                  <a:srgbClr val="7E7E7E"/>
                </a:solidFill>
                <a:latin typeface="Calibri"/>
                <a:cs typeface="Calibri"/>
              </a:rPr>
              <a:t>Logistics for Heavy Equipment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7" name="object 14">
            <a:extLst>
              <a:ext uri="{FF2B5EF4-FFF2-40B4-BE49-F238E27FC236}">
                <a16:creationId xmlns:a16="http://schemas.microsoft.com/office/drawing/2014/main" id="{DFE08C24-B396-2CB7-AD90-2C87F5F663AE}"/>
              </a:ext>
            </a:extLst>
          </p:cNvPr>
          <p:cNvSpPr/>
          <p:nvPr/>
        </p:nvSpPr>
        <p:spPr>
          <a:xfrm>
            <a:off x="5611750" y="4229057"/>
            <a:ext cx="497204" cy="497205"/>
          </a:xfrm>
          <a:custGeom>
            <a:avLst/>
            <a:gdLst/>
            <a:ahLst/>
            <a:cxnLst/>
            <a:rect l="l" t="t" r="r" b="b"/>
            <a:pathLst>
              <a:path w="497204" h="497204">
                <a:moveTo>
                  <a:pt x="496824" y="0"/>
                </a:moveTo>
                <a:lnTo>
                  <a:pt x="0" y="0"/>
                </a:lnTo>
                <a:lnTo>
                  <a:pt x="0" y="496823"/>
                </a:lnTo>
                <a:lnTo>
                  <a:pt x="496824" y="496823"/>
                </a:lnTo>
                <a:lnTo>
                  <a:pt x="496824" y="0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15">
            <a:extLst>
              <a:ext uri="{FF2B5EF4-FFF2-40B4-BE49-F238E27FC236}">
                <a16:creationId xmlns:a16="http://schemas.microsoft.com/office/drawing/2014/main" id="{863CBD83-B28F-FBBB-98F4-EF5C9E05C735}"/>
              </a:ext>
            </a:extLst>
          </p:cNvPr>
          <p:cNvSpPr txBox="1"/>
          <p:nvPr/>
        </p:nvSpPr>
        <p:spPr>
          <a:xfrm>
            <a:off x="5611750" y="4229057"/>
            <a:ext cx="60452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defPPr>
              <a:defRPr kern="0"/>
            </a:defPPr>
            <a:lvl1pPr marL="12700">
              <a:lnSpc>
                <a:spcPct val="100000"/>
              </a:lnSpc>
              <a:spcBef>
                <a:spcPts val="100"/>
              </a:spcBef>
              <a:defRPr sz="2800" b="1" i="0" spc="-25">
                <a:solidFill>
                  <a:srgbClr val="7E7E7E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dirty="0"/>
              <a:t>0</a:t>
            </a:r>
            <a:r>
              <a:rPr lang="en-GB" dirty="0"/>
              <a:t>7</a:t>
            </a:r>
            <a:endParaRPr dirty="0"/>
          </a:p>
        </p:txBody>
      </p:sp>
      <p:sp>
        <p:nvSpPr>
          <p:cNvPr id="34" name="object 22">
            <a:extLst>
              <a:ext uri="{FF2B5EF4-FFF2-40B4-BE49-F238E27FC236}">
                <a16:creationId xmlns:a16="http://schemas.microsoft.com/office/drawing/2014/main" id="{B7B35A04-9052-98F1-8D1F-D062CFB540A3}"/>
              </a:ext>
            </a:extLst>
          </p:cNvPr>
          <p:cNvSpPr txBox="1"/>
          <p:nvPr/>
        </p:nvSpPr>
        <p:spPr>
          <a:xfrm>
            <a:off x="6325808" y="4285494"/>
            <a:ext cx="213391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400" b="1" spc="-20" dirty="0">
                <a:solidFill>
                  <a:srgbClr val="7E7E7E"/>
                </a:solidFill>
                <a:latin typeface="Calibri"/>
                <a:cs typeface="Calibri"/>
              </a:rPr>
              <a:t>Future Outlook</a:t>
            </a:r>
            <a:endParaRPr sz="1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9456" y="5102352"/>
            <a:ext cx="8742045" cy="137160"/>
          </a:xfrm>
          <a:custGeom>
            <a:avLst/>
            <a:gdLst/>
            <a:ahLst/>
            <a:cxnLst/>
            <a:rect l="l" t="t" r="r" b="b"/>
            <a:pathLst>
              <a:path w="8742045" h="137160">
                <a:moveTo>
                  <a:pt x="8741664" y="0"/>
                </a:moveTo>
                <a:lnTo>
                  <a:pt x="0" y="0"/>
                </a:lnTo>
                <a:lnTo>
                  <a:pt x="0" y="137160"/>
                </a:lnTo>
                <a:lnTo>
                  <a:pt x="8741664" y="137160"/>
                </a:lnTo>
                <a:lnTo>
                  <a:pt x="8741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21798" y="-38100"/>
            <a:ext cx="9165798" cy="5714799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1270B077-C2E4-B3DB-5E7C-F1BAE3DD4A63}"/>
              </a:ext>
            </a:extLst>
          </p:cNvPr>
          <p:cNvSpPr txBox="1">
            <a:spLocks/>
          </p:cNvSpPr>
          <p:nvPr/>
        </p:nvSpPr>
        <p:spPr>
          <a:xfrm>
            <a:off x="518480" y="4457700"/>
            <a:ext cx="5811180" cy="1132490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>
            <a:lvl1pPr>
              <a:defRPr sz="2400" b="1" i="0">
                <a:solidFill>
                  <a:srgbClr val="5B9BD3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40005" marR="5080" indent="-27940">
              <a:lnSpc>
                <a:spcPct val="80000"/>
              </a:lnSpc>
              <a:spcBef>
                <a:spcPts val="1055"/>
              </a:spcBef>
            </a:pPr>
            <a:r>
              <a:rPr lang="en-US" sz="4000" dirty="0">
                <a:solidFill>
                  <a:schemeClr val="bg1"/>
                </a:solidFill>
              </a:rPr>
              <a:t>Asset</a:t>
            </a:r>
            <a:r>
              <a:rPr lang="en-US" sz="4000" spc="-130" dirty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Management.</a:t>
            </a:r>
            <a:r>
              <a:rPr lang="en-US" sz="4000" spc="-130" dirty="0">
                <a:solidFill>
                  <a:schemeClr val="bg1"/>
                </a:solidFill>
              </a:rPr>
              <a:t> </a:t>
            </a:r>
            <a:r>
              <a:rPr lang="en-US" sz="4000" spc="-20" dirty="0">
                <a:solidFill>
                  <a:schemeClr val="bg1"/>
                </a:solidFill>
              </a:rPr>
              <a:t>Field </a:t>
            </a:r>
            <a:r>
              <a:rPr lang="en-US" sz="4000" dirty="0">
                <a:solidFill>
                  <a:schemeClr val="bg1"/>
                </a:solidFill>
              </a:rPr>
              <a:t>Service</a:t>
            </a:r>
            <a:r>
              <a:rPr lang="en-US" sz="4000" spc="-114" dirty="0">
                <a:solidFill>
                  <a:schemeClr val="bg1"/>
                </a:solidFill>
              </a:rPr>
              <a:t> </a:t>
            </a:r>
            <a:r>
              <a:rPr lang="en-US" sz="4000" spc="-10" dirty="0">
                <a:solidFill>
                  <a:schemeClr val="bg1"/>
                </a:solidFill>
              </a:rPr>
              <a:t>Operation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534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043" y="66547"/>
            <a:ext cx="648398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Capabilities</a:t>
            </a:r>
            <a:r>
              <a:rPr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pc="-7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spc="-8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spc="-7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71043" y="804153"/>
            <a:ext cx="4124757" cy="1570686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600"/>
              </a:spcBef>
            </a:pPr>
            <a:r>
              <a:rPr sz="1400" b="1" dirty="0">
                <a:latin typeface="Calibri"/>
                <a:cs typeface="Calibri"/>
              </a:rPr>
              <a:t>Asset</a:t>
            </a:r>
            <a:r>
              <a:rPr sz="1400" b="1" spc="-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Management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-</a:t>
            </a:r>
            <a:r>
              <a:rPr sz="1400" b="1" spc="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Operations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&amp;</a:t>
            </a:r>
            <a:r>
              <a:rPr sz="1400" b="1" spc="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Maintenance</a:t>
            </a:r>
            <a:r>
              <a:rPr sz="1400" b="1" spc="-3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Services</a:t>
            </a:r>
            <a:endParaRPr sz="1400" dirty="0">
              <a:latin typeface="Calibri"/>
              <a:cs typeface="Calibri"/>
            </a:endParaRPr>
          </a:p>
          <a:p>
            <a:pPr marL="297815" marR="5080" indent="-285750" algn="just">
              <a:lnSpc>
                <a:spcPct val="130000"/>
              </a:lnSpc>
              <a:buFont typeface="Wingdings"/>
              <a:buChar char=""/>
              <a:tabLst>
                <a:tab pos="299085" algn="l"/>
              </a:tabLst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1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one-</a:t>
            </a:r>
            <a:r>
              <a:rPr sz="1100" spc="-20" dirty="0">
                <a:latin typeface="Arial" panose="020B0604020202020204" pitchFamily="34" charset="0"/>
                <a:cs typeface="Arial" panose="020B0604020202020204" pitchFamily="34" charset="0"/>
              </a:rPr>
              <a:t>stop-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  <a:r>
              <a:rPr sz="1100" spc="1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100" spc="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asset</a:t>
            </a:r>
            <a:r>
              <a:rPr sz="11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  <a:r>
              <a:rPr sz="11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sz="11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100" spc="1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upstream</a:t>
            </a:r>
            <a:r>
              <a:rPr sz="1100" spc="1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25" dirty="0">
                <a:latin typeface="Arial" panose="020B0604020202020204" pitchFamily="34" charset="0"/>
                <a:cs typeface="Arial" panose="020B0604020202020204" pitchFamily="34" charset="0"/>
              </a:rPr>
              <a:t>Oil 	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1100" spc="4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Gas</a:t>
            </a:r>
            <a:r>
              <a:rPr sz="1100" spc="4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sz="1100" spc="4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sz="1100" spc="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100" spc="4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Gulf</a:t>
            </a:r>
            <a:r>
              <a:rPr sz="1100" spc="4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100" spc="4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Guinea</a:t>
            </a:r>
            <a:r>
              <a:rPr sz="1100" spc="40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1100" spc="3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asset 	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commission,</a:t>
            </a:r>
            <a:r>
              <a:rPr sz="11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operations</a:t>
            </a:r>
            <a:r>
              <a:rPr sz="11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1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de-commissioning.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450" indent="-285750" algn="just">
              <a:spcBef>
                <a:spcPts val="505"/>
              </a:spcBef>
              <a:buFont typeface="Wingdings"/>
              <a:buChar char=""/>
              <a:tabLst>
                <a:tab pos="298450" algn="l"/>
              </a:tabLst>
            </a:pP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Leveraging</a:t>
            </a:r>
            <a:r>
              <a:rPr lang="en-US" sz="11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n-US" sz="11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en-US" sz="11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core</a:t>
            </a:r>
            <a:r>
              <a:rPr lang="en-US" sz="1100" spc="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competence in</a:t>
            </a:r>
            <a:r>
              <a:rPr lang="en-US" sz="1100" spc="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Engineering, Fabrication,</a:t>
            </a:r>
            <a:r>
              <a:rPr lang="en-US" sz="11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Construction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1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Project</a:t>
            </a:r>
            <a:r>
              <a:rPr lang="en-US" sz="11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9139" y="2400300"/>
            <a:ext cx="4124758" cy="1675523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99085" marR="6350" indent="-287020">
              <a:lnSpc>
                <a:spcPct val="130000"/>
              </a:lnSpc>
              <a:buFont typeface="Wingdings"/>
              <a:buChar char=""/>
              <a:tabLst>
                <a:tab pos="299085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Oversea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  <a:r>
              <a:rPr sz="11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sz="1100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improve</a:t>
            </a:r>
            <a:r>
              <a:rPr sz="11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national</a:t>
            </a:r>
            <a:r>
              <a:rPr sz="11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sz="11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base</a:t>
            </a:r>
            <a:r>
              <a:rPr sz="11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25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100" spc="-25" dirty="0">
                <a:latin typeface="Arial" panose="020B0604020202020204" pitchFamily="34" charset="0"/>
                <a:cs typeface="Arial" panose="020B0604020202020204" pitchFamily="34" charset="0"/>
              </a:rPr>
              <a:t> NCDMB</a:t>
            </a:r>
            <a:r>
              <a:rPr sz="1100" spc="-25" dirty="0">
                <a:latin typeface="Arial" panose="020B0604020202020204" pitchFamily="34" charset="0"/>
                <a:cs typeface="Arial" panose="020B0604020202020204" pitchFamily="34" charset="0"/>
              </a:rPr>
              <a:t> HCD</a:t>
            </a:r>
            <a:r>
              <a:rPr lang="en-US" sz="1100" spc="-25" dirty="0">
                <a:latin typeface="Arial" panose="020B0604020202020204" pitchFamily="34" charset="0"/>
                <a:cs typeface="Arial" panose="020B0604020202020204" pitchFamily="34" charset="0"/>
              </a:rPr>
              <a:t> scheme.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indent="-287020">
              <a:lnSpc>
                <a:spcPct val="100000"/>
              </a:lnSpc>
              <a:spcBef>
                <a:spcPts val="505"/>
              </a:spcBef>
              <a:buFont typeface="Wingdings"/>
              <a:buChar char=""/>
              <a:tabLst>
                <a:tab pos="299085" algn="l"/>
              </a:tabLst>
            </a:pP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Dorman</a:t>
            </a:r>
            <a:r>
              <a:rPr sz="1100" spc="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sz="1100" spc="10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sz="1100" spc="1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successfully</a:t>
            </a:r>
            <a:r>
              <a:rPr sz="1100" spc="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completed</a:t>
            </a:r>
            <a:r>
              <a:rPr sz="1100" spc="1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BONGA</a:t>
            </a:r>
            <a:r>
              <a:rPr sz="1100" spc="105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1100" spc="-20" dirty="0">
                <a:latin typeface="Arial" panose="020B0604020202020204" pitchFamily="34" charset="0"/>
                <a:cs typeface="Arial" panose="020B0604020202020204" pitchFamily="34" charset="0"/>
              </a:rPr>
              <a:t>FPSO</a:t>
            </a:r>
            <a:r>
              <a:rPr lang="en-US" sz="1100" spc="-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Shutdown</a:t>
            </a:r>
            <a:r>
              <a:rPr sz="1100" spc="2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sz="1100" spc="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1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five</a:t>
            </a:r>
            <a:r>
              <a:rPr sz="1100" spc="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consecutive</a:t>
            </a:r>
            <a:r>
              <a:rPr sz="1100" spc="3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times</a:t>
            </a:r>
            <a:r>
              <a:rPr sz="1100" spc="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within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budget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and schedules.  </a:t>
            </a:r>
            <a:r>
              <a:rPr sz="11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ften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ahead</a:t>
            </a:r>
            <a:r>
              <a:rPr sz="11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1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schedule,</a:t>
            </a:r>
            <a:r>
              <a:rPr sz="11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sz="11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ZERO</a:t>
            </a:r>
            <a:r>
              <a:rPr sz="11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25" dirty="0">
                <a:latin typeface="Arial" panose="020B0604020202020204" pitchFamily="34" charset="0"/>
                <a:cs typeface="Arial" panose="020B0604020202020204" pitchFamily="34" charset="0"/>
              </a:rPr>
              <a:t>LTI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9085" marR="8890" indent="-287020" algn="l">
              <a:lnSpc>
                <a:spcPct val="130000"/>
              </a:lnSpc>
              <a:buFont typeface="Wingdings"/>
              <a:buChar char=""/>
              <a:tabLst>
                <a:tab pos="299085" algn="l"/>
                <a:tab pos="1336675" algn="l"/>
                <a:tab pos="2284730" algn="l"/>
                <a:tab pos="2690495" algn="l"/>
                <a:tab pos="3298825" algn="l"/>
                <a:tab pos="3745229" algn="l"/>
              </a:tabLst>
            </a:pP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Successfully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100" spc="-20" dirty="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sz="1100" spc="-25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1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maintenance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sz="1100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1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1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Single</a:t>
            </a:r>
            <a:r>
              <a:rPr sz="11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Buoy</a:t>
            </a:r>
            <a:r>
              <a:rPr sz="11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dirty="0">
                <a:latin typeface="Arial" panose="020B0604020202020204" pitchFamily="34" charset="0"/>
                <a:cs typeface="Arial" panose="020B0604020202020204" pitchFamily="34" charset="0"/>
              </a:rPr>
              <a:t>Mooring</a:t>
            </a:r>
            <a:r>
              <a:rPr sz="11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100" spc="-20" dirty="0">
                <a:latin typeface="Arial" panose="020B0604020202020204" pitchFamily="34" charset="0"/>
                <a:cs typeface="Arial" panose="020B0604020202020204" pitchFamily="34" charset="0"/>
              </a:rPr>
              <a:t>(SBM)</a:t>
            </a:r>
            <a:endParaRPr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181600" y="706966"/>
            <a:ext cx="3526790" cy="4055534"/>
          </a:xfrm>
          <a:prstGeom prst="rect">
            <a:avLst/>
          </a:prstGeom>
          <a:solidFill>
            <a:srgbClr val="E9ECF4"/>
          </a:solidFill>
        </p:spPr>
        <p:txBody>
          <a:bodyPr vert="horz" wrap="square" lIns="0" tIns="33655" rIns="0" bIns="0" rtlCol="0">
            <a:spAutoFit/>
          </a:bodyPr>
          <a:lstStyle/>
          <a:p>
            <a:pPr marL="908050">
              <a:lnSpc>
                <a:spcPct val="100000"/>
              </a:lnSpc>
              <a:spcBef>
                <a:spcPts val="265"/>
              </a:spcBef>
            </a:pPr>
            <a:r>
              <a:rPr sz="1400" b="1" dirty="0">
                <a:latin typeface="Calibri"/>
                <a:cs typeface="Calibri"/>
              </a:rPr>
              <a:t>Asset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Integrity</a:t>
            </a:r>
            <a:r>
              <a:rPr sz="1400" b="1" spc="-6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Services</a:t>
            </a:r>
            <a:endParaRPr sz="1400" dirty="0">
              <a:latin typeface="Calibri"/>
              <a:cs typeface="Calibri"/>
            </a:endParaRPr>
          </a:p>
          <a:p>
            <a:pPr marL="378460" indent="-286385">
              <a:lnSpc>
                <a:spcPct val="100000"/>
              </a:lnSpc>
              <a:spcBef>
                <a:spcPts val="30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Sludge</a:t>
            </a:r>
            <a:r>
              <a:rPr sz="1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20" dirty="0">
                <a:latin typeface="Arial" panose="020B0604020202020204" pitchFamily="34" charset="0"/>
                <a:cs typeface="Arial" panose="020B0604020202020204" pitchFamily="34" charset="0"/>
              </a:rPr>
              <a:t>Tank</a:t>
            </a:r>
            <a:r>
              <a:rPr sz="10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Cleaning</a:t>
            </a:r>
            <a:r>
              <a:rPr sz="1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6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Skilled</a:t>
            </a:r>
            <a:r>
              <a:rPr sz="10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Manpower</a:t>
            </a:r>
            <a:r>
              <a:rPr sz="1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provisions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80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Turnaround</a:t>
            </a:r>
            <a:r>
              <a:rPr sz="1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Insulation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sz="10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hook-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ups,</a:t>
            </a:r>
            <a:r>
              <a:rPr sz="10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r>
              <a:rPr sz="1000" spc="-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 Welding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6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Machining</a:t>
            </a:r>
            <a:r>
              <a:rPr sz="1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spc="-20" dirty="0">
                <a:latin typeface="Arial" panose="020B0604020202020204" pitchFamily="34" charset="0"/>
                <a:cs typeface="Arial" panose="020B0604020202020204" pitchFamily="34" charset="0"/>
              </a:rPr>
              <a:t>Torque</a:t>
            </a:r>
            <a:r>
              <a:rPr sz="1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000" spc="-2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Bolt</a:t>
            </a:r>
            <a:r>
              <a:rPr sz="10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Tensioning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80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Habitat</a:t>
            </a:r>
            <a:r>
              <a:rPr sz="10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Post</a:t>
            </a:r>
            <a:r>
              <a:rPr sz="10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Weld</a:t>
            </a:r>
            <a:r>
              <a:rPr sz="10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sz="1000" spc="-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6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Hydrostatic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Pressure Testing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Pre-commissioning</a:t>
            </a:r>
            <a:r>
              <a:rPr sz="10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10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Commissioning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Rope</a:t>
            </a:r>
            <a:r>
              <a:rPr sz="10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7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Scaffolding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65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Blasting</a:t>
            </a:r>
            <a:r>
              <a:rPr sz="10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1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indent="-286385">
              <a:lnSpc>
                <a:spcPct val="100000"/>
              </a:lnSpc>
              <a:spcBef>
                <a:spcPts val="580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Inspection</a:t>
            </a:r>
            <a:r>
              <a:rPr sz="10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sz="10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Certification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8460" marR="82550" indent="-287020">
              <a:lnSpc>
                <a:spcPct val="111700"/>
              </a:lnSpc>
              <a:spcBef>
                <a:spcPts val="409"/>
              </a:spcBef>
              <a:buFont typeface="Wingdings"/>
              <a:buChar char=""/>
              <a:tabLst>
                <a:tab pos="378460" algn="l"/>
              </a:tabLst>
            </a:pP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Post</a:t>
            </a:r>
            <a:r>
              <a:rPr sz="1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Construction/Installation</a:t>
            </a:r>
            <a:r>
              <a:rPr sz="1000" spc="2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r>
              <a:rPr sz="1000" spc="27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services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including</a:t>
            </a:r>
            <a:r>
              <a:rPr sz="1000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reporting</a:t>
            </a:r>
            <a:r>
              <a:rPr sz="1000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000" spc="-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dirty="0">
                <a:latin typeface="Arial" panose="020B0604020202020204" pitchFamily="34" charset="0"/>
                <a:cs typeface="Arial" panose="020B0604020202020204" pitchFamily="34" charset="0"/>
              </a:rPr>
              <a:t>lesson</a:t>
            </a:r>
            <a:r>
              <a:rPr sz="10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000" spc="-10" dirty="0">
                <a:latin typeface="Arial" panose="020B0604020202020204" pitchFamily="34" charset="0"/>
                <a:cs typeface="Arial" panose="020B0604020202020204" pitchFamily="34" charset="0"/>
              </a:rPr>
              <a:t>learned</a:t>
            </a:r>
            <a:endParaRPr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1043" y="66547"/>
            <a:ext cx="648398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</a:t>
            </a:r>
            <a:r>
              <a:rPr spc="-45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spc="-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62023" y="753741"/>
            <a:ext cx="1533506" cy="121579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75423" y="2009394"/>
            <a:ext cx="15062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Pressure Equipment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4963" y="960431"/>
            <a:ext cx="1831427" cy="945745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13128" y="1902713"/>
            <a:ext cx="71691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6129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Steel Structure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8048" y="3123958"/>
            <a:ext cx="2100807" cy="661337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336039" y="3931158"/>
            <a:ext cx="8769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Pipe</a:t>
            </a:r>
            <a:r>
              <a:rPr sz="1400" b="1" spc="-1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Spools</a:t>
            </a:r>
            <a:endParaRPr sz="1400" dirty="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44883" y="2406396"/>
            <a:ext cx="1760578" cy="201015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432675" y="4313021"/>
            <a:ext cx="71691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3655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Calibri"/>
                <a:cs typeface="Calibri"/>
              </a:rPr>
              <a:t>Offshore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400" b="1" spc="-10" dirty="0">
                <a:latin typeface="Calibri"/>
                <a:cs typeface="Calibri"/>
              </a:rPr>
              <a:t>Structure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48440" y="2055971"/>
            <a:ext cx="1016367" cy="1126118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136392" y="1472819"/>
            <a:ext cx="2642870" cy="1796414"/>
            <a:chOff x="3136392" y="1472819"/>
            <a:chExt cx="2642870" cy="1796414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36392" y="2055971"/>
              <a:ext cx="1016367" cy="112611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317617" y="1472819"/>
              <a:ext cx="461645" cy="537210"/>
            </a:xfrm>
            <a:custGeom>
              <a:avLst/>
              <a:gdLst/>
              <a:ahLst/>
              <a:cxnLst/>
              <a:rect l="l" t="t" r="r" b="b"/>
              <a:pathLst>
                <a:path w="461645" h="537210">
                  <a:moveTo>
                    <a:pt x="461518" y="0"/>
                  </a:moveTo>
                  <a:lnTo>
                    <a:pt x="186562" y="127000"/>
                  </a:lnTo>
                  <a:lnTo>
                    <a:pt x="236728" y="168655"/>
                  </a:lnTo>
                  <a:lnTo>
                    <a:pt x="0" y="453770"/>
                  </a:lnTo>
                  <a:lnTo>
                    <a:pt x="100330" y="537082"/>
                  </a:lnTo>
                  <a:lnTo>
                    <a:pt x="337058" y="251967"/>
                  </a:lnTo>
                  <a:lnTo>
                    <a:pt x="387096" y="293623"/>
                  </a:lnTo>
                  <a:lnTo>
                    <a:pt x="461518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72712" y="1940052"/>
              <a:ext cx="1219200" cy="132892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228338" y="1972818"/>
              <a:ext cx="1112520" cy="1222375"/>
            </a:xfrm>
            <a:custGeom>
              <a:avLst/>
              <a:gdLst/>
              <a:ahLst/>
              <a:cxnLst/>
              <a:rect l="l" t="t" r="r" b="b"/>
              <a:pathLst>
                <a:path w="1112520" h="1222375">
                  <a:moveTo>
                    <a:pt x="0" y="611124"/>
                  </a:moveTo>
                  <a:lnTo>
                    <a:pt x="1843" y="560995"/>
                  </a:lnTo>
                  <a:lnTo>
                    <a:pt x="7280" y="511983"/>
                  </a:lnTo>
                  <a:lnTo>
                    <a:pt x="16166" y="464247"/>
                  </a:lnTo>
                  <a:lnTo>
                    <a:pt x="28358" y="417941"/>
                  </a:lnTo>
                  <a:lnTo>
                    <a:pt x="43713" y="373225"/>
                  </a:lnTo>
                  <a:lnTo>
                    <a:pt x="62088" y="330254"/>
                  </a:lnTo>
                  <a:lnTo>
                    <a:pt x="83340" y="289187"/>
                  </a:lnTo>
                  <a:lnTo>
                    <a:pt x="107326" y="250179"/>
                  </a:lnTo>
                  <a:lnTo>
                    <a:pt x="133902" y="213390"/>
                  </a:lnTo>
                  <a:lnTo>
                    <a:pt x="162925" y="178974"/>
                  </a:lnTo>
                  <a:lnTo>
                    <a:pt x="194252" y="147091"/>
                  </a:lnTo>
                  <a:lnTo>
                    <a:pt x="227740" y="117896"/>
                  </a:lnTo>
                  <a:lnTo>
                    <a:pt x="263246" y="91548"/>
                  </a:lnTo>
                  <a:lnTo>
                    <a:pt x="300626" y="68202"/>
                  </a:lnTo>
                  <a:lnTo>
                    <a:pt x="339738" y="48017"/>
                  </a:lnTo>
                  <a:lnTo>
                    <a:pt x="380439" y="31150"/>
                  </a:lnTo>
                  <a:lnTo>
                    <a:pt x="422584" y="17757"/>
                  </a:lnTo>
                  <a:lnTo>
                    <a:pt x="466031" y="7997"/>
                  </a:lnTo>
                  <a:lnTo>
                    <a:pt x="510638" y="2025"/>
                  </a:lnTo>
                  <a:lnTo>
                    <a:pt x="556260" y="0"/>
                  </a:lnTo>
                  <a:lnTo>
                    <a:pt x="601881" y="2025"/>
                  </a:lnTo>
                  <a:lnTo>
                    <a:pt x="646488" y="7997"/>
                  </a:lnTo>
                  <a:lnTo>
                    <a:pt x="689935" y="17757"/>
                  </a:lnTo>
                  <a:lnTo>
                    <a:pt x="732080" y="31150"/>
                  </a:lnTo>
                  <a:lnTo>
                    <a:pt x="772781" y="48017"/>
                  </a:lnTo>
                  <a:lnTo>
                    <a:pt x="811893" y="68202"/>
                  </a:lnTo>
                  <a:lnTo>
                    <a:pt x="849273" y="91548"/>
                  </a:lnTo>
                  <a:lnTo>
                    <a:pt x="884779" y="117896"/>
                  </a:lnTo>
                  <a:lnTo>
                    <a:pt x="918267" y="147091"/>
                  </a:lnTo>
                  <a:lnTo>
                    <a:pt x="949594" y="178974"/>
                  </a:lnTo>
                  <a:lnTo>
                    <a:pt x="978617" y="213390"/>
                  </a:lnTo>
                  <a:lnTo>
                    <a:pt x="1005193" y="250179"/>
                  </a:lnTo>
                  <a:lnTo>
                    <a:pt x="1029179" y="289187"/>
                  </a:lnTo>
                  <a:lnTo>
                    <a:pt x="1050431" y="330254"/>
                  </a:lnTo>
                  <a:lnTo>
                    <a:pt x="1068806" y="373225"/>
                  </a:lnTo>
                  <a:lnTo>
                    <a:pt x="1084161" y="417941"/>
                  </a:lnTo>
                  <a:lnTo>
                    <a:pt x="1096353" y="464247"/>
                  </a:lnTo>
                  <a:lnTo>
                    <a:pt x="1105239" y="511983"/>
                  </a:lnTo>
                  <a:lnTo>
                    <a:pt x="1110676" y="560995"/>
                  </a:lnTo>
                  <a:lnTo>
                    <a:pt x="1112520" y="611124"/>
                  </a:lnTo>
                  <a:lnTo>
                    <a:pt x="1110676" y="661252"/>
                  </a:lnTo>
                  <a:lnTo>
                    <a:pt x="1105239" y="710264"/>
                  </a:lnTo>
                  <a:lnTo>
                    <a:pt x="1096353" y="758000"/>
                  </a:lnTo>
                  <a:lnTo>
                    <a:pt x="1084161" y="804306"/>
                  </a:lnTo>
                  <a:lnTo>
                    <a:pt x="1068806" y="849022"/>
                  </a:lnTo>
                  <a:lnTo>
                    <a:pt x="1050431" y="891993"/>
                  </a:lnTo>
                  <a:lnTo>
                    <a:pt x="1029179" y="933060"/>
                  </a:lnTo>
                  <a:lnTo>
                    <a:pt x="1005193" y="972068"/>
                  </a:lnTo>
                  <a:lnTo>
                    <a:pt x="978617" y="1008857"/>
                  </a:lnTo>
                  <a:lnTo>
                    <a:pt x="949594" y="1043273"/>
                  </a:lnTo>
                  <a:lnTo>
                    <a:pt x="918267" y="1075156"/>
                  </a:lnTo>
                  <a:lnTo>
                    <a:pt x="884779" y="1104351"/>
                  </a:lnTo>
                  <a:lnTo>
                    <a:pt x="849273" y="1130699"/>
                  </a:lnTo>
                  <a:lnTo>
                    <a:pt x="811893" y="1154045"/>
                  </a:lnTo>
                  <a:lnTo>
                    <a:pt x="772781" y="1174230"/>
                  </a:lnTo>
                  <a:lnTo>
                    <a:pt x="732080" y="1191097"/>
                  </a:lnTo>
                  <a:lnTo>
                    <a:pt x="689935" y="1204490"/>
                  </a:lnTo>
                  <a:lnTo>
                    <a:pt x="646488" y="1214250"/>
                  </a:lnTo>
                  <a:lnTo>
                    <a:pt x="601881" y="1220222"/>
                  </a:lnTo>
                  <a:lnTo>
                    <a:pt x="556260" y="1222248"/>
                  </a:lnTo>
                  <a:lnTo>
                    <a:pt x="510638" y="1220222"/>
                  </a:lnTo>
                  <a:lnTo>
                    <a:pt x="466031" y="1214250"/>
                  </a:lnTo>
                  <a:lnTo>
                    <a:pt x="422584" y="1204490"/>
                  </a:lnTo>
                  <a:lnTo>
                    <a:pt x="380439" y="1191097"/>
                  </a:lnTo>
                  <a:lnTo>
                    <a:pt x="339738" y="1174230"/>
                  </a:lnTo>
                  <a:lnTo>
                    <a:pt x="300626" y="1154045"/>
                  </a:lnTo>
                  <a:lnTo>
                    <a:pt x="263246" y="1130699"/>
                  </a:lnTo>
                  <a:lnTo>
                    <a:pt x="227740" y="1104351"/>
                  </a:lnTo>
                  <a:lnTo>
                    <a:pt x="194252" y="1075156"/>
                  </a:lnTo>
                  <a:lnTo>
                    <a:pt x="162925" y="1043273"/>
                  </a:lnTo>
                  <a:lnTo>
                    <a:pt x="133902" y="1008857"/>
                  </a:lnTo>
                  <a:lnTo>
                    <a:pt x="107326" y="972068"/>
                  </a:lnTo>
                  <a:lnTo>
                    <a:pt x="83340" y="933060"/>
                  </a:lnTo>
                  <a:lnTo>
                    <a:pt x="62088" y="891993"/>
                  </a:lnTo>
                  <a:lnTo>
                    <a:pt x="43713" y="849022"/>
                  </a:lnTo>
                  <a:lnTo>
                    <a:pt x="28358" y="804306"/>
                  </a:lnTo>
                  <a:lnTo>
                    <a:pt x="16166" y="758000"/>
                  </a:lnTo>
                  <a:lnTo>
                    <a:pt x="7280" y="710264"/>
                  </a:lnTo>
                  <a:lnTo>
                    <a:pt x="1843" y="661252"/>
                  </a:lnTo>
                  <a:lnTo>
                    <a:pt x="0" y="611124"/>
                  </a:lnTo>
                  <a:close/>
                </a:path>
              </a:pathLst>
            </a:custGeom>
            <a:ln w="25400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3543680" y="1469771"/>
            <a:ext cx="565150" cy="484505"/>
          </a:xfrm>
          <a:custGeom>
            <a:avLst/>
            <a:gdLst/>
            <a:ahLst/>
            <a:cxnLst/>
            <a:rect l="l" t="t" r="r" b="b"/>
            <a:pathLst>
              <a:path w="565150" h="484505">
                <a:moveTo>
                  <a:pt x="0" y="0"/>
                </a:moveTo>
                <a:lnTo>
                  <a:pt x="119761" y="259079"/>
                </a:lnTo>
                <a:lnTo>
                  <a:pt x="158877" y="211836"/>
                </a:lnTo>
                <a:lnTo>
                  <a:pt x="486664" y="483996"/>
                </a:lnTo>
                <a:lnTo>
                  <a:pt x="565150" y="389508"/>
                </a:lnTo>
                <a:lnTo>
                  <a:pt x="237363" y="117348"/>
                </a:lnTo>
                <a:lnTo>
                  <a:pt x="276606" y="70103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587241" y="3346069"/>
            <a:ext cx="565150" cy="483870"/>
          </a:xfrm>
          <a:custGeom>
            <a:avLst/>
            <a:gdLst/>
            <a:ahLst/>
            <a:cxnLst/>
            <a:rect l="l" t="t" r="r" b="b"/>
            <a:pathLst>
              <a:path w="565150" h="483870">
                <a:moveTo>
                  <a:pt x="486663" y="0"/>
                </a:moveTo>
                <a:lnTo>
                  <a:pt x="158877" y="272160"/>
                </a:lnTo>
                <a:lnTo>
                  <a:pt x="119634" y="224916"/>
                </a:lnTo>
                <a:lnTo>
                  <a:pt x="0" y="483869"/>
                </a:lnTo>
                <a:lnTo>
                  <a:pt x="276479" y="413765"/>
                </a:lnTo>
                <a:lnTo>
                  <a:pt x="237362" y="366648"/>
                </a:lnTo>
                <a:lnTo>
                  <a:pt x="565023" y="94487"/>
                </a:lnTo>
                <a:lnTo>
                  <a:pt x="486663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70880" y="3366642"/>
            <a:ext cx="511809" cy="494030"/>
          </a:xfrm>
          <a:custGeom>
            <a:avLst/>
            <a:gdLst/>
            <a:ahLst/>
            <a:cxnLst/>
            <a:rect l="l" t="t" r="r" b="b"/>
            <a:pathLst>
              <a:path w="511810" h="494029">
                <a:moveTo>
                  <a:pt x="89789" y="0"/>
                </a:moveTo>
                <a:lnTo>
                  <a:pt x="0" y="93852"/>
                </a:lnTo>
                <a:lnTo>
                  <a:pt x="270002" y="352297"/>
                </a:lnTo>
                <a:lnTo>
                  <a:pt x="225044" y="399287"/>
                </a:lnTo>
                <a:lnTo>
                  <a:pt x="511683" y="493775"/>
                </a:lnTo>
                <a:lnTo>
                  <a:pt x="404749" y="211581"/>
                </a:lnTo>
                <a:lnTo>
                  <a:pt x="359791" y="258571"/>
                </a:lnTo>
                <a:lnTo>
                  <a:pt x="8978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4298441" y="2311653"/>
            <a:ext cx="97281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6205" marR="5080" indent="-104139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alibri"/>
                <a:cs typeface="Calibri"/>
              </a:rPr>
              <a:t>Engineered Products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60"/>
              </a:lnSpc>
            </a:pPr>
            <a:r>
              <a:rPr dirty="0"/>
              <a:t>Source:</a:t>
            </a:r>
            <a:r>
              <a:rPr spc="-40" dirty="0"/>
              <a:t> </a:t>
            </a:r>
            <a:r>
              <a:rPr dirty="0"/>
              <a:t>Company</a:t>
            </a:r>
            <a:r>
              <a:rPr spc="-20" dirty="0"/>
              <a:t> </a:t>
            </a:r>
            <a:r>
              <a:rPr spc="-10" dirty="0"/>
              <a:t>Information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64"/>
            <a:ext cx="9143999" cy="5712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A40BA3-164E-4EE5-6794-B889FFD34C39}"/>
              </a:ext>
            </a:extLst>
          </p:cNvPr>
          <p:cNvSpPr txBox="1"/>
          <p:nvPr/>
        </p:nvSpPr>
        <p:spPr>
          <a:xfrm>
            <a:off x="1524000" y="1485900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Thank You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DORMAN\Desktop\DSC_0133a.jpg">
            <a:extLst>
              <a:ext uri="{FF2B5EF4-FFF2-40B4-BE49-F238E27FC236}">
                <a16:creationId xmlns:a16="http://schemas.microsoft.com/office/drawing/2014/main" id="{1075D261-D594-B243-D3FE-973C26E8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26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52676" y="0"/>
            <a:ext cx="2328724" cy="73417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/>
          <a:p>
            <a:pPr marL="426084">
              <a:spcBef>
                <a:spcPts val="1285"/>
              </a:spcBef>
            </a:pPr>
            <a:r>
              <a:rPr sz="3700" spc="-25" dirty="0">
                <a:solidFill>
                  <a:srgbClr val="EFEFEF"/>
                </a:solidFill>
              </a:rPr>
              <a:t>About Us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6738" y="0"/>
            <a:ext cx="1219200" cy="73417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285"/>
              </a:spcBef>
            </a:pPr>
            <a:r>
              <a:rPr sz="3700" b="1" spc="-25" dirty="0">
                <a:solidFill>
                  <a:srgbClr val="EFEFEF"/>
                </a:solidFill>
                <a:latin typeface="Calibri"/>
                <a:cs typeface="Calibri"/>
              </a:rPr>
              <a:t>01</a:t>
            </a:r>
            <a:endParaRPr sz="37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889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5136399" y="2964213"/>
            <a:ext cx="1688108" cy="1038393"/>
            <a:chOff x="5263893" y="4026788"/>
            <a:chExt cx="2233930" cy="137414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92469" y="4055363"/>
              <a:ext cx="2176270" cy="131669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92468" y="4055363"/>
              <a:ext cx="2176780" cy="1316990"/>
            </a:xfrm>
            <a:custGeom>
              <a:avLst/>
              <a:gdLst/>
              <a:ahLst/>
              <a:cxnLst/>
              <a:rect l="l" t="t" r="r" b="b"/>
              <a:pathLst>
                <a:path w="2176779" h="1316989">
                  <a:moveTo>
                    <a:pt x="0" y="1316736"/>
                  </a:moveTo>
                  <a:lnTo>
                    <a:pt x="2176271" y="1316736"/>
                  </a:lnTo>
                  <a:lnTo>
                    <a:pt x="2176271" y="0"/>
                  </a:lnTo>
                  <a:lnTo>
                    <a:pt x="0" y="0"/>
                  </a:lnTo>
                  <a:lnTo>
                    <a:pt x="0" y="1316736"/>
                  </a:lnTo>
                  <a:close/>
                </a:path>
              </a:pathLst>
            </a:custGeom>
            <a:ln w="57150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860687" y="1848563"/>
            <a:ext cx="1673713" cy="1078220"/>
            <a:chOff x="7545702" y="2550411"/>
            <a:chExt cx="2214880" cy="142684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2854" y="2607562"/>
              <a:ext cx="2100070" cy="131216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574277" y="2578986"/>
              <a:ext cx="2157730" cy="1369695"/>
            </a:xfrm>
            <a:custGeom>
              <a:avLst/>
              <a:gdLst/>
              <a:ahLst/>
              <a:cxnLst/>
              <a:rect l="l" t="t" r="r" b="b"/>
              <a:pathLst>
                <a:path w="2157729" h="1369695">
                  <a:moveTo>
                    <a:pt x="0" y="1369317"/>
                  </a:moveTo>
                  <a:lnTo>
                    <a:pt x="2157224" y="1369317"/>
                  </a:lnTo>
                  <a:lnTo>
                    <a:pt x="2157224" y="0"/>
                  </a:lnTo>
                  <a:lnTo>
                    <a:pt x="0" y="0"/>
                  </a:lnTo>
                  <a:lnTo>
                    <a:pt x="0" y="1369317"/>
                  </a:lnTo>
                  <a:close/>
                </a:path>
              </a:pathLst>
            </a:custGeom>
            <a:ln w="57150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6860687" y="736082"/>
            <a:ext cx="1673713" cy="1078220"/>
            <a:chOff x="7545702" y="1078227"/>
            <a:chExt cx="2214880" cy="1426845"/>
          </a:xfrm>
        </p:grpSpPr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2854" y="1135378"/>
              <a:ext cx="2100070" cy="131216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574277" y="1106802"/>
              <a:ext cx="2157730" cy="1369695"/>
            </a:xfrm>
            <a:custGeom>
              <a:avLst/>
              <a:gdLst/>
              <a:ahLst/>
              <a:cxnLst/>
              <a:rect l="l" t="t" r="r" b="b"/>
              <a:pathLst>
                <a:path w="2157729" h="1369695">
                  <a:moveTo>
                    <a:pt x="0" y="1369314"/>
                  </a:moveTo>
                  <a:lnTo>
                    <a:pt x="2157224" y="1369314"/>
                  </a:lnTo>
                  <a:lnTo>
                    <a:pt x="2157224" y="0"/>
                  </a:lnTo>
                  <a:lnTo>
                    <a:pt x="0" y="0"/>
                  </a:lnTo>
                  <a:lnTo>
                    <a:pt x="0" y="1369314"/>
                  </a:lnTo>
                  <a:close/>
                </a:path>
              </a:pathLst>
            </a:custGeom>
            <a:ln w="57150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860687" y="2962198"/>
            <a:ext cx="1673713" cy="1061906"/>
            <a:chOff x="7545702" y="4024121"/>
            <a:chExt cx="2214880" cy="1405255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02854" y="4081269"/>
              <a:ext cx="2100070" cy="129082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74277" y="4052696"/>
              <a:ext cx="2157730" cy="1348105"/>
            </a:xfrm>
            <a:custGeom>
              <a:avLst/>
              <a:gdLst/>
              <a:ahLst/>
              <a:cxnLst/>
              <a:rect l="l" t="t" r="r" b="b"/>
              <a:pathLst>
                <a:path w="2157729" h="1348104">
                  <a:moveTo>
                    <a:pt x="0" y="1347976"/>
                  </a:moveTo>
                  <a:lnTo>
                    <a:pt x="2157224" y="1347976"/>
                  </a:lnTo>
                  <a:lnTo>
                    <a:pt x="2157224" y="0"/>
                  </a:lnTo>
                  <a:lnTo>
                    <a:pt x="0" y="0"/>
                  </a:lnTo>
                  <a:lnTo>
                    <a:pt x="0" y="1347976"/>
                  </a:lnTo>
                  <a:close/>
                </a:path>
              </a:pathLst>
            </a:custGeom>
            <a:ln w="57150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5136399" y="4050206"/>
            <a:ext cx="1688108" cy="1169494"/>
            <a:chOff x="5263893" y="5463919"/>
            <a:chExt cx="2233930" cy="148082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292469" y="5492490"/>
              <a:ext cx="2176270" cy="142335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292468" y="5492494"/>
              <a:ext cx="2176780" cy="1423670"/>
            </a:xfrm>
            <a:custGeom>
              <a:avLst/>
              <a:gdLst/>
              <a:ahLst/>
              <a:cxnLst/>
              <a:rect l="l" t="t" r="r" b="b"/>
              <a:pathLst>
                <a:path w="2176779" h="1423670">
                  <a:moveTo>
                    <a:pt x="0" y="1423414"/>
                  </a:moveTo>
                  <a:lnTo>
                    <a:pt x="2176271" y="1423414"/>
                  </a:lnTo>
                  <a:lnTo>
                    <a:pt x="2176271" y="0"/>
                  </a:lnTo>
                  <a:lnTo>
                    <a:pt x="0" y="0"/>
                  </a:lnTo>
                  <a:lnTo>
                    <a:pt x="0" y="1423414"/>
                  </a:lnTo>
                  <a:close/>
                </a:path>
              </a:pathLst>
            </a:custGeom>
            <a:ln w="57150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308308" y="5548840"/>
              <a:ext cx="164465" cy="34290"/>
            </a:xfrm>
            <a:custGeom>
              <a:avLst/>
              <a:gdLst/>
              <a:ahLst/>
              <a:cxnLst/>
              <a:rect l="l" t="t" r="r" b="b"/>
              <a:pathLst>
                <a:path w="164464" h="34289">
                  <a:moveTo>
                    <a:pt x="36195" y="31775"/>
                  </a:moveTo>
                  <a:lnTo>
                    <a:pt x="35890" y="30632"/>
                  </a:lnTo>
                  <a:lnTo>
                    <a:pt x="35598" y="29921"/>
                  </a:lnTo>
                  <a:lnTo>
                    <a:pt x="35077" y="29146"/>
                  </a:lnTo>
                  <a:lnTo>
                    <a:pt x="19469" y="4000"/>
                  </a:lnTo>
                  <a:lnTo>
                    <a:pt x="10045" y="0"/>
                  </a:lnTo>
                  <a:lnTo>
                    <a:pt x="6261" y="0"/>
                  </a:lnTo>
                  <a:lnTo>
                    <a:pt x="0" y="2489"/>
                  </a:lnTo>
                  <a:lnTo>
                    <a:pt x="139" y="3708"/>
                  </a:lnTo>
                  <a:lnTo>
                    <a:pt x="444" y="4343"/>
                  </a:lnTo>
                  <a:lnTo>
                    <a:pt x="1028" y="5003"/>
                  </a:lnTo>
                  <a:lnTo>
                    <a:pt x="20650" y="30327"/>
                  </a:lnTo>
                  <a:lnTo>
                    <a:pt x="31559" y="33820"/>
                  </a:lnTo>
                  <a:lnTo>
                    <a:pt x="32816" y="33705"/>
                  </a:lnTo>
                  <a:lnTo>
                    <a:pt x="34632" y="33261"/>
                  </a:lnTo>
                  <a:lnTo>
                    <a:pt x="35267" y="32969"/>
                  </a:lnTo>
                  <a:lnTo>
                    <a:pt x="36080" y="32258"/>
                  </a:lnTo>
                  <a:lnTo>
                    <a:pt x="36195" y="31775"/>
                  </a:lnTo>
                  <a:close/>
                </a:path>
                <a:path w="164464" h="34289">
                  <a:moveTo>
                    <a:pt x="100203" y="31775"/>
                  </a:moveTo>
                  <a:lnTo>
                    <a:pt x="99898" y="30632"/>
                  </a:lnTo>
                  <a:lnTo>
                    <a:pt x="99606" y="29921"/>
                  </a:lnTo>
                  <a:lnTo>
                    <a:pt x="99085" y="29146"/>
                  </a:lnTo>
                  <a:lnTo>
                    <a:pt x="83477" y="4000"/>
                  </a:lnTo>
                  <a:lnTo>
                    <a:pt x="74053" y="0"/>
                  </a:lnTo>
                  <a:lnTo>
                    <a:pt x="70269" y="0"/>
                  </a:lnTo>
                  <a:lnTo>
                    <a:pt x="64008" y="2489"/>
                  </a:lnTo>
                  <a:lnTo>
                    <a:pt x="64147" y="3708"/>
                  </a:lnTo>
                  <a:lnTo>
                    <a:pt x="64452" y="4343"/>
                  </a:lnTo>
                  <a:lnTo>
                    <a:pt x="65036" y="5003"/>
                  </a:lnTo>
                  <a:lnTo>
                    <a:pt x="84658" y="30327"/>
                  </a:lnTo>
                  <a:lnTo>
                    <a:pt x="95567" y="33820"/>
                  </a:lnTo>
                  <a:lnTo>
                    <a:pt x="96824" y="33705"/>
                  </a:lnTo>
                  <a:lnTo>
                    <a:pt x="98640" y="33261"/>
                  </a:lnTo>
                  <a:lnTo>
                    <a:pt x="99275" y="32969"/>
                  </a:lnTo>
                  <a:lnTo>
                    <a:pt x="100088" y="32258"/>
                  </a:lnTo>
                  <a:lnTo>
                    <a:pt x="100203" y="31775"/>
                  </a:lnTo>
                  <a:close/>
                </a:path>
                <a:path w="164464" h="34289">
                  <a:moveTo>
                    <a:pt x="164211" y="31775"/>
                  </a:moveTo>
                  <a:lnTo>
                    <a:pt x="163906" y="30632"/>
                  </a:lnTo>
                  <a:lnTo>
                    <a:pt x="163614" y="29921"/>
                  </a:lnTo>
                  <a:lnTo>
                    <a:pt x="163093" y="29146"/>
                  </a:lnTo>
                  <a:lnTo>
                    <a:pt x="147485" y="4000"/>
                  </a:lnTo>
                  <a:lnTo>
                    <a:pt x="138061" y="0"/>
                  </a:lnTo>
                  <a:lnTo>
                    <a:pt x="134277" y="0"/>
                  </a:lnTo>
                  <a:lnTo>
                    <a:pt x="128016" y="2489"/>
                  </a:lnTo>
                  <a:lnTo>
                    <a:pt x="128155" y="3708"/>
                  </a:lnTo>
                  <a:lnTo>
                    <a:pt x="128460" y="4343"/>
                  </a:lnTo>
                  <a:lnTo>
                    <a:pt x="129044" y="5003"/>
                  </a:lnTo>
                  <a:lnTo>
                    <a:pt x="148666" y="30327"/>
                  </a:lnTo>
                  <a:lnTo>
                    <a:pt x="159575" y="33820"/>
                  </a:lnTo>
                  <a:lnTo>
                    <a:pt x="160832" y="33705"/>
                  </a:lnTo>
                  <a:lnTo>
                    <a:pt x="162648" y="33261"/>
                  </a:lnTo>
                  <a:lnTo>
                    <a:pt x="163283" y="32969"/>
                  </a:lnTo>
                  <a:lnTo>
                    <a:pt x="164096" y="32258"/>
                  </a:lnTo>
                  <a:lnTo>
                    <a:pt x="164211" y="317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860688" y="4058555"/>
            <a:ext cx="1672273" cy="1133403"/>
            <a:chOff x="7545702" y="5474968"/>
            <a:chExt cx="2212975" cy="1499870"/>
          </a:xfrm>
        </p:grpSpPr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02854" y="5532119"/>
              <a:ext cx="2098548" cy="138531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7574277" y="5503543"/>
              <a:ext cx="2155825" cy="1442720"/>
            </a:xfrm>
            <a:custGeom>
              <a:avLst/>
              <a:gdLst/>
              <a:ahLst/>
              <a:cxnLst/>
              <a:rect l="l" t="t" r="r" b="b"/>
              <a:pathLst>
                <a:path w="2155825" h="1442720">
                  <a:moveTo>
                    <a:pt x="0" y="1442466"/>
                  </a:moveTo>
                  <a:lnTo>
                    <a:pt x="2155698" y="1442466"/>
                  </a:lnTo>
                  <a:lnTo>
                    <a:pt x="2155698" y="0"/>
                  </a:lnTo>
                  <a:lnTo>
                    <a:pt x="0" y="0"/>
                  </a:lnTo>
                  <a:lnTo>
                    <a:pt x="0" y="1442466"/>
                  </a:lnTo>
                  <a:close/>
                </a:path>
              </a:pathLst>
            </a:custGeom>
            <a:ln w="57150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5133232" y="736082"/>
            <a:ext cx="1688588" cy="1072462"/>
            <a:chOff x="5259702" y="1078227"/>
            <a:chExt cx="2234565" cy="1419225"/>
          </a:xfrm>
        </p:grpSpPr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16855" y="1135378"/>
              <a:ext cx="2119881" cy="130454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288277" y="1106802"/>
              <a:ext cx="2177415" cy="1362075"/>
            </a:xfrm>
            <a:custGeom>
              <a:avLst/>
              <a:gdLst/>
              <a:ahLst/>
              <a:cxnLst/>
              <a:rect l="l" t="t" r="r" b="b"/>
              <a:pathLst>
                <a:path w="2177415" h="1362075">
                  <a:moveTo>
                    <a:pt x="0" y="1361696"/>
                  </a:moveTo>
                  <a:lnTo>
                    <a:pt x="2177035" y="1361696"/>
                  </a:lnTo>
                  <a:lnTo>
                    <a:pt x="2177035" y="0"/>
                  </a:lnTo>
                  <a:lnTo>
                    <a:pt x="0" y="0"/>
                  </a:lnTo>
                  <a:lnTo>
                    <a:pt x="0" y="1361696"/>
                  </a:lnTo>
                  <a:close/>
                </a:path>
              </a:pathLst>
            </a:custGeom>
            <a:ln w="57150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128626" y="1848563"/>
            <a:ext cx="1697705" cy="1079180"/>
            <a:chOff x="5253607" y="2550411"/>
            <a:chExt cx="2246630" cy="1428115"/>
          </a:xfrm>
        </p:grpSpPr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10757" y="2607562"/>
              <a:ext cx="2132077" cy="131368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5282182" y="2578986"/>
              <a:ext cx="2189480" cy="1370965"/>
            </a:xfrm>
            <a:custGeom>
              <a:avLst/>
              <a:gdLst/>
              <a:ahLst/>
              <a:cxnLst/>
              <a:rect l="l" t="t" r="r" b="b"/>
              <a:pathLst>
                <a:path w="2189479" h="1370964">
                  <a:moveTo>
                    <a:pt x="0" y="1370840"/>
                  </a:moveTo>
                  <a:lnTo>
                    <a:pt x="2189224" y="1370840"/>
                  </a:lnTo>
                  <a:lnTo>
                    <a:pt x="2189224" y="0"/>
                  </a:lnTo>
                  <a:lnTo>
                    <a:pt x="0" y="0"/>
                  </a:lnTo>
                  <a:lnTo>
                    <a:pt x="0" y="1370840"/>
                  </a:lnTo>
                  <a:close/>
                </a:path>
              </a:pathLst>
            </a:custGeom>
            <a:ln w="57149">
              <a:solidFill>
                <a:srgbClr val="1697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">
            <a:extLst>
              <a:ext uri="{FF2B5EF4-FFF2-40B4-BE49-F238E27FC236}">
                <a16:creationId xmlns:a16="http://schemas.microsoft.com/office/drawing/2014/main" id="{1C228D93-F1EC-58A4-6C37-A4EF15BEC924}"/>
              </a:ext>
            </a:extLst>
          </p:cNvPr>
          <p:cNvSpPr txBox="1"/>
          <p:nvPr/>
        </p:nvSpPr>
        <p:spPr>
          <a:xfrm>
            <a:off x="762000" y="266700"/>
            <a:ext cx="160074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3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</a:t>
            </a:r>
            <a:endParaRPr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bject 3">
            <a:extLst>
              <a:ext uri="{FF2B5EF4-FFF2-40B4-BE49-F238E27FC236}">
                <a16:creationId xmlns:a16="http://schemas.microsoft.com/office/drawing/2014/main" id="{78EE6739-BACF-9E24-CD17-37A85799BBDA}"/>
              </a:ext>
            </a:extLst>
          </p:cNvPr>
          <p:cNvSpPr txBox="1"/>
          <p:nvPr/>
        </p:nvSpPr>
        <p:spPr>
          <a:xfrm>
            <a:off x="507904" y="1028700"/>
            <a:ext cx="4064096" cy="3160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marR="5080" indent="-285750" algn="just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Dorman Long Engineering Limited (DLE)</a:t>
            </a:r>
            <a:r>
              <a:rPr lang="en-US" sz="11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1100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1100" spc="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infrastructure</a:t>
            </a:r>
            <a:r>
              <a:rPr lang="en-US" sz="1100" b="1" spc="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100" b="1" spc="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supply</a:t>
            </a:r>
            <a:r>
              <a:rPr lang="en-US" sz="1100" b="1" spc="4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chain</a:t>
            </a:r>
            <a:r>
              <a:rPr lang="en-US" sz="1100" b="1" spc="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en-US" sz="11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spc="-10" dirty="0">
                <a:latin typeface="Arial" panose="020B0604020202020204" pitchFamily="34" charset="0"/>
                <a:cs typeface="Arial" panose="020B0604020202020204" pitchFamily="34" charset="0"/>
              </a:rPr>
              <a:t>company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providing</a:t>
            </a:r>
            <a:r>
              <a:rPr lang="en-US" sz="1100" spc="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top-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r>
              <a:rPr lang="en-US" sz="1100" spc="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en-US" sz="1100" spc="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1100" spc="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100" spc="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oil</a:t>
            </a:r>
            <a:r>
              <a:rPr lang="en-US" sz="1100" spc="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100" spc="2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gas,</a:t>
            </a:r>
            <a:r>
              <a:rPr lang="en-US" sz="1100" spc="25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power, telecommunications</a:t>
            </a:r>
            <a:r>
              <a:rPr lang="en-US" sz="1100" spc="2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25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r>
              <a:rPr lang="en-US" sz="1100" spc="1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industries.</a:t>
            </a:r>
          </a:p>
          <a:p>
            <a:pPr marL="297815" marR="5080" indent="-285750" algn="just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endParaRPr lang="en-US" sz="11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815" marR="5080" indent="-285750" algn="just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Operating</a:t>
            </a:r>
            <a:r>
              <a:rPr lang="en-US" sz="11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1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Nigeria</a:t>
            </a:r>
            <a:r>
              <a:rPr lang="en-US" sz="1100" spc="9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100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over</a:t>
            </a:r>
            <a:r>
              <a:rPr lang="en-US" sz="1100" b="1" spc="8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en-US" sz="1100" b="1" spc="8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years.</a:t>
            </a:r>
            <a:endParaRPr lang="en-US" sz="11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" marR="5080" algn="just">
              <a:lnSpc>
                <a:spcPct val="130000"/>
              </a:lnSpc>
              <a:spcBef>
                <a:spcPts val="100"/>
              </a:spcBef>
              <a:tabLst>
                <a:tab pos="299085" algn="l"/>
              </a:tabLst>
            </a:pPr>
            <a:endParaRPr lang="en-US" sz="11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815" marR="5080" indent="-285750" algn="just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Possesses</a:t>
            </a:r>
            <a:r>
              <a:rPr lang="en-US" sz="1100" spc="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spc="-25" dirty="0">
                <a:latin typeface="Arial" panose="020B0604020202020204" pitchFamily="34" charset="0"/>
                <a:cs typeface="Arial" panose="020B0604020202020204" pitchFamily="34" charset="0"/>
              </a:rPr>
              <a:t>state-</a:t>
            </a:r>
            <a:r>
              <a:rPr lang="en-US" sz="1100" b="1" spc="-10" dirty="0">
                <a:latin typeface="Arial" panose="020B0604020202020204" pitchFamily="34" charset="0"/>
                <a:cs typeface="Arial" panose="020B0604020202020204" pitchFamily="34" charset="0"/>
              </a:rPr>
              <a:t>of-the-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en-US" sz="1100" b="1" spc="2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en-US" sz="1100" b="1" spc="21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n-US" sz="1100" spc="204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internationally 	recognized</a:t>
            </a:r>
            <a:r>
              <a:rPr lang="en-US" sz="11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quality</a:t>
            </a:r>
            <a:r>
              <a:rPr lang="en-US" sz="11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100" spc="-3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en-US" sz="1100" spc="-3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certifications</a:t>
            </a:r>
          </a:p>
          <a:p>
            <a:pPr marL="297815" marR="5080" indent="-285750" algn="just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endParaRPr lang="en-US" sz="1100" spc="-1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815" marR="5080" indent="-285750" algn="just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Have enviable</a:t>
            </a:r>
            <a:r>
              <a:rPr lang="en-US" sz="11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track</a:t>
            </a:r>
            <a:r>
              <a:rPr lang="en-US" sz="1100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record</a:t>
            </a:r>
            <a:r>
              <a:rPr lang="en-US" sz="11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100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executing</a:t>
            </a:r>
            <a:r>
              <a:rPr lang="en-US" sz="11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100" spc="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range</a:t>
            </a:r>
            <a:r>
              <a:rPr lang="en-US" sz="1100" spc="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100" spc="10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contracts 	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100" spc="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almost</a:t>
            </a:r>
            <a:r>
              <a:rPr lang="en-US" sz="1100" spc="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all the Oil and Gas majors</a:t>
            </a:r>
            <a:r>
              <a:rPr lang="en-US" sz="1100" spc="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100" spc="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1100" spc="3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r>
              <a:rPr lang="en-US" sz="1100" spc="36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companies operating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in</a:t>
            </a:r>
            <a:r>
              <a:rPr lang="en-US" sz="1100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spc="-10" dirty="0">
                <a:latin typeface="Arial" panose="020B0604020202020204" pitchFamily="34" charset="0"/>
                <a:cs typeface="Arial" panose="020B0604020202020204" pitchFamily="34" charset="0"/>
              </a:rPr>
              <a:t>Nigeria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7815" marR="5080" indent="-285750" algn="just">
              <a:lnSpc>
                <a:spcPct val="130000"/>
              </a:lnSpc>
              <a:spcBef>
                <a:spcPts val="100"/>
              </a:spcBef>
              <a:buFont typeface="Wingdings"/>
              <a:buChar char=""/>
              <a:tabLst>
                <a:tab pos="299085" algn="l"/>
              </a:tabLst>
            </a:pP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6870" y="224093"/>
            <a:ext cx="2653434" cy="380664"/>
          </a:xfrm>
          <a:prstGeom prst="rect">
            <a:avLst/>
          </a:prstGeom>
        </p:spPr>
        <p:txBody>
          <a:bodyPr vert="horz" wrap="square" lIns="0" tIns="11223" rIns="0" bIns="0" rtlCol="0">
            <a:spAutoFit/>
          </a:bodyPr>
          <a:lstStyle/>
          <a:p>
            <a:pPr marL="11223">
              <a:spcBef>
                <a:spcPts val="88"/>
              </a:spcBef>
            </a:pPr>
            <a:r>
              <a:rPr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</a:t>
            </a:r>
            <a:r>
              <a:rPr spc="-79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pc="-1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871057" y="1035425"/>
            <a:ext cx="3402292" cy="3803519"/>
            <a:chOff x="2647228" y="795655"/>
            <a:chExt cx="3850004" cy="4304030"/>
          </a:xfrm>
        </p:grpSpPr>
        <p:sp>
          <p:nvSpPr>
            <p:cNvPr id="4" name="object 4"/>
            <p:cNvSpPr/>
            <p:nvPr/>
          </p:nvSpPr>
          <p:spPr>
            <a:xfrm>
              <a:off x="3710940" y="795655"/>
              <a:ext cx="1411605" cy="2156460"/>
            </a:xfrm>
            <a:custGeom>
              <a:avLst/>
              <a:gdLst/>
              <a:ahLst/>
              <a:cxnLst/>
              <a:rect l="l" t="t" r="r" b="b"/>
              <a:pathLst>
                <a:path w="1411604" h="2156460">
                  <a:moveTo>
                    <a:pt x="872489" y="0"/>
                  </a:moveTo>
                  <a:lnTo>
                    <a:pt x="825486" y="1265"/>
                  </a:lnTo>
                  <a:lnTo>
                    <a:pt x="779515" y="6401"/>
                  </a:lnTo>
                  <a:lnTo>
                    <a:pt x="734739" y="15250"/>
                  </a:lnTo>
                  <a:lnTo>
                    <a:pt x="691324" y="27656"/>
                  </a:lnTo>
                  <a:lnTo>
                    <a:pt x="649434" y="43460"/>
                  </a:lnTo>
                  <a:lnTo>
                    <a:pt x="609233" y="62506"/>
                  </a:lnTo>
                  <a:lnTo>
                    <a:pt x="570885" y="84638"/>
                  </a:lnTo>
                  <a:lnTo>
                    <a:pt x="534555" y="109697"/>
                  </a:lnTo>
                  <a:lnTo>
                    <a:pt x="500407" y="137526"/>
                  </a:lnTo>
                  <a:lnTo>
                    <a:pt x="468606" y="167970"/>
                  </a:lnTo>
                  <a:lnTo>
                    <a:pt x="439315" y="200870"/>
                  </a:lnTo>
                  <a:lnTo>
                    <a:pt x="412699" y="236069"/>
                  </a:lnTo>
                  <a:lnTo>
                    <a:pt x="388922" y="273411"/>
                  </a:lnTo>
                  <a:lnTo>
                    <a:pt x="368148" y="312738"/>
                  </a:lnTo>
                  <a:lnTo>
                    <a:pt x="350543" y="353893"/>
                  </a:lnTo>
                  <a:lnTo>
                    <a:pt x="336270" y="396719"/>
                  </a:lnTo>
                  <a:lnTo>
                    <a:pt x="325493" y="441059"/>
                  </a:lnTo>
                  <a:lnTo>
                    <a:pt x="318377" y="486757"/>
                  </a:lnTo>
                  <a:lnTo>
                    <a:pt x="315087" y="533654"/>
                  </a:lnTo>
                  <a:lnTo>
                    <a:pt x="315087" y="1684782"/>
                  </a:lnTo>
                  <a:lnTo>
                    <a:pt x="311886" y="1715027"/>
                  </a:lnTo>
                  <a:lnTo>
                    <a:pt x="295673" y="1773328"/>
                  </a:lnTo>
                  <a:lnTo>
                    <a:pt x="266501" y="1827420"/>
                  </a:lnTo>
                  <a:lnTo>
                    <a:pt x="225607" y="1874065"/>
                  </a:lnTo>
                  <a:lnTo>
                    <a:pt x="0" y="2016633"/>
                  </a:lnTo>
                  <a:lnTo>
                    <a:pt x="233807" y="2156333"/>
                  </a:lnTo>
                  <a:lnTo>
                    <a:pt x="314451" y="2108454"/>
                  </a:lnTo>
                  <a:lnTo>
                    <a:pt x="354304" y="2081771"/>
                  </a:lnTo>
                  <a:lnTo>
                    <a:pt x="390926" y="2051145"/>
                  </a:lnTo>
                  <a:lnTo>
                    <a:pt x="424042" y="2016867"/>
                  </a:lnTo>
                  <a:lnTo>
                    <a:pt x="453379" y="1979230"/>
                  </a:lnTo>
                  <a:lnTo>
                    <a:pt x="478663" y="1938528"/>
                  </a:lnTo>
                  <a:lnTo>
                    <a:pt x="499832" y="1894431"/>
                  </a:lnTo>
                  <a:lnTo>
                    <a:pt x="516039" y="1848524"/>
                  </a:lnTo>
                  <a:lnTo>
                    <a:pt x="527199" y="1801221"/>
                  </a:lnTo>
                  <a:lnTo>
                    <a:pt x="533226" y="1752937"/>
                  </a:lnTo>
                  <a:lnTo>
                    <a:pt x="534035" y="1704086"/>
                  </a:lnTo>
                  <a:lnTo>
                    <a:pt x="534035" y="560578"/>
                  </a:lnTo>
                  <a:lnTo>
                    <a:pt x="535187" y="511257"/>
                  </a:lnTo>
                  <a:lnTo>
                    <a:pt x="543637" y="463834"/>
                  </a:lnTo>
                  <a:lnTo>
                    <a:pt x="558870" y="418926"/>
                  </a:lnTo>
                  <a:lnTo>
                    <a:pt x="580372" y="377149"/>
                  </a:lnTo>
                  <a:lnTo>
                    <a:pt x="607631" y="339121"/>
                  </a:lnTo>
                  <a:lnTo>
                    <a:pt x="640132" y="305460"/>
                  </a:lnTo>
                  <a:lnTo>
                    <a:pt x="677363" y="276782"/>
                  </a:lnTo>
                  <a:lnTo>
                    <a:pt x="718808" y="253705"/>
                  </a:lnTo>
                  <a:lnTo>
                    <a:pt x="763956" y="236846"/>
                  </a:lnTo>
                  <a:lnTo>
                    <a:pt x="812292" y="226822"/>
                  </a:lnTo>
                  <a:lnTo>
                    <a:pt x="857956" y="224045"/>
                  </a:lnTo>
                  <a:lnTo>
                    <a:pt x="902346" y="227419"/>
                  </a:lnTo>
                  <a:lnTo>
                    <a:pt x="945035" y="236558"/>
                  </a:lnTo>
                  <a:lnTo>
                    <a:pt x="985594" y="251078"/>
                  </a:lnTo>
                  <a:lnTo>
                    <a:pt x="1023599" y="270596"/>
                  </a:lnTo>
                  <a:lnTo>
                    <a:pt x="1058621" y="294727"/>
                  </a:lnTo>
                  <a:lnTo>
                    <a:pt x="1090233" y="323088"/>
                  </a:lnTo>
                  <a:lnTo>
                    <a:pt x="1118009" y="355295"/>
                  </a:lnTo>
                  <a:lnTo>
                    <a:pt x="1141522" y="390964"/>
                  </a:lnTo>
                  <a:lnTo>
                    <a:pt x="1160345" y="429711"/>
                  </a:lnTo>
                  <a:lnTo>
                    <a:pt x="1174050" y="471151"/>
                  </a:lnTo>
                  <a:lnTo>
                    <a:pt x="1182211" y="514901"/>
                  </a:lnTo>
                  <a:lnTo>
                    <a:pt x="1184402" y="560578"/>
                  </a:lnTo>
                  <a:lnTo>
                    <a:pt x="1184402" y="1318387"/>
                  </a:lnTo>
                  <a:lnTo>
                    <a:pt x="1411224" y="1185672"/>
                  </a:lnTo>
                  <a:lnTo>
                    <a:pt x="1411224" y="533654"/>
                  </a:lnTo>
                  <a:lnTo>
                    <a:pt x="1407913" y="485283"/>
                  </a:lnTo>
                  <a:lnTo>
                    <a:pt x="1400513" y="438166"/>
                  </a:lnTo>
                  <a:lnTo>
                    <a:pt x="1389203" y="392479"/>
                  </a:lnTo>
                  <a:lnTo>
                    <a:pt x="1374164" y="348402"/>
                  </a:lnTo>
                  <a:lnTo>
                    <a:pt x="1355573" y="306112"/>
                  </a:lnTo>
                  <a:lnTo>
                    <a:pt x="1333612" y="265787"/>
                  </a:lnTo>
                  <a:lnTo>
                    <a:pt x="1308460" y="227605"/>
                  </a:lnTo>
                  <a:lnTo>
                    <a:pt x="1280295" y="191745"/>
                  </a:lnTo>
                  <a:lnTo>
                    <a:pt x="1249299" y="158384"/>
                  </a:lnTo>
                  <a:lnTo>
                    <a:pt x="1215649" y="127701"/>
                  </a:lnTo>
                  <a:lnTo>
                    <a:pt x="1179526" y="99874"/>
                  </a:lnTo>
                  <a:lnTo>
                    <a:pt x="1141109" y="75080"/>
                  </a:lnTo>
                  <a:lnTo>
                    <a:pt x="1100577" y="53498"/>
                  </a:lnTo>
                  <a:lnTo>
                    <a:pt x="1058111" y="35306"/>
                  </a:lnTo>
                  <a:lnTo>
                    <a:pt x="1013890" y="20682"/>
                  </a:lnTo>
                  <a:lnTo>
                    <a:pt x="968093" y="9804"/>
                  </a:lnTo>
                  <a:lnTo>
                    <a:pt x="920899" y="2851"/>
                  </a:lnTo>
                  <a:lnTo>
                    <a:pt x="872489" y="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44340" y="1586529"/>
              <a:ext cx="2251075" cy="1363980"/>
            </a:xfrm>
            <a:custGeom>
              <a:avLst/>
              <a:gdLst/>
              <a:ahLst/>
              <a:cxnLst/>
              <a:rect l="l" t="t" r="r" b="b"/>
              <a:pathLst>
                <a:path w="2251075" h="1363980">
                  <a:moveTo>
                    <a:pt x="1704022" y="0"/>
                  </a:moveTo>
                  <a:lnTo>
                    <a:pt x="1656778" y="2038"/>
                  </a:lnTo>
                  <a:lnTo>
                    <a:pt x="1609534" y="8230"/>
                  </a:lnTo>
                  <a:lnTo>
                    <a:pt x="1562550" y="18657"/>
                  </a:lnTo>
                  <a:lnTo>
                    <a:pt x="1516087" y="33397"/>
                  </a:lnTo>
                  <a:lnTo>
                    <a:pt x="1470406" y="52532"/>
                  </a:lnTo>
                  <a:lnTo>
                    <a:pt x="439293" y="648162"/>
                  </a:lnTo>
                  <a:lnTo>
                    <a:pt x="413783" y="662380"/>
                  </a:lnTo>
                  <a:lnTo>
                    <a:pt x="386667" y="672752"/>
                  </a:lnTo>
                  <a:lnTo>
                    <a:pt x="358336" y="679148"/>
                  </a:lnTo>
                  <a:lnTo>
                    <a:pt x="329184" y="681436"/>
                  </a:lnTo>
                  <a:lnTo>
                    <a:pt x="304915" y="680181"/>
                  </a:lnTo>
                  <a:lnTo>
                    <a:pt x="281050" y="676070"/>
                  </a:lnTo>
                  <a:lnTo>
                    <a:pt x="257853" y="669148"/>
                  </a:lnTo>
                  <a:lnTo>
                    <a:pt x="235585" y="659465"/>
                  </a:lnTo>
                  <a:lnTo>
                    <a:pt x="762" y="522051"/>
                  </a:lnTo>
                  <a:lnTo>
                    <a:pt x="0" y="787481"/>
                  </a:lnTo>
                  <a:lnTo>
                    <a:pt x="114808" y="859236"/>
                  </a:lnTo>
                  <a:lnTo>
                    <a:pt x="155613" y="880735"/>
                  </a:lnTo>
                  <a:lnTo>
                    <a:pt x="198357" y="897455"/>
                  </a:lnTo>
                  <a:lnTo>
                    <a:pt x="242631" y="909281"/>
                  </a:lnTo>
                  <a:lnTo>
                    <a:pt x="288027" y="916095"/>
                  </a:lnTo>
                  <a:lnTo>
                    <a:pt x="334137" y="917783"/>
                  </a:lnTo>
                  <a:lnTo>
                    <a:pt x="387344" y="913171"/>
                  </a:lnTo>
                  <a:lnTo>
                    <a:pt x="439277" y="901749"/>
                  </a:lnTo>
                  <a:lnTo>
                    <a:pt x="489281" y="883707"/>
                  </a:lnTo>
                  <a:lnTo>
                    <a:pt x="536701" y="859236"/>
                  </a:lnTo>
                  <a:lnTo>
                    <a:pt x="1555242" y="260431"/>
                  </a:lnTo>
                  <a:lnTo>
                    <a:pt x="1599424" y="240710"/>
                  </a:lnTo>
                  <a:lnTo>
                    <a:pt x="1644989" y="228136"/>
                  </a:lnTo>
                  <a:lnTo>
                    <a:pt x="1691192" y="222525"/>
                  </a:lnTo>
                  <a:lnTo>
                    <a:pt x="1737290" y="223694"/>
                  </a:lnTo>
                  <a:lnTo>
                    <a:pt x="1782540" y="231459"/>
                  </a:lnTo>
                  <a:lnTo>
                    <a:pt x="1826197" y="245636"/>
                  </a:lnTo>
                  <a:lnTo>
                    <a:pt x="1867517" y="266041"/>
                  </a:lnTo>
                  <a:lnTo>
                    <a:pt x="1905757" y="292491"/>
                  </a:lnTo>
                  <a:lnTo>
                    <a:pt x="1940174" y="324803"/>
                  </a:lnTo>
                  <a:lnTo>
                    <a:pt x="1970024" y="362793"/>
                  </a:lnTo>
                  <a:lnTo>
                    <a:pt x="1993922" y="404795"/>
                  </a:lnTo>
                  <a:lnTo>
                    <a:pt x="2010918" y="448722"/>
                  </a:lnTo>
                  <a:lnTo>
                    <a:pt x="2021159" y="493861"/>
                  </a:lnTo>
                  <a:lnTo>
                    <a:pt x="2024789" y="539499"/>
                  </a:lnTo>
                  <a:lnTo>
                    <a:pt x="2021953" y="584923"/>
                  </a:lnTo>
                  <a:lnTo>
                    <a:pt x="2012798" y="629418"/>
                  </a:lnTo>
                  <a:lnTo>
                    <a:pt x="1997468" y="672272"/>
                  </a:lnTo>
                  <a:lnTo>
                    <a:pt x="1976110" y="712771"/>
                  </a:lnTo>
                  <a:lnTo>
                    <a:pt x="1948867" y="750203"/>
                  </a:lnTo>
                  <a:lnTo>
                    <a:pt x="1915887" y="783852"/>
                  </a:lnTo>
                  <a:lnTo>
                    <a:pt x="1877314" y="813008"/>
                  </a:lnTo>
                  <a:lnTo>
                    <a:pt x="1171194" y="1227409"/>
                  </a:lnTo>
                  <a:lnTo>
                    <a:pt x="1400556" y="1363934"/>
                  </a:lnTo>
                  <a:lnTo>
                    <a:pt x="2035175" y="979759"/>
                  </a:lnTo>
                  <a:lnTo>
                    <a:pt x="2072329" y="948963"/>
                  </a:lnTo>
                  <a:lnTo>
                    <a:pt x="2106124" y="915551"/>
                  </a:lnTo>
                  <a:lnTo>
                    <a:pt x="2136511" y="879773"/>
                  </a:lnTo>
                  <a:lnTo>
                    <a:pt x="2163440" y="841878"/>
                  </a:lnTo>
                  <a:lnTo>
                    <a:pt x="2186860" y="802117"/>
                  </a:lnTo>
                  <a:lnTo>
                    <a:pt x="2206723" y="760739"/>
                  </a:lnTo>
                  <a:lnTo>
                    <a:pt x="2222977" y="717994"/>
                  </a:lnTo>
                  <a:lnTo>
                    <a:pt x="2235574" y="674132"/>
                  </a:lnTo>
                  <a:lnTo>
                    <a:pt x="2244464" y="629403"/>
                  </a:lnTo>
                  <a:lnTo>
                    <a:pt x="2249597" y="584057"/>
                  </a:lnTo>
                  <a:lnTo>
                    <a:pt x="2250923" y="538343"/>
                  </a:lnTo>
                  <a:lnTo>
                    <a:pt x="2248392" y="492512"/>
                  </a:lnTo>
                  <a:lnTo>
                    <a:pt x="2241954" y="446813"/>
                  </a:lnTo>
                  <a:lnTo>
                    <a:pt x="2231561" y="401496"/>
                  </a:lnTo>
                  <a:lnTo>
                    <a:pt x="2217161" y="356811"/>
                  </a:lnTo>
                  <a:lnTo>
                    <a:pt x="2198706" y="313008"/>
                  </a:lnTo>
                  <a:lnTo>
                    <a:pt x="2176145" y="270337"/>
                  </a:lnTo>
                  <a:lnTo>
                    <a:pt x="2149215" y="228785"/>
                  </a:lnTo>
                  <a:lnTo>
                    <a:pt x="2119160" y="190426"/>
                  </a:lnTo>
                  <a:lnTo>
                    <a:pt x="2086240" y="155337"/>
                  </a:lnTo>
                  <a:lnTo>
                    <a:pt x="2050716" y="123601"/>
                  </a:lnTo>
                  <a:lnTo>
                    <a:pt x="2012849" y="95297"/>
                  </a:lnTo>
                  <a:lnTo>
                    <a:pt x="1972898" y="70505"/>
                  </a:lnTo>
                  <a:lnTo>
                    <a:pt x="1931123" y="49305"/>
                  </a:lnTo>
                  <a:lnTo>
                    <a:pt x="1887787" y="31778"/>
                  </a:lnTo>
                  <a:lnTo>
                    <a:pt x="1843148" y="18004"/>
                  </a:lnTo>
                  <a:lnTo>
                    <a:pt x="1797467" y="8063"/>
                  </a:lnTo>
                  <a:lnTo>
                    <a:pt x="1751005" y="2034"/>
                  </a:lnTo>
                  <a:lnTo>
                    <a:pt x="1704022" y="0"/>
                  </a:lnTo>
                  <a:close/>
                </a:path>
              </a:pathLst>
            </a:custGeom>
            <a:solidFill>
              <a:srgbClr val="5F5E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887468" y="2246376"/>
              <a:ext cx="1609725" cy="2066289"/>
            </a:xfrm>
            <a:custGeom>
              <a:avLst/>
              <a:gdLst/>
              <a:ahLst/>
              <a:cxnLst/>
              <a:rect l="l" t="t" r="r" b="b"/>
              <a:pathLst>
                <a:path w="1609725" h="2066289">
                  <a:moveTo>
                    <a:pt x="231140" y="0"/>
                  </a:moveTo>
                  <a:lnTo>
                    <a:pt x="0" y="137033"/>
                  </a:lnTo>
                  <a:lnTo>
                    <a:pt x="0" y="259969"/>
                  </a:lnTo>
                  <a:lnTo>
                    <a:pt x="3196" y="308144"/>
                  </a:lnTo>
                  <a:lnTo>
                    <a:pt x="11336" y="355509"/>
                  </a:lnTo>
                  <a:lnTo>
                    <a:pt x="24304" y="401710"/>
                  </a:lnTo>
                  <a:lnTo>
                    <a:pt x="41985" y="446392"/>
                  </a:lnTo>
                  <a:lnTo>
                    <a:pt x="64262" y="489204"/>
                  </a:lnTo>
                  <a:lnTo>
                    <a:pt x="91718" y="530609"/>
                  </a:lnTo>
                  <a:lnTo>
                    <a:pt x="123283" y="568679"/>
                  </a:lnTo>
                  <a:lnTo>
                    <a:pt x="158646" y="603129"/>
                  </a:lnTo>
                  <a:lnTo>
                    <a:pt x="197496" y="633671"/>
                  </a:lnTo>
                  <a:lnTo>
                    <a:pt x="239522" y="660019"/>
                  </a:lnTo>
                  <a:lnTo>
                    <a:pt x="1245639" y="1252704"/>
                  </a:lnTo>
                  <a:lnTo>
                    <a:pt x="1281512" y="1281607"/>
                  </a:lnTo>
                  <a:lnTo>
                    <a:pt x="1312371" y="1314782"/>
                  </a:lnTo>
                  <a:lnTo>
                    <a:pt x="1337991" y="1351579"/>
                  </a:lnTo>
                  <a:lnTo>
                    <a:pt x="1358147" y="1391348"/>
                  </a:lnTo>
                  <a:lnTo>
                    <a:pt x="1372616" y="1433439"/>
                  </a:lnTo>
                  <a:lnTo>
                    <a:pt x="1381172" y="1477201"/>
                  </a:lnTo>
                  <a:lnTo>
                    <a:pt x="1383592" y="1521984"/>
                  </a:lnTo>
                  <a:lnTo>
                    <a:pt x="1379651" y="1567137"/>
                  </a:lnTo>
                  <a:lnTo>
                    <a:pt x="1369124" y="1612010"/>
                  </a:lnTo>
                  <a:lnTo>
                    <a:pt x="1351788" y="1655953"/>
                  </a:lnTo>
                  <a:lnTo>
                    <a:pt x="1329044" y="1695964"/>
                  </a:lnTo>
                  <a:lnTo>
                    <a:pt x="1301652" y="1731483"/>
                  </a:lnTo>
                  <a:lnTo>
                    <a:pt x="1270198" y="1762327"/>
                  </a:lnTo>
                  <a:lnTo>
                    <a:pt x="1235267" y="1788310"/>
                  </a:lnTo>
                  <a:lnTo>
                    <a:pt x="1197446" y="1809248"/>
                  </a:lnTo>
                  <a:lnTo>
                    <a:pt x="1157319" y="1824958"/>
                  </a:lnTo>
                  <a:lnTo>
                    <a:pt x="1115472" y="1835254"/>
                  </a:lnTo>
                  <a:lnTo>
                    <a:pt x="1072491" y="1839952"/>
                  </a:lnTo>
                  <a:lnTo>
                    <a:pt x="1028961" y="1838868"/>
                  </a:lnTo>
                  <a:lnTo>
                    <a:pt x="985469" y="1831818"/>
                  </a:lnTo>
                  <a:lnTo>
                    <a:pt x="942599" y="1818617"/>
                  </a:lnTo>
                  <a:lnTo>
                    <a:pt x="900938" y="1799082"/>
                  </a:lnTo>
                  <a:lnTo>
                    <a:pt x="234315" y="1396873"/>
                  </a:lnTo>
                  <a:lnTo>
                    <a:pt x="232664" y="1670431"/>
                  </a:lnTo>
                  <a:lnTo>
                    <a:pt x="802767" y="1999869"/>
                  </a:lnTo>
                  <a:lnTo>
                    <a:pt x="848004" y="2021982"/>
                  </a:lnTo>
                  <a:lnTo>
                    <a:pt x="894160" y="2039540"/>
                  </a:lnTo>
                  <a:lnTo>
                    <a:pt x="940969" y="2052636"/>
                  </a:lnTo>
                  <a:lnTo>
                    <a:pt x="988168" y="2061363"/>
                  </a:lnTo>
                  <a:lnTo>
                    <a:pt x="1035494" y="2065813"/>
                  </a:lnTo>
                  <a:lnTo>
                    <a:pt x="1082683" y="2066080"/>
                  </a:lnTo>
                  <a:lnTo>
                    <a:pt x="1129470" y="2062257"/>
                  </a:lnTo>
                  <a:lnTo>
                    <a:pt x="1175594" y="2054436"/>
                  </a:lnTo>
                  <a:lnTo>
                    <a:pt x="1220789" y="2042710"/>
                  </a:lnTo>
                  <a:lnTo>
                    <a:pt x="1264793" y="2027174"/>
                  </a:lnTo>
                  <a:lnTo>
                    <a:pt x="1306501" y="2008306"/>
                  </a:lnTo>
                  <a:lnTo>
                    <a:pt x="1346515" y="1985990"/>
                  </a:lnTo>
                  <a:lnTo>
                    <a:pt x="1384611" y="1960337"/>
                  </a:lnTo>
                  <a:lnTo>
                    <a:pt x="1420564" y="1931456"/>
                  </a:lnTo>
                  <a:lnTo>
                    <a:pt x="1454150" y="1899459"/>
                  </a:lnTo>
                  <a:lnTo>
                    <a:pt x="1485145" y="1864456"/>
                  </a:lnTo>
                  <a:lnTo>
                    <a:pt x="1513325" y="1826557"/>
                  </a:lnTo>
                  <a:lnTo>
                    <a:pt x="1538466" y="1785874"/>
                  </a:lnTo>
                  <a:lnTo>
                    <a:pt x="1560345" y="1742515"/>
                  </a:lnTo>
                  <a:lnTo>
                    <a:pt x="1578737" y="1696593"/>
                  </a:lnTo>
                  <a:lnTo>
                    <a:pt x="1593052" y="1649023"/>
                  </a:lnTo>
                  <a:lnTo>
                    <a:pt x="1602839" y="1601035"/>
                  </a:lnTo>
                  <a:lnTo>
                    <a:pt x="1608190" y="1552900"/>
                  </a:lnTo>
                  <a:lnTo>
                    <a:pt x="1609200" y="1504890"/>
                  </a:lnTo>
                  <a:lnTo>
                    <a:pt x="1605962" y="1457277"/>
                  </a:lnTo>
                  <a:lnTo>
                    <a:pt x="1598569" y="1410334"/>
                  </a:lnTo>
                  <a:lnTo>
                    <a:pt x="1587115" y="1364333"/>
                  </a:lnTo>
                  <a:lnTo>
                    <a:pt x="1571695" y="1319545"/>
                  </a:lnTo>
                  <a:lnTo>
                    <a:pt x="1552402" y="1276243"/>
                  </a:lnTo>
                  <a:lnTo>
                    <a:pt x="1529329" y="1234698"/>
                  </a:lnTo>
                  <a:lnTo>
                    <a:pt x="1502570" y="1195183"/>
                  </a:lnTo>
                  <a:lnTo>
                    <a:pt x="1472219" y="1157970"/>
                  </a:lnTo>
                  <a:lnTo>
                    <a:pt x="1438370" y="1123331"/>
                  </a:lnTo>
                  <a:lnTo>
                    <a:pt x="1401116" y="1091538"/>
                  </a:lnTo>
                  <a:lnTo>
                    <a:pt x="1360551" y="1062863"/>
                  </a:lnTo>
                  <a:lnTo>
                    <a:pt x="385953" y="481711"/>
                  </a:lnTo>
                  <a:lnTo>
                    <a:pt x="351113" y="459230"/>
                  </a:lnTo>
                  <a:lnTo>
                    <a:pt x="319833" y="432260"/>
                  </a:lnTo>
                  <a:lnTo>
                    <a:pt x="292530" y="401218"/>
                  </a:lnTo>
                  <a:lnTo>
                    <a:pt x="269621" y="366522"/>
                  </a:lnTo>
                  <a:lnTo>
                    <a:pt x="252874" y="331712"/>
                  </a:lnTo>
                  <a:lnTo>
                    <a:pt x="240807" y="295211"/>
                  </a:lnTo>
                  <a:lnTo>
                    <a:pt x="233527" y="257472"/>
                  </a:lnTo>
                  <a:lnTo>
                    <a:pt x="231140" y="218948"/>
                  </a:lnTo>
                  <a:lnTo>
                    <a:pt x="231140" y="0"/>
                  </a:lnTo>
                  <a:close/>
                </a:path>
              </a:pathLst>
            </a:custGeom>
            <a:solidFill>
              <a:srgbClr val="7A7A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26408" y="2944368"/>
              <a:ext cx="1397635" cy="2155190"/>
            </a:xfrm>
            <a:custGeom>
              <a:avLst/>
              <a:gdLst/>
              <a:ahLst/>
              <a:cxnLst/>
              <a:rect l="l" t="t" r="r" b="b"/>
              <a:pathLst>
                <a:path w="1397635" h="2155190">
                  <a:moveTo>
                    <a:pt x="1171066" y="0"/>
                  </a:moveTo>
                  <a:lnTo>
                    <a:pt x="1107566" y="38226"/>
                  </a:lnTo>
                  <a:lnTo>
                    <a:pt x="1064945" y="64752"/>
                  </a:lnTo>
                  <a:lnTo>
                    <a:pt x="1025677" y="95655"/>
                  </a:lnTo>
                  <a:lnTo>
                    <a:pt x="990066" y="130617"/>
                  </a:lnTo>
                  <a:lnTo>
                    <a:pt x="958418" y="169323"/>
                  </a:lnTo>
                  <a:lnTo>
                    <a:pt x="931037" y="211455"/>
                  </a:lnTo>
                  <a:lnTo>
                    <a:pt x="907755" y="257946"/>
                  </a:lnTo>
                  <a:lnTo>
                    <a:pt x="889960" y="306564"/>
                  </a:lnTo>
                  <a:lnTo>
                    <a:pt x="877773" y="356817"/>
                  </a:lnTo>
                  <a:lnTo>
                    <a:pt x="871316" y="408209"/>
                  </a:lnTo>
                  <a:lnTo>
                    <a:pt x="870712" y="460248"/>
                  </a:lnTo>
                  <a:lnTo>
                    <a:pt x="870712" y="1595767"/>
                  </a:lnTo>
                  <a:lnTo>
                    <a:pt x="868793" y="1644585"/>
                  </a:lnTo>
                  <a:lnTo>
                    <a:pt x="859852" y="1691328"/>
                  </a:lnTo>
                  <a:lnTo>
                    <a:pt x="844410" y="1735454"/>
                  </a:lnTo>
                  <a:lnTo>
                    <a:pt x="822991" y="1776424"/>
                  </a:lnTo>
                  <a:lnTo>
                    <a:pt x="796116" y="1813696"/>
                  </a:lnTo>
                  <a:lnTo>
                    <a:pt x="764307" y="1846729"/>
                  </a:lnTo>
                  <a:lnTo>
                    <a:pt x="728086" y="1874984"/>
                  </a:lnTo>
                  <a:lnTo>
                    <a:pt x="687976" y="1897918"/>
                  </a:lnTo>
                  <a:lnTo>
                    <a:pt x="644498" y="1914992"/>
                  </a:lnTo>
                  <a:lnTo>
                    <a:pt x="598175" y="1925665"/>
                  </a:lnTo>
                  <a:lnTo>
                    <a:pt x="549528" y="1929396"/>
                  </a:lnTo>
                  <a:lnTo>
                    <a:pt x="500443" y="1925794"/>
                  </a:lnTo>
                  <a:lnTo>
                    <a:pt x="453710" y="1915133"/>
                  </a:lnTo>
                  <a:lnTo>
                    <a:pt x="409862" y="1897970"/>
                  </a:lnTo>
                  <a:lnTo>
                    <a:pt x="369431" y="1874858"/>
                  </a:lnTo>
                  <a:lnTo>
                    <a:pt x="332950" y="1846351"/>
                  </a:lnTo>
                  <a:lnTo>
                    <a:pt x="300950" y="1813003"/>
                  </a:lnTo>
                  <a:lnTo>
                    <a:pt x="273966" y="1775370"/>
                  </a:lnTo>
                  <a:lnTo>
                    <a:pt x="252528" y="1734005"/>
                  </a:lnTo>
                  <a:lnTo>
                    <a:pt x="237170" y="1689462"/>
                  </a:lnTo>
                  <a:lnTo>
                    <a:pt x="228424" y="1642297"/>
                  </a:lnTo>
                  <a:lnTo>
                    <a:pt x="226821" y="1593062"/>
                  </a:lnTo>
                  <a:lnTo>
                    <a:pt x="227837" y="833246"/>
                  </a:lnTo>
                  <a:lnTo>
                    <a:pt x="0" y="964183"/>
                  </a:lnTo>
                  <a:lnTo>
                    <a:pt x="0" y="1632127"/>
                  </a:lnTo>
                  <a:lnTo>
                    <a:pt x="3919" y="1679145"/>
                  </a:lnTo>
                  <a:lnTo>
                    <a:pt x="11714" y="1724935"/>
                  </a:lnTo>
                  <a:lnTo>
                    <a:pt x="23216" y="1769330"/>
                  </a:lnTo>
                  <a:lnTo>
                    <a:pt x="38259" y="1812164"/>
                  </a:lnTo>
                  <a:lnTo>
                    <a:pt x="56673" y="1853271"/>
                  </a:lnTo>
                  <a:lnTo>
                    <a:pt x="78293" y="1892484"/>
                  </a:lnTo>
                  <a:lnTo>
                    <a:pt x="102949" y="1929637"/>
                  </a:lnTo>
                  <a:lnTo>
                    <a:pt x="130475" y="1964562"/>
                  </a:lnTo>
                  <a:lnTo>
                    <a:pt x="160702" y="1997095"/>
                  </a:lnTo>
                  <a:lnTo>
                    <a:pt x="193464" y="2027068"/>
                  </a:lnTo>
                  <a:lnTo>
                    <a:pt x="228592" y="2054315"/>
                  </a:lnTo>
                  <a:lnTo>
                    <a:pt x="265919" y="2078670"/>
                  </a:lnTo>
                  <a:lnTo>
                    <a:pt x="305277" y="2099965"/>
                  </a:lnTo>
                  <a:lnTo>
                    <a:pt x="346499" y="2118035"/>
                  </a:lnTo>
                  <a:lnTo>
                    <a:pt x="389416" y="2132713"/>
                  </a:lnTo>
                  <a:lnTo>
                    <a:pt x="433862" y="2143833"/>
                  </a:lnTo>
                  <a:lnTo>
                    <a:pt x="479669" y="2151228"/>
                  </a:lnTo>
                  <a:lnTo>
                    <a:pt x="526668" y="2154732"/>
                  </a:lnTo>
                  <a:lnTo>
                    <a:pt x="573507" y="2154234"/>
                  </a:lnTo>
                  <a:lnTo>
                    <a:pt x="619384" y="2149866"/>
                  </a:lnTo>
                  <a:lnTo>
                    <a:pt x="664134" y="2141781"/>
                  </a:lnTo>
                  <a:lnTo>
                    <a:pt x="707592" y="2130133"/>
                  </a:lnTo>
                  <a:lnTo>
                    <a:pt x="749591" y="2115075"/>
                  </a:lnTo>
                  <a:lnTo>
                    <a:pt x="789966" y="2096760"/>
                  </a:lnTo>
                  <a:lnTo>
                    <a:pt x="828551" y="2075343"/>
                  </a:lnTo>
                  <a:lnTo>
                    <a:pt x="865181" y="2050976"/>
                  </a:lnTo>
                  <a:lnTo>
                    <a:pt x="899691" y="2023812"/>
                  </a:lnTo>
                  <a:lnTo>
                    <a:pt x="931913" y="1994006"/>
                  </a:lnTo>
                  <a:lnTo>
                    <a:pt x="961684" y="1961710"/>
                  </a:lnTo>
                  <a:lnTo>
                    <a:pt x="988836" y="1927078"/>
                  </a:lnTo>
                  <a:lnTo>
                    <a:pt x="1013206" y="1890263"/>
                  </a:lnTo>
                  <a:lnTo>
                    <a:pt x="1034626" y="1851419"/>
                  </a:lnTo>
                  <a:lnTo>
                    <a:pt x="1052931" y="1810699"/>
                  </a:lnTo>
                  <a:lnTo>
                    <a:pt x="1067956" y="1768257"/>
                  </a:lnTo>
                  <a:lnTo>
                    <a:pt x="1079535" y="1724245"/>
                  </a:lnTo>
                  <a:lnTo>
                    <a:pt x="1087502" y="1678817"/>
                  </a:lnTo>
                  <a:lnTo>
                    <a:pt x="1091691" y="1632127"/>
                  </a:lnTo>
                  <a:lnTo>
                    <a:pt x="1098168" y="498856"/>
                  </a:lnTo>
                  <a:lnTo>
                    <a:pt x="1097980" y="456102"/>
                  </a:lnTo>
                  <a:lnTo>
                    <a:pt x="1103995" y="414004"/>
                  </a:lnTo>
                  <a:lnTo>
                    <a:pt x="1116081" y="373215"/>
                  </a:lnTo>
                  <a:lnTo>
                    <a:pt x="1134109" y="334390"/>
                  </a:lnTo>
                  <a:lnTo>
                    <a:pt x="1154938" y="302377"/>
                  </a:lnTo>
                  <a:lnTo>
                    <a:pt x="1207976" y="247969"/>
                  </a:lnTo>
                  <a:lnTo>
                    <a:pt x="1239519" y="226313"/>
                  </a:lnTo>
                  <a:lnTo>
                    <a:pt x="1397507" y="133857"/>
                  </a:lnTo>
                  <a:lnTo>
                    <a:pt x="1171066" y="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47228" y="2947415"/>
              <a:ext cx="2249805" cy="1367155"/>
            </a:xfrm>
            <a:custGeom>
              <a:avLst/>
              <a:gdLst/>
              <a:ahLst/>
              <a:cxnLst/>
              <a:rect l="l" t="t" r="r" b="b"/>
              <a:pathLst>
                <a:path w="2249804" h="1367154">
                  <a:moveTo>
                    <a:pt x="849462" y="0"/>
                  </a:moveTo>
                  <a:lnTo>
                    <a:pt x="236433" y="368300"/>
                  </a:lnTo>
                  <a:lnTo>
                    <a:pt x="197011" y="398158"/>
                  </a:lnTo>
                  <a:lnTo>
                    <a:pt x="160990" y="430899"/>
                  </a:lnTo>
                  <a:lnTo>
                    <a:pt x="128433" y="466258"/>
                  </a:lnTo>
                  <a:lnTo>
                    <a:pt x="99400" y="503970"/>
                  </a:lnTo>
                  <a:lnTo>
                    <a:pt x="73952" y="543769"/>
                  </a:lnTo>
                  <a:lnTo>
                    <a:pt x="52152" y="585390"/>
                  </a:lnTo>
                  <a:lnTo>
                    <a:pt x="34060" y="628568"/>
                  </a:lnTo>
                  <a:lnTo>
                    <a:pt x="19737" y="673037"/>
                  </a:lnTo>
                  <a:lnTo>
                    <a:pt x="9246" y="718533"/>
                  </a:lnTo>
                  <a:lnTo>
                    <a:pt x="2646" y="764791"/>
                  </a:lnTo>
                  <a:lnTo>
                    <a:pt x="0" y="811544"/>
                  </a:lnTo>
                  <a:lnTo>
                    <a:pt x="1368" y="858528"/>
                  </a:lnTo>
                  <a:lnTo>
                    <a:pt x="6812" y="905478"/>
                  </a:lnTo>
                  <a:lnTo>
                    <a:pt x="16393" y="952128"/>
                  </a:lnTo>
                  <a:lnTo>
                    <a:pt x="30172" y="998213"/>
                  </a:lnTo>
                  <a:lnTo>
                    <a:pt x="48211" y="1043468"/>
                  </a:lnTo>
                  <a:lnTo>
                    <a:pt x="70571" y="1087627"/>
                  </a:lnTo>
                  <a:lnTo>
                    <a:pt x="96082" y="1128619"/>
                  </a:lnTo>
                  <a:lnTo>
                    <a:pt x="124579" y="1166623"/>
                  </a:lnTo>
                  <a:lnTo>
                    <a:pt x="155824" y="1201568"/>
                  </a:lnTo>
                  <a:lnTo>
                    <a:pt x="189580" y="1233380"/>
                  </a:lnTo>
                  <a:lnTo>
                    <a:pt x="225612" y="1261986"/>
                  </a:lnTo>
                  <a:lnTo>
                    <a:pt x="263682" y="1287314"/>
                  </a:lnTo>
                  <a:lnTo>
                    <a:pt x="303553" y="1309290"/>
                  </a:lnTo>
                  <a:lnTo>
                    <a:pt x="344990" y="1327843"/>
                  </a:lnTo>
                  <a:lnTo>
                    <a:pt x="387754" y="1342897"/>
                  </a:lnTo>
                  <a:lnTo>
                    <a:pt x="431609" y="1354382"/>
                  </a:lnTo>
                  <a:lnTo>
                    <a:pt x="476319" y="1362224"/>
                  </a:lnTo>
                  <a:lnTo>
                    <a:pt x="521647" y="1366350"/>
                  </a:lnTo>
                  <a:lnTo>
                    <a:pt x="567356" y="1366687"/>
                  </a:lnTo>
                  <a:lnTo>
                    <a:pt x="613209" y="1363163"/>
                  </a:lnTo>
                  <a:lnTo>
                    <a:pt x="658969" y="1355703"/>
                  </a:lnTo>
                  <a:lnTo>
                    <a:pt x="704401" y="1344236"/>
                  </a:lnTo>
                  <a:lnTo>
                    <a:pt x="749266" y="1328689"/>
                  </a:lnTo>
                  <a:lnTo>
                    <a:pt x="793328" y="1308989"/>
                  </a:lnTo>
                  <a:lnTo>
                    <a:pt x="1814408" y="711200"/>
                  </a:lnTo>
                  <a:lnTo>
                    <a:pt x="1839173" y="697307"/>
                  </a:lnTo>
                  <a:lnTo>
                    <a:pt x="1865558" y="687117"/>
                  </a:lnTo>
                  <a:lnTo>
                    <a:pt x="1893133" y="680714"/>
                  </a:lnTo>
                  <a:lnTo>
                    <a:pt x="1921469" y="678179"/>
                  </a:lnTo>
                  <a:lnTo>
                    <a:pt x="1951537" y="679963"/>
                  </a:lnTo>
                  <a:lnTo>
                    <a:pt x="1980842" y="686165"/>
                  </a:lnTo>
                  <a:lnTo>
                    <a:pt x="2008909" y="696628"/>
                  </a:lnTo>
                  <a:lnTo>
                    <a:pt x="2035261" y="711200"/>
                  </a:lnTo>
                  <a:lnTo>
                    <a:pt x="2249002" y="842898"/>
                  </a:lnTo>
                  <a:lnTo>
                    <a:pt x="2249383" y="574675"/>
                  </a:lnTo>
                  <a:lnTo>
                    <a:pt x="2105873" y="491108"/>
                  </a:lnTo>
                  <a:lnTo>
                    <a:pt x="2062005" y="470296"/>
                  </a:lnTo>
                  <a:lnTo>
                    <a:pt x="2016100" y="455199"/>
                  </a:lnTo>
                  <a:lnTo>
                    <a:pt x="1968696" y="445960"/>
                  </a:lnTo>
                  <a:lnTo>
                    <a:pt x="1920326" y="442721"/>
                  </a:lnTo>
                  <a:lnTo>
                    <a:pt x="1870991" y="445674"/>
                  </a:lnTo>
                  <a:lnTo>
                    <a:pt x="1822632" y="454818"/>
                  </a:lnTo>
                  <a:lnTo>
                    <a:pt x="1775844" y="470011"/>
                  </a:lnTo>
                  <a:lnTo>
                    <a:pt x="1731223" y="491108"/>
                  </a:lnTo>
                  <a:lnTo>
                    <a:pt x="698713" y="1104900"/>
                  </a:lnTo>
                  <a:lnTo>
                    <a:pt x="654080" y="1125131"/>
                  </a:lnTo>
                  <a:lnTo>
                    <a:pt x="608007" y="1138096"/>
                  </a:lnTo>
                  <a:lnTo>
                    <a:pt x="561252" y="1143981"/>
                  </a:lnTo>
                  <a:lnTo>
                    <a:pt x="514570" y="1142971"/>
                  </a:lnTo>
                  <a:lnTo>
                    <a:pt x="468716" y="1135253"/>
                  </a:lnTo>
                  <a:lnTo>
                    <a:pt x="424448" y="1121011"/>
                  </a:lnTo>
                  <a:lnTo>
                    <a:pt x="382521" y="1100433"/>
                  </a:lnTo>
                  <a:lnTo>
                    <a:pt x="343691" y="1073704"/>
                  </a:lnTo>
                  <a:lnTo>
                    <a:pt x="308713" y="1041010"/>
                  </a:lnTo>
                  <a:lnTo>
                    <a:pt x="278343" y="1002538"/>
                  </a:lnTo>
                  <a:lnTo>
                    <a:pt x="254555" y="960890"/>
                  </a:lnTo>
                  <a:lnTo>
                    <a:pt x="237480" y="917318"/>
                  </a:lnTo>
                  <a:lnTo>
                    <a:pt x="226989" y="872510"/>
                  </a:lnTo>
                  <a:lnTo>
                    <a:pt x="222950" y="827155"/>
                  </a:lnTo>
                  <a:lnTo>
                    <a:pt x="225232" y="781941"/>
                  </a:lnTo>
                  <a:lnTo>
                    <a:pt x="233704" y="737557"/>
                  </a:lnTo>
                  <a:lnTo>
                    <a:pt x="248234" y="694692"/>
                  </a:lnTo>
                  <a:lnTo>
                    <a:pt x="268693" y="654035"/>
                  </a:lnTo>
                  <a:lnTo>
                    <a:pt x="294947" y="616274"/>
                  </a:lnTo>
                  <a:lnTo>
                    <a:pt x="326868" y="582098"/>
                  </a:lnTo>
                  <a:lnTo>
                    <a:pt x="364322" y="552195"/>
                  </a:lnTo>
                  <a:lnTo>
                    <a:pt x="1071585" y="133603"/>
                  </a:lnTo>
                  <a:lnTo>
                    <a:pt x="849462" y="0"/>
                  </a:lnTo>
                  <a:close/>
                </a:path>
              </a:pathLst>
            </a:custGeom>
            <a:solidFill>
              <a:srgbClr val="5F5E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48861" y="1583463"/>
              <a:ext cx="1595755" cy="2071370"/>
            </a:xfrm>
            <a:custGeom>
              <a:avLst/>
              <a:gdLst/>
              <a:ahLst/>
              <a:cxnLst/>
              <a:rect l="l" t="t" r="r" b="b"/>
              <a:pathLst>
                <a:path w="1595754" h="2071370">
                  <a:moveTo>
                    <a:pt x="539030" y="0"/>
                  </a:moveTo>
                  <a:lnTo>
                    <a:pt x="490701" y="2416"/>
                  </a:lnTo>
                  <a:lnTo>
                    <a:pt x="442914" y="9120"/>
                  </a:lnTo>
                  <a:lnTo>
                    <a:pt x="395963" y="20038"/>
                  </a:lnTo>
                  <a:lnTo>
                    <a:pt x="350203" y="35085"/>
                  </a:lnTo>
                  <a:lnTo>
                    <a:pt x="305895" y="54167"/>
                  </a:lnTo>
                  <a:lnTo>
                    <a:pt x="263333" y="77199"/>
                  </a:lnTo>
                  <a:lnTo>
                    <a:pt x="222815" y="104096"/>
                  </a:lnTo>
                  <a:lnTo>
                    <a:pt x="184636" y="134773"/>
                  </a:lnTo>
                  <a:lnTo>
                    <a:pt x="149093" y="169146"/>
                  </a:lnTo>
                  <a:lnTo>
                    <a:pt x="116482" y="207129"/>
                  </a:lnTo>
                  <a:lnTo>
                    <a:pt x="87099" y="248638"/>
                  </a:lnTo>
                  <a:lnTo>
                    <a:pt x="62792" y="290426"/>
                  </a:lnTo>
                  <a:lnTo>
                    <a:pt x="42530" y="333415"/>
                  </a:lnTo>
                  <a:lnTo>
                    <a:pt x="26261" y="377367"/>
                  </a:lnTo>
                  <a:lnTo>
                    <a:pt x="13928" y="422043"/>
                  </a:lnTo>
                  <a:lnTo>
                    <a:pt x="5476" y="467205"/>
                  </a:lnTo>
                  <a:lnTo>
                    <a:pt x="852" y="512615"/>
                  </a:lnTo>
                  <a:lnTo>
                    <a:pt x="0" y="558033"/>
                  </a:lnTo>
                  <a:lnTo>
                    <a:pt x="2864" y="603223"/>
                  </a:lnTo>
                  <a:lnTo>
                    <a:pt x="9391" y="647944"/>
                  </a:lnTo>
                  <a:lnTo>
                    <a:pt x="19525" y="691960"/>
                  </a:lnTo>
                  <a:lnTo>
                    <a:pt x="33212" y="735031"/>
                  </a:lnTo>
                  <a:lnTo>
                    <a:pt x="50397" y="776919"/>
                  </a:lnTo>
                  <a:lnTo>
                    <a:pt x="71024" y="817386"/>
                  </a:lnTo>
                  <a:lnTo>
                    <a:pt x="95039" y="856193"/>
                  </a:lnTo>
                  <a:lnTo>
                    <a:pt x="122387" y="893102"/>
                  </a:lnTo>
                  <a:lnTo>
                    <a:pt x="153013" y="927874"/>
                  </a:lnTo>
                  <a:lnTo>
                    <a:pt x="186862" y="960272"/>
                  </a:lnTo>
                  <a:lnTo>
                    <a:pt x="223879" y="990056"/>
                  </a:lnTo>
                  <a:lnTo>
                    <a:pt x="264010" y="1016988"/>
                  </a:lnTo>
                  <a:lnTo>
                    <a:pt x="1188316" y="1569819"/>
                  </a:lnTo>
                  <a:lnTo>
                    <a:pt x="1228589" y="1594240"/>
                  </a:lnTo>
                  <a:lnTo>
                    <a:pt x="1264850" y="1623937"/>
                  </a:lnTo>
                  <a:lnTo>
                    <a:pt x="1296562" y="1658419"/>
                  </a:lnTo>
                  <a:lnTo>
                    <a:pt x="1323190" y="1697200"/>
                  </a:lnTo>
                  <a:lnTo>
                    <a:pt x="1341439" y="1732992"/>
                  </a:lnTo>
                  <a:lnTo>
                    <a:pt x="1355163" y="1770558"/>
                  </a:lnTo>
                  <a:lnTo>
                    <a:pt x="1364267" y="1809482"/>
                  </a:lnTo>
                  <a:lnTo>
                    <a:pt x="1368656" y="1849346"/>
                  </a:lnTo>
                  <a:lnTo>
                    <a:pt x="1368656" y="2071088"/>
                  </a:lnTo>
                  <a:lnTo>
                    <a:pt x="1595478" y="1937992"/>
                  </a:lnTo>
                  <a:lnTo>
                    <a:pt x="1595478" y="1774670"/>
                  </a:lnTo>
                  <a:lnTo>
                    <a:pt x="1590714" y="1724533"/>
                  </a:lnTo>
                  <a:lnTo>
                    <a:pt x="1580318" y="1675419"/>
                  </a:lnTo>
                  <a:lnTo>
                    <a:pt x="1564421" y="1627830"/>
                  </a:lnTo>
                  <a:lnTo>
                    <a:pt x="1543154" y="1582265"/>
                  </a:lnTo>
                  <a:lnTo>
                    <a:pt x="1518013" y="1541001"/>
                  </a:lnTo>
                  <a:lnTo>
                    <a:pt x="1488666" y="1502913"/>
                  </a:lnTo>
                  <a:lnTo>
                    <a:pt x="1455418" y="1468312"/>
                  </a:lnTo>
                  <a:lnTo>
                    <a:pt x="1418572" y="1437509"/>
                  </a:lnTo>
                  <a:lnTo>
                    <a:pt x="1378435" y="1410815"/>
                  </a:lnTo>
                  <a:lnTo>
                    <a:pt x="377294" y="828266"/>
                  </a:lnTo>
                  <a:lnTo>
                    <a:pt x="340200" y="800525"/>
                  </a:lnTo>
                  <a:lnTo>
                    <a:pt x="308175" y="768700"/>
                  </a:lnTo>
                  <a:lnTo>
                    <a:pt x="281332" y="733401"/>
                  </a:lnTo>
                  <a:lnTo>
                    <a:pt x="259782" y="695236"/>
                  </a:lnTo>
                  <a:lnTo>
                    <a:pt x="243636" y="654814"/>
                  </a:lnTo>
                  <a:lnTo>
                    <a:pt x="233006" y="612747"/>
                  </a:lnTo>
                  <a:lnTo>
                    <a:pt x="228005" y="569642"/>
                  </a:lnTo>
                  <a:lnTo>
                    <a:pt x="228742" y="526109"/>
                  </a:lnTo>
                  <a:lnTo>
                    <a:pt x="235330" y="482758"/>
                  </a:lnTo>
                  <a:lnTo>
                    <a:pt x="247881" y="440198"/>
                  </a:lnTo>
                  <a:lnTo>
                    <a:pt x="266505" y="399039"/>
                  </a:lnTo>
                  <a:lnTo>
                    <a:pt x="291315" y="359890"/>
                  </a:lnTo>
                  <a:lnTo>
                    <a:pt x="321430" y="324576"/>
                  </a:lnTo>
                  <a:lnTo>
                    <a:pt x="355441" y="294630"/>
                  </a:lnTo>
                  <a:lnTo>
                    <a:pt x="392707" y="270163"/>
                  </a:lnTo>
                  <a:lnTo>
                    <a:pt x="432582" y="251284"/>
                  </a:lnTo>
                  <a:lnTo>
                    <a:pt x="474423" y="238103"/>
                  </a:lnTo>
                  <a:lnTo>
                    <a:pt x="517588" y="230730"/>
                  </a:lnTo>
                  <a:lnTo>
                    <a:pt x="561432" y="229275"/>
                  </a:lnTo>
                  <a:lnTo>
                    <a:pt x="605313" y="233848"/>
                  </a:lnTo>
                  <a:lnTo>
                    <a:pt x="648586" y="244558"/>
                  </a:lnTo>
                  <a:lnTo>
                    <a:pt x="690608" y="261517"/>
                  </a:lnTo>
                  <a:lnTo>
                    <a:pt x="730735" y="284833"/>
                  </a:lnTo>
                  <a:lnTo>
                    <a:pt x="1379578" y="682470"/>
                  </a:lnTo>
                  <a:lnTo>
                    <a:pt x="1380594" y="405864"/>
                  </a:lnTo>
                  <a:lnTo>
                    <a:pt x="778487" y="54709"/>
                  </a:lnTo>
                  <a:lnTo>
                    <a:pt x="731870" y="34623"/>
                  </a:lnTo>
                  <a:lnTo>
                    <a:pt x="684321" y="19180"/>
                  </a:lnTo>
                  <a:lnTo>
                    <a:pt x="636135" y="8310"/>
                  </a:lnTo>
                  <a:lnTo>
                    <a:pt x="587606" y="1940"/>
                  </a:lnTo>
                  <a:lnTo>
                    <a:pt x="539030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459207" y="1449626"/>
            <a:ext cx="22726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spc="-110" dirty="0">
                <a:solidFill>
                  <a:srgbClr val="1A2123"/>
                </a:solidFill>
                <a:latin typeface="Arial Black"/>
                <a:cs typeface="Arial Black"/>
              </a:rPr>
              <a:t>01</a:t>
            </a:r>
            <a:endParaRPr sz="1414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59207" y="4166656"/>
            <a:ext cx="22726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spc="-110" dirty="0">
                <a:solidFill>
                  <a:srgbClr val="1A2123"/>
                </a:solidFill>
                <a:latin typeface="Arial Black"/>
                <a:cs typeface="Arial Black"/>
              </a:rPr>
              <a:t>04</a:t>
            </a:r>
            <a:endParaRPr sz="1414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89420" y="2102070"/>
            <a:ext cx="22726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spc="-110" dirty="0">
                <a:solidFill>
                  <a:srgbClr val="1A2123"/>
                </a:solidFill>
                <a:latin typeface="Arial Black"/>
                <a:cs typeface="Arial Black"/>
              </a:rPr>
              <a:t>06</a:t>
            </a:r>
            <a:endParaRPr sz="1414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38197" y="2102070"/>
            <a:ext cx="22726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spc="-110" dirty="0">
                <a:solidFill>
                  <a:srgbClr val="1A2123"/>
                </a:solidFill>
                <a:latin typeface="Arial Black"/>
                <a:cs typeface="Arial Black"/>
              </a:rPr>
              <a:t>02</a:t>
            </a:r>
            <a:endParaRPr sz="1414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85605" y="3508329"/>
            <a:ext cx="22726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spc="-110" dirty="0">
                <a:solidFill>
                  <a:srgbClr val="1A2123"/>
                </a:solidFill>
                <a:latin typeface="Arial Black"/>
                <a:cs typeface="Arial Black"/>
              </a:rPr>
              <a:t>05</a:t>
            </a:r>
            <a:endParaRPr sz="1414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633035" y="3508329"/>
            <a:ext cx="22726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spc="-110" dirty="0">
                <a:solidFill>
                  <a:srgbClr val="1A2123"/>
                </a:solidFill>
                <a:latin typeface="Arial Black"/>
                <a:cs typeface="Arial Black"/>
              </a:rPr>
              <a:t>03</a:t>
            </a:r>
            <a:endParaRPr sz="1414">
              <a:latin typeface="Arial Black"/>
              <a:cs typeface="Arial Black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92948" y="831950"/>
            <a:ext cx="406839" cy="406839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3" y="0"/>
                </a:moveTo>
                <a:lnTo>
                  <a:pt x="183747" y="4673"/>
                </a:lnTo>
                <a:lnTo>
                  <a:pt x="140551" y="18079"/>
                </a:lnTo>
                <a:lnTo>
                  <a:pt x="101461" y="39292"/>
                </a:lnTo>
                <a:lnTo>
                  <a:pt x="67403" y="67389"/>
                </a:lnTo>
                <a:lnTo>
                  <a:pt x="39302" y="101444"/>
                </a:lnTo>
                <a:lnTo>
                  <a:pt x="18084" y="140535"/>
                </a:lnTo>
                <a:lnTo>
                  <a:pt x="4675" y="183736"/>
                </a:lnTo>
                <a:lnTo>
                  <a:pt x="0" y="230124"/>
                </a:lnTo>
                <a:lnTo>
                  <a:pt x="4675" y="276511"/>
                </a:lnTo>
                <a:lnTo>
                  <a:pt x="18084" y="319712"/>
                </a:lnTo>
                <a:lnTo>
                  <a:pt x="39302" y="358803"/>
                </a:lnTo>
                <a:lnTo>
                  <a:pt x="67403" y="392858"/>
                </a:lnTo>
                <a:lnTo>
                  <a:pt x="101461" y="420955"/>
                </a:lnTo>
                <a:lnTo>
                  <a:pt x="140551" y="442168"/>
                </a:lnTo>
                <a:lnTo>
                  <a:pt x="183747" y="455574"/>
                </a:lnTo>
                <a:lnTo>
                  <a:pt x="230123" y="460248"/>
                </a:lnTo>
                <a:lnTo>
                  <a:pt x="276500" y="455574"/>
                </a:lnTo>
                <a:lnTo>
                  <a:pt x="319696" y="442168"/>
                </a:lnTo>
                <a:lnTo>
                  <a:pt x="358786" y="420955"/>
                </a:lnTo>
                <a:lnTo>
                  <a:pt x="392844" y="392858"/>
                </a:lnTo>
                <a:lnTo>
                  <a:pt x="420945" y="358803"/>
                </a:lnTo>
                <a:lnTo>
                  <a:pt x="442163" y="319712"/>
                </a:lnTo>
                <a:lnTo>
                  <a:pt x="455572" y="276511"/>
                </a:lnTo>
                <a:lnTo>
                  <a:pt x="460248" y="230124"/>
                </a:lnTo>
                <a:lnTo>
                  <a:pt x="455572" y="183736"/>
                </a:lnTo>
                <a:lnTo>
                  <a:pt x="442163" y="140535"/>
                </a:lnTo>
                <a:lnTo>
                  <a:pt x="420945" y="101444"/>
                </a:lnTo>
                <a:lnTo>
                  <a:pt x="392844" y="67389"/>
                </a:lnTo>
                <a:lnTo>
                  <a:pt x="358786" y="39292"/>
                </a:lnTo>
                <a:lnTo>
                  <a:pt x="319696" y="18079"/>
                </a:lnTo>
                <a:lnTo>
                  <a:pt x="276500" y="4673"/>
                </a:lnTo>
                <a:lnTo>
                  <a:pt x="230123" y="0"/>
                </a:lnTo>
                <a:close/>
              </a:path>
            </a:pathLst>
          </a:custGeom>
          <a:solidFill>
            <a:srgbClr val="9D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900778" y="905348"/>
            <a:ext cx="20313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b="1" spc="-22" dirty="0">
                <a:solidFill>
                  <a:srgbClr val="EFEFEF"/>
                </a:solidFill>
                <a:latin typeface="Calibri"/>
                <a:cs typeface="Calibri"/>
              </a:rPr>
              <a:t>01</a:t>
            </a:r>
            <a:endParaRPr sz="1414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92948" y="2225863"/>
            <a:ext cx="406839" cy="406839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3" y="0"/>
                </a:moveTo>
                <a:lnTo>
                  <a:pt x="183747" y="4673"/>
                </a:lnTo>
                <a:lnTo>
                  <a:pt x="140551" y="18079"/>
                </a:lnTo>
                <a:lnTo>
                  <a:pt x="101461" y="39292"/>
                </a:lnTo>
                <a:lnTo>
                  <a:pt x="67403" y="67389"/>
                </a:lnTo>
                <a:lnTo>
                  <a:pt x="39302" y="101444"/>
                </a:lnTo>
                <a:lnTo>
                  <a:pt x="18084" y="140535"/>
                </a:lnTo>
                <a:lnTo>
                  <a:pt x="4675" y="183736"/>
                </a:lnTo>
                <a:lnTo>
                  <a:pt x="0" y="230123"/>
                </a:lnTo>
                <a:lnTo>
                  <a:pt x="4675" y="276511"/>
                </a:lnTo>
                <a:lnTo>
                  <a:pt x="18084" y="319712"/>
                </a:lnTo>
                <a:lnTo>
                  <a:pt x="39302" y="358803"/>
                </a:lnTo>
                <a:lnTo>
                  <a:pt x="67403" y="392858"/>
                </a:lnTo>
                <a:lnTo>
                  <a:pt x="101461" y="420955"/>
                </a:lnTo>
                <a:lnTo>
                  <a:pt x="140551" y="442168"/>
                </a:lnTo>
                <a:lnTo>
                  <a:pt x="183747" y="455574"/>
                </a:lnTo>
                <a:lnTo>
                  <a:pt x="230123" y="460247"/>
                </a:lnTo>
                <a:lnTo>
                  <a:pt x="276500" y="455574"/>
                </a:lnTo>
                <a:lnTo>
                  <a:pt x="319696" y="442168"/>
                </a:lnTo>
                <a:lnTo>
                  <a:pt x="358786" y="420955"/>
                </a:lnTo>
                <a:lnTo>
                  <a:pt x="392844" y="392858"/>
                </a:lnTo>
                <a:lnTo>
                  <a:pt x="420945" y="358803"/>
                </a:lnTo>
                <a:lnTo>
                  <a:pt x="442163" y="319712"/>
                </a:lnTo>
                <a:lnTo>
                  <a:pt x="455572" y="276511"/>
                </a:lnTo>
                <a:lnTo>
                  <a:pt x="460248" y="230123"/>
                </a:lnTo>
                <a:lnTo>
                  <a:pt x="455572" y="183736"/>
                </a:lnTo>
                <a:lnTo>
                  <a:pt x="442163" y="140535"/>
                </a:lnTo>
                <a:lnTo>
                  <a:pt x="420945" y="101444"/>
                </a:lnTo>
                <a:lnTo>
                  <a:pt x="392844" y="67389"/>
                </a:lnTo>
                <a:lnTo>
                  <a:pt x="358786" y="39292"/>
                </a:lnTo>
                <a:lnTo>
                  <a:pt x="319696" y="18079"/>
                </a:lnTo>
                <a:lnTo>
                  <a:pt x="276500" y="4673"/>
                </a:lnTo>
                <a:lnTo>
                  <a:pt x="230123" y="0"/>
                </a:lnTo>
                <a:close/>
              </a:path>
            </a:pathLst>
          </a:custGeom>
          <a:solidFill>
            <a:srgbClr val="5F5E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900778" y="2300271"/>
            <a:ext cx="20313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b="1" spc="-22" dirty="0">
                <a:solidFill>
                  <a:srgbClr val="EFEFEF"/>
                </a:solidFill>
                <a:latin typeface="Calibri"/>
                <a:cs typeface="Calibri"/>
              </a:rPr>
              <a:t>02</a:t>
            </a:r>
            <a:endParaRPr sz="1414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792948" y="3621123"/>
            <a:ext cx="406839" cy="406839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3" y="0"/>
                </a:moveTo>
                <a:lnTo>
                  <a:pt x="183747" y="4673"/>
                </a:lnTo>
                <a:lnTo>
                  <a:pt x="140551" y="18079"/>
                </a:lnTo>
                <a:lnTo>
                  <a:pt x="101461" y="39292"/>
                </a:lnTo>
                <a:lnTo>
                  <a:pt x="67403" y="67389"/>
                </a:lnTo>
                <a:lnTo>
                  <a:pt x="39302" y="101444"/>
                </a:lnTo>
                <a:lnTo>
                  <a:pt x="18084" y="140535"/>
                </a:lnTo>
                <a:lnTo>
                  <a:pt x="4675" y="183736"/>
                </a:lnTo>
                <a:lnTo>
                  <a:pt x="0" y="230124"/>
                </a:lnTo>
                <a:lnTo>
                  <a:pt x="4675" y="276511"/>
                </a:lnTo>
                <a:lnTo>
                  <a:pt x="18084" y="319712"/>
                </a:lnTo>
                <a:lnTo>
                  <a:pt x="39302" y="358803"/>
                </a:lnTo>
                <a:lnTo>
                  <a:pt x="67403" y="392858"/>
                </a:lnTo>
                <a:lnTo>
                  <a:pt x="101461" y="420955"/>
                </a:lnTo>
                <a:lnTo>
                  <a:pt x="140551" y="442168"/>
                </a:lnTo>
                <a:lnTo>
                  <a:pt x="183747" y="455574"/>
                </a:lnTo>
                <a:lnTo>
                  <a:pt x="230123" y="460248"/>
                </a:lnTo>
                <a:lnTo>
                  <a:pt x="276500" y="455574"/>
                </a:lnTo>
                <a:lnTo>
                  <a:pt x="319696" y="442168"/>
                </a:lnTo>
                <a:lnTo>
                  <a:pt x="358786" y="420955"/>
                </a:lnTo>
                <a:lnTo>
                  <a:pt x="392844" y="392858"/>
                </a:lnTo>
                <a:lnTo>
                  <a:pt x="420945" y="358803"/>
                </a:lnTo>
                <a:lnTo>
                  <a:pt x="442163" y="319712"/>
                </a:lnTo>
                <a:lnTo>
                  <a:pt x="455572" y="276511"/>
                </a:lnTo>
                <a:lnTo>
                  <a:pt x="460248" y="230124"/>
                </a:lnTo>
                <a:lnTo>
                  <a:pt x="455572" y="183736"/>
                </a:lnTo>
                <a:lnTo>
                  <a:pt x="442163" y="140535"/>
                </a:lnTo>
                <a:lnTo>
                  <a:pt x="420945" y="101444"/>
                </a:lnTo>
                <a:lnTo>
                  <a:pt x="392844" y="67389"/>
                </a:lnTo>
                <a:lnTo>
                  <a:pt x="358786" y="39292"/>
                </a:lnTo>
                <a:lnTo>
                  <a:pt x="319696" y="18079"/>
                </a:lnTo>
                <a:lnTo>
                  <a:pt x="276500" y="4673"/>
                </a:lnTo>
                <a:lnTo>
                  <a:pt x="230123" y="0"/>
                </a:lnTo>
                <a:close/>
              </a:path>
            </a:pathLst>
          </a:custGeom>
          <a:solidFill>
            <a:srgbClr val="7A7A7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900778" y="3694701"/>
            <a:ext cx="20313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b="1" spc="-22" dirty="0">
                <a:solidFill>
                  <a:srgbClr val="EFEFEF"/>
                </a:solidFill>
                <a:latin typeface="Calibri"/>
                <a:cs typeface="Calibri"/>
              </a:rPr>
              <a:t>03</a:t>
            </a:r>
            <a:endParaRPr sz="1414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531559" y="831950"/>
            <a:ext cx="406839" cy="406839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4" y="0"/>
                </a:moveTo>
                <a:lnTo>
                  <a:pt x="183736" y="4673"/>
                </a:lnTo>
                <a:lnTo>
                  <a:pt x="140535" y="18079"/>
                </a:lnTo>
                <a:lnTo>
                  <a:pt x="101444" y="39292"/>
                </a:lnTo>
                <a:lnTo>
                  <a:pt x="67389" y="67389"/>
                </a:lnTo>
                <a:lnTo>
                  <a:pt x="39292" y="101444"/>
                </a:lnTo>
                <a:lnTo>
                  <a:pt x="18079" y="140535"/>
                </a:lnTo>
                <a:lnTo>
                  <a:pt x="4673" y="183736"/>
                </a:lnTo>
                <a:lnTo>
                  <a:pt x="0" y="230124"/>
                </a:lnTo>
                <a:lnTo>
                  <a:pt x="4673" y="276511"/>
                </a:lnTo>
                <a:lnTo>
                  <a:pt x="18079" y="319712"/>
                </a:lnTo>
                <a:lnTo>
                  <a:pt x="39292" y="358803"/>
                </a:lnTo>
                <a:lnTo>
                  <a:pt x="67389" y="392858"/>
                </a:lnTo>
                <a:lnTo>
                  <a:pt x="101444" y="420955"/>
                </a:lnTo>
                <a:lnTo>
                  <a:pt x="140535" y="442168"/>
                </a:lnTo>
                <a:lnTo>
                  <a:pt x="183736" y="455574"/>
                </a:lnTo>
                <a:lnTo>
                  <a:pt x="230124" y="460248"/>
                </a:lnTo>
                <a:lnTo>
                  <a:pt x="276511" y="455574"/>
                </a:lnTo>
                <a:lnTo>
                  <a:pt x="319712" y="442168"/>
                </a:lnTo>
                <a:lnTo>
                  <a:pt x="358803" y="420955"/>
                </a:lnTo>
                <a:lnTo>
                  <a:pt x="392858" y="392858"/>
                </a:lnTo>
                <a:lnTo>
                  <a:pt x="420955" y="358803"/>
                </a:lnTo>
                <a:lnTo>
                  <a:pt x="442168" y="319712"/>
                </a:lnTo>
                <a:lnTo>
                  <a:pt x="455574" y="276511"/>
                </a:lnTo>
                <a:lnTo>
                  <a:pt x="460248" y="230124"/>
                </a:lnTo>
                <a:lnTo>
                  <a:pt x="455574" y="183736"/>
                </a:lnTo>
                <a:lnTo>
                  <a:pt x="442168" y="140535"/>
                </a:lnTo>
                <a:lnTo>
                  <a:pt x="420955" y="101444"/>
                </a:lnTo>
                <a:lnTo>
                  <a:pt x="392858" y="67389"/>
                </a:lnTo>
                <a:lnTo>
                  <a:pt x="358803" y="39292"/>
                </a:lnTo>
                <a:lnTo>
                  <a:pt x="319712" y="18079"/>
                </a:lnTo>
                <a:lnTo>
                  <a:pt x="276511" y="4673"/>
                </a:lnTo>
                <a:lnTo>
                  <a:pt x="230124" y="0"/>
                </a:lnTo>
                <a:close/>
              </a:path>
            </a:pathLst>
          </a:custGeom>
          <a:solidFill>
            <a:srgbClr val="9D9D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639974" y="905348"/>
            <a:ext cx="20313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b="1" spc="-22" dirty="0">
                <a:solidFill>
                  <a:srgbClr val="EFEFEF"/>
                </a:solidFill>
                <a:latin typeface="Calibri"/>
                <a:cs typeface="Calibri"/>
              </a:rPr>
              <a:t>04</a:t>
            </a:r>
            <a:endParaRPr sz="1414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531559" y="2225863"/>
            <a:ext cx="406839" cy="406839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4" y="0"/>
                </a:moveTo>
                <a:lnTo>
                  <a:pt x="183736" y="4673"/>
                </a:lnTo>
                <a:lnTo>
                  <a:pt x="140535" y="18079"/>
                </a:lnTo>
                <a:lnTo>
                  <a:pt x="101444" y="39292"/>
                </a:lnTo>
                <a:lnTo>
                  <a:pt x="67389" y="67389"/>
                </a:lnTo>
                <a:lnTo>
                  <a:pt x="39292" y="101444"/>
                </a:lnTo>
                <a:lnTo>
                  <a:pt x="18079" y="140535"/>
                </a:lnTo>
                <a:lnTo>
                  <a:pt x="4673" y="183736"/>
                </a:lnTo>
                <a:lnTo>
                  <a:pt x="0" y="230123"/>
                </a:lnTo>
                <a:lnTo>
                  <a:pt x="4673" y="276511"/>
                </a:lnTo>
                <a:lnTo>
                  <a:pt x="18079" y="319712"/>
                </a:lnTo>
                <a:lnTo>
                  <a:pt x="39292" y="358803"/>
                </a:lnTo>
                <a:lnTo>
                  <a:pt x="67389" y="392858"/>
                </a:lnTo>
                <a:lnTo>
                  <a:pt x="101444" y="420955"/>
                </a:lnTo>
                <a:lnTo>
                  <a:pt x="140535" y="442168"/>
                </a:lnTo>
                <a:lnTo>
                  <a:pt x="183736" y="455574"/>
                </a:lnTo>
                <a:lnTo>
                  <a:pt x="230124" y="460247"/>
                </a:lnTo>
                <a:lnTo>
                  <a:pt x="276511" y="455574"/>
                </a:lnTo>
                <a:lnTo>
                  <a:pt x="319712" y="442168"/>
                </a:lnTo>
                <a:lnTo>
                  <a:pt x="358803" y="420955"/>
                </a:lnTo>
                <a:lnTo>
                  <a:pt x="392858" y="392858"/>
                </a:lnTo>
                <a:lnTo>
                  <a:pt x="420955" y="358803"/>
                </a:lnTo>
                <a:lnTo>
                  <a:pt x="442168" y="319712"/>
                </a:lnTo>
                <a:lnTo>
                  <a:pt x="455574" y="276511"/>
                </a:lnTo>
                <a:lnTo>
                  <a:pt x="460248" y="230123"/>
                </a:lnTo>
                <a:lnTo>
                  <a:pt x="455574" y="183736"/>
                </a:lnTo>
                <a:lnTo>
                  <a:pt x="442168" y="140535"/>
                </a:lnTo>
                <a:lnTo>
                  <a:pt x="420955" y="101444"/>
                </a:lnTo>
                <a:lnTo>
                  <a:pt x="392858" y="67389"/>
                </a:lnTo>
                <a:lnTo>
                  <a:pt x="358803" y="39292"/>
                </a:lnTo>
                <a:lnTo>
                  <a:pt x="319712" y="18079"/>
                </a:lnTo>
                <a:lnTo>
                  <a:pt x="276511" y="4673"/>
                </a:lnTo>
                <a:lnTo>
                  <a:pt x="230124" y="0"/>
                </a:lnTo>
                <a:close/>
              </a:path>
            </a:pathLst>
          </a:custGeom>
          <a:solidFill>
            <a:srgbClr val="5F5E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639974" y="2300271"/>
            <a:ext cx="20313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b="1" spc="-22" dirty="0">
                <a:solidFill>
                  <a:srgbClr val="EFEFEF"/>
                </a:solidFill>
                <a:latin typeface="Calibri"/>
                <a:cs typeface="Calibri"/>
              </a:rPr>
              <a:t>05</a:t>
            </a:r>
            <a:endParaRPr sz="1414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531559" y="3621123"/>
            <a:ext cx="406839" cy="406839"/>
          </a:xfrm>
          <a:custGeom>
            <a:avLst/>
            <a:gdLst/>
            <a:ahLst/>
            <a:cxnLst/>
            <a:rect l="l" t="t" r="r" b="b"/>
            <a:pathLst>
              <a:path w="460375" h="460375">
                <a:moveTo>
                  <a:pt x="230124" y="0"/>
                </a:moveTo>
                <a:lnTo>
                  <a:pt x="183736" y="4673"/>
                </a:lnTo>
                <a:lnTo>
                  <a:pt x="140535" y="18079"/>
                </a:lnTo>
                <a:lnTo>
                  <a:pt x="101444" y="39292"/>
                </a:lnTo>
                <a:lnTo>
                  <a:pt x="67389" y="67389"/>
                </a:lnTo>
                <a:lnTo>
                  <a:pt x="39292" y="101444"/>
                </a:lnTo>
                <a:lnTo>
                  <a:pt x="18079" y="140535"/>
                </a:lnTo>
                <a:lnTo>
                  <a:pt x="4673" y="183736"/>
                </a:lnTo>
                <a:lnTo>
                  <a:pt x="0" y="230124"/>
                </a:lnTo>
                <a:lnTo>
                  <a:pt x="4673" y="276511"/>
                </a:lnTo>
                <a:lnTo>
                  <a:pt x="18079" y="319712"/>
                </a:lnTo>
                <a:lnTo>
                  <a:pt x="39292" y="358803"/>
                </a:lnTo>
                <a:lnTo>
                  <a:pt x="67389" y="392858"/>
                </a:lnTo>
                <a:lnTo>
                  <a:pt x="101444" y="420955"/>
                </a:lnTo>
                <a:lnTo>
                  <a:pt x="140535" y="442168"/>
                </a:lnTo>
                <a:lnTo>
                  <a:pt x="183736" y="455574"/>
                </a:lnTo>
                <a:lnTo>
                  <a:pt x="230124" y="460248"/>
                </a:lnTo>
                <a:lnTo>
                  <a:pt x="276511" y="455574"/>
                </a:lnTo>
                <a:lnTo>
                  <a:pt x="319712" y="442168"/>
                </a:lnTo>
                <a:lnTo>
                  <a:pt x="358803" y="420955"/>
                </a:lnTo>
                <a:lnTo>
                  <a:pt x="392858" y="392858"/>
                </a:lnTo>
                <a:lnTo>
                  <a:pt x="420955" y="358803"/>
                </a:lnTo>
                <a:lnTo>
                  <a:pt x="442168" y="319712"/>
                </a:lnTo>
                <a:lnTo>
                  <a:pt x="455574" y="276511"/>
                </a:lnTo>
                <a:lnTo>
                  <a:pt x="460248" y="230124"/>
                </a:lnTo>
                <a:lnTo>
                  <a:pt x="455574" y="183736"/>
                </a:lnTo>
                <a:lnTo>
                  <a:pt x="442168" y="140535"/>
                </a:lnTo>
                <a:lnTo>
                  <a:pt x="420955" y="101444"/>
                </a:lnTo>
                <a:lnTo>
                  <a:pt x="392858" y="67389"/>
                </a:lnTo>
                <a:lnTo>
                  <a:pt x="358803" y="39292"/>
                </a:lnTo>
                <a:lnTo>
                  <a:pt x="319712" y="18079"/>
                </a:lnTo>
                <a:lnTo>
                  <a:pt x="276511" y="4673"/>
                </a:lnTo>
                <a:lnTo>
                  <a:pt x="230124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639974" y="3694701"/>
            <a:ext cx="203139" cy="228390"/>
          </a:xfrm>
          <a:prstGeom prst="rect">
            <a:avLst/>
          </a:prstGeom>
        </p:spPr>
        <p:txBody>
          <a:bodyPr vert="horz" wrap="square" lIns="0" tIns="10662" rIns="0" bIns="0" rtlCol="0">
            <a:spAutoFit/>
          </a:bodyPr>
          <a:lstStyle/>
          <a:p>
            <a:pPr marL="11223">
              <a:spcBef>
                <a:spcPts val="84"/>
              </a:spcBef>
            </a:pPr>
            <a:r>
              <a:rPr sz="1414" b="1" spc="-22" dirty="0">
                <a:solidFill>
                  <a:srgbClr val="EFEFEF"/>
                </a:solidFill>
                <a:latin typeface="Calibri"/>
                <a:cs typeface="Calibri"/>
              </a:rPr>
              <a:t>06</a:t>
            </a:r>
            <a:endParaRPr sz="1414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ftr" sz="quarter" idx="5"/>
          </p:nvPr>
        </p:nvSpPr>
        <p:spPr>
          <a:xfrm>
            <a:off x="3744631" y="6880129"/>
            <a:ext cx="3023961" cy="910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223">
              <a:lnSpc>
                <a:spcPts val="672"/>
              </a:lnSpc>
            </a:pPr>
            <a:r>
              <a:rPr dirty="0"/>
              <a:t>Source:</a:t>
            </a:r>
            <a:r>
              <a:rPr spc="-36" dirty="0"/>
              <a:t> </a:t>
            </a:r>
            <a:r>
              <a:rPr dirty="0"/>
              <a:t>Company</a:t>
            </a:r>
            <a:r>
              <a:rPr spc="-17" dirty="0"/>
              <a:t> </a:t>
            </a:r>
            <a:r>
              <a:rPr spc="-9" dirty="0"/>
              <a:t>Information</a:t>
            </a:r>
          </a:p>
        </p:txBody>
      </p:sp>
      <p:sp>
        <p:nvSpPr>
          <p:cNvPr id="29" name="object 29"/>
          <p:cNvSpPr txBox="1"/>
          <p:nvPr/>
        </p:nvSpPr>
        <p:spPr>
          <a:xfrm>
            <a:off x="6623476" y="1341435"/>
            <a:ext cx="1359682" cy="202273"/>
          </a:xfrm>
          <a:prstGeom prst="rect">
            <a:avLst/>
          </a:prstGeom>
        </p:spPr>
        <p:txBody>
          <a:bodyPr vert="horz" wrap="square" lIns="0" tIns="11785" rIns="0" bIns="0" rtlCol="0">
            <a:spAutoFit/>
          </a:bodyPr>
          <a:lstStyle/>
          <a:p>
            <a:pPr marL="11223">
              <a:spcBef>
                <a:spcPts val="93"/>
              </a:spcBef>
            </a:pPr>
            <a:r>
              <a:rPr sz="1237" b="1" spc="-9" dirty="0">
                <a:latin typeface="Calibri"/>
                <a:cs typeface="Calibri"/>
              </a:rPr>
              <a:t>Engineering</a:t>
            </a:r>
            <a:r>
              <a:rPr sz="1237" b="1" spc="26" dirty="0">
                <a:latin typeface="Calibri"/>
                <a:cs typeface="Calibri"/>
              </a:rPr>
              <a:t> </a:t>
            </a:r>
            <a:r>
              <a:rPr sz="1237" b="1" spc="-9" dirty="0">
                <a:latin typeface="Calibri"/>
                <a:cs typeface="Calibri"/>
              </a:rPr>
              <a:t>Services</a:t>
            </a:r>
            <a:endParaRPr sz="1237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830746" y="1262693"/>
            <a:ext cx="1767104" cy="392645"/>
          </a:xfrm>
          <a:prstGeom prst="rect">
            <a:avLst/>
          </a:prstGeom>
        </p:spPr>
        <p:txBody>
          <a:bodyPr vert="horz" wrap="square" lIns="0" tIns="11785" rIns="0" bIns="0" rtlCol="0">
            <a:spAutoFit/>
          </a:bodyPr>
          <a:lstStyle/>
          <a:p>
            <a:pPr marL="11223" marR="4490">
              <a:spcBef>
                <a:spcPts val="93"/>
              </a:spcBef>
            </a:pPr>
            <a:r>
              <a:rPr lang="en-US" sz="1237" b="1" spc="-9" dirty="0">
                <a:latin typeface="Calibri"/>
                <a:cs typeface="Calibri"/>
              </a:rPr>
              <a:t>Heavy Industry Fabrication and Construction</a:t>
            </a:r>
            <a:endParaRPr sz="1237"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8860" y="2780285"/>
            <a:ext cx="1286171" cy="201706"/>
          </a:xfrm>
          <a:prstGeom prst="rect">
            <a:avLst/>
          </a:prstGeom>
        </p:spPr>
        <p:txBody>
          <a:bodyPr vert="horz" wrap="square" lIns="0" tIns="11223" rIns="0" bIns="0" rtlCol="0">
            <a:spAutoFit/>
          </a:bodyPr>
          <a:lstStyle/>
          <a:p>
            <a:pPr marL="11223">
              <a:spcBef>
                <a:spcPts val="88"/>
              </a:spcBef>
            </a:pPr>
            <a:r>
              <a:rPr sz="1237" b="1" dirty="0">
                <a:latin typeface="Calibri"/>
                <a:cs typeface="Calibri"/>
              </a:rPr>
              <a:t>Asset</a:t>
            </a:r>
            <a:r>
              <a:rPr sz="1237" b="1" spc="-44" dirty="0">
                <a:latin typeface="Calibri"/>
                <a:cs typeface="Calibri"/>
              </a:rPr>
              <a:t> </a:t>
            </a:r>
            <a:r>
              <a:rPr sz="1237" b="1" spc="-9" dirty="0">
                <a:latin typeface="Calibri"/>
                <a:cs typeface="Calibri"/>
              </a:rPr>
              <a:t>Management</a:t>
            </a:r>
            <a:endParaRPr sz="1237" dirty="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18895" y="4190628"/>
            <a:ext cx="1756420" cy="392078"/>
          </a:xfrm>
          <a:prstGeom prst="rect">
            <a:avLst/>
          </a:prstGeom>
        </p:spPr>
        <p:txBody>
          <a:bodyPr vert="horz" wrap="square" lIns="0" tIns="11223" rIns="0" bIns="0" rtlCol="0">
            <a:spAutoFit/>
          </a:bodyPr>
          <a:lstStyle/>
          <a:p>
            <a:pPr marL="11223" marR="4490">
              <a:spcBef>
                <a:spcPts val="88"/>
              </a:spcBef>
            </a:pPr>
            <a:r>
              <a:rPr sz="1237" b="1" spc="-9" dirty="0">
                <a:latin typeface="Calibri"/>
                <a:cs typeface="Calibri"/>
              </a:rPr>
              <a:t>Galvanising</a:t>
            </a:r>
            <a:r>
              <a:rPr sz="1237" b="1" spc="-5" dirty="0">
                <a:latin typeface="Calibri"/>
                <a:cs typeface="Calibri"/>
              </a:rPr>
              <a:t> </a:t>
            </a:r>
            <a:r>
              <a:rPr sz="1237" b="1" dirty="0">
                <a:latin typeface="Calibri"/>
                <a:cs typeface="Calibri"/>
              </a:rPr>
              <a:t>and </a:t>
            </a:r>
            <a:r>
              <a:rPr sz="1237" b="1" spc="-9" dirty="0">
                <a:latin typeface="Calibri"/>
                <a:cs typeface="Calibri"/>
              </a:rPr>
              <a:t>Protective Coating</a:t>
            </a:r>
            <a:endParaRPr sz="1237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6582062" y="2826299"/>
            <a:ext cx="1736218" cy="201706"/>
          </a:xfrm>
          <a:prstGeom prst="rect">
            <a:avLst/>
          </a:prstGeom>
        </p:spPr>
        <p:txBody>
          <a:bodyPr vert="horz" wrap="square" lIns="0" tIns="11223" rIns="0" bIns="0" rtlCol="0">
            <a:spAutoFit/>
          </a:bodyPr>
          <a:lstStyle/>
          <a:p>
            <a:pPr marL="11223">
              <a:spcBef>
                <a:spcPts val="88"/>
              </a:spcBef>
            </a:pPr>
            <a:r>
              <a:rPr sz="1237" b="1" spc="-9" dirty="0">
                <a:latin typeface="Calibri"/>
                <a:cs typeface="Calibri"/>
              </a:rPr>
              <a:t>Procurement</a:t>
            </a:r>
            <a:r>
              <a:rPr sz="1237" b="1" spc="-17" dirty="0">
                <a:latin typeface="Calibri"/>
                <a:cs typeface="Calibri"/>
              </a:rPr>
              <a:t> </a:t>
            </a:r>
            <a:r>
              <a:rPr sz="1237" b="1" dirty="0">
                <a:latin typeface="Calibri"/>
                <a:cs typeface="Calibri"/>
              </a:rPr>
              <a:t>and</a:t>
            </a:r>
            <a:r>
              <a:rPr sz="1237" b="1" spc="-5" dirty="0">
                <a:latin typeface="Calibri"/>
                <a:cs typeface="Calibri"/>
              </a:rPr>
              <a:t> </a:t>
            </a:r>
            <a:r>
              <a:rPr sz="1237" b="1" spc="-9" dirty="0">
                <a:latin typeface="Calibri"/>
                <a:cs typeface="Calibri"/>
              </a:rPr>
              <a:t>Logistics</a:t>
            </a:r>
            <a:endParaRPr sz="1237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23476" y="4189012"/>
            <a:ext cx="1393913" cy="201706"/>
          </a:xfrm>
          <a:prstGeom prst="rect">
            <a:avLst/>
          </a:prstGeom>
        </p:spPr>
        <p:txBody>
          <a:bodyPr vert="horz" wrap="square" lIns="0" tIns="11223" rIns="0" bIns="0" rtlCol="0">
            <a:spAutoFit/>
          </a:bodyPr>
          <a:lstStyle/>
          <a:p>
            <a:pPr marL="11223">
              <a:spcBef>
                <a:spcPts val="88"/>
              </a:spcBef>
            </a:pPr>
            <a:r>
              <a:rPr sz="1237" b="1" spc="-9" dirty="0">
                <a:latin typeface="Calibri"/>
                <a:cs typeface="Calibri"/>
              </a:rPr>
              <a:t>Project Management</a:t>
            </a:r>
            <a:endParaRPr sz="1237" dirty="0">
              <a:latin typeface="Calibri"/>
              <a:cs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7D640AF-9622-2D76-6CFC-85D2461A9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2823633"/>
            <a:ext cx="734220" cy="221266"/>
          </a:xfrm>
          <a:prstGeom prst="rect">
            <a:avLst/>
          </a:prstGeom>
        </p:spPr>
      </p:pic>
      <p:sp>
        <p:nvSpPr>
          <p:cNvPr id="36" name="object 7">
            <a:extLst>
              <a:ext uri="{FF2B5EF4-FFF2-40B4-BE49-F238E27FC236}">
                <a16:creationId xmlns:a16="http://schemas.microsoft.com/office/drawing/2014/main" id="{2E04FCE8-E98A-7573-9CC5-32D8A19324A3}"/>
              </a:ext>
            </a:extLst>
          </p:cNvPr>
          <p:cNvSpPr txBox="1"/>
          <p:nvPr/>
        </p:nvSpPr>
        <p:spPr>
          <a:xfrm>
            <a:off x="0" y="0"/>
            <a:ext cx="1219200" cy="734175"/>
          </a:xfrm>
          <a:prstGeom prst="rect">
            <a:avLst/>
          </a:prstGeom>
          <a:solidFill>
            <a:srgbClr val="4F81BC"/>
          </a:solidFill>
        </p:spPr>
        <p:txBody>
          <a:bodyPr vert="horz" wrap="square" lIns="0" tIns="163195" rIns="0" bIns="0" rtlCol="0">
            <a:spAutoFit/>
          </a:bodyPr>
          <a:lstStyle/>
          <a:p>
            <a:pPr marL="426084">
              <a:lnSpc>
                <a:spcPct val="100000"/>
              </a:lnSpc>
              <a:spcBef>
                <a:spcPts val="1285"/>
              </a:spcBef>
            </a:pPr>
            <a:r>
              <a:rPr sz="3700" b="1" spc="-25" dirty="0">
                <a:solidFill>
                  <a:srgbClr val="EFEFEF"/>
                </a:solidFill>
                <a:latin typeface="Calibri"/>
                <a:cs typeface="Calibri"/>
              </a:rPr>
              <a:t>0</a:t>
            </a:r>
            <a:r>
              <a:rPr lang="en-GB" sz="3700" b="1" spc="-25" dirty="0">
                <a:solidFill>
                  <a:srgbClr val="EFEFEF"/>
                </a:solidFill>
                <a:latin typeface="Calibri"/>
                <a:cs typeface="Calibri"/>
              </a:rPr>
              <a:t>2</a:t>
            </a:r>
            <a:endParaRPr sz="3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1D18537-D028-9E9C-FB87-93F24955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72" y="46492"/>
            <a:ext cx="3837872" cy="495036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CC0093B1-77CC-1E61-FB22-E136F94EABD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5594" y="472127"/>
            <a:ext cx="4074375" cy="484979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Procurement, Logistics &amp; Supply Chain </a:t>
            </a: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Leveraging In-country Services &amp; Capabilities as a Competitive Advantage in Nigeria. 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Nigeria’s Operating Realities</a:t>
            </a:r>
          </a:p>
          <a:p>
            <a:pPr>
              <a:lnSpc>
                <a:spcPct val="150000"/>
              </a:lnSpc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Nigeria presents structural supply chain constraints: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Port congestion (Apapa &amp; Tin Can)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FX volatility and USD scarcity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High ocean freight and demurrage exposure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Customs unpredictability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Inland transportation bottlenecks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Heavy reliance on imported fabricated steel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For most EPC competitors, these risks sit outside their control. </a:t>
            </a:r>
          </a:p>
          <a:p>
            <a:pPr>
              <a:lnSpc>
                <a:spcPct val="1500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For Dorman Long, they can be structurally mitigated.</a:t>
            </a:r>
          </a:p>
          <a:p>
            <a:pPr marL="685800" lvl="1">
              <a:lnSpc>
                <a:spcPct val="150000"/>
              </a:lnSpc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1FB993-29E1-3DBD-8335-7970016F8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37654" y="425417"/>
            <a:ext cx="1422706" cy="162870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rtl="0">
              <a:defRPr/>
            </a:pPr>
            <a:endParaRPr lang="en-US" sz="1350" dirty="0">
              <a:solidFill>
                <a:srgbClr val="F7D952"/>
              </a:solidFill>
              <a:latin typeface="Posterama Text SemiBold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6767F8-4670-E83D-85F4-1446B8B9D46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pPr defTabSz="685800" rtl="0"/>
            <a:fld id="{47FEACEE-25B4-4A2D-B147-27296E36371D}" type="slidenum">
              <a:rPr lang="en-US" altLang="zh-CN" kern="1200">
                <a:solidFill>
                  <a:srgbClr val="0F253E"/>
                </a:solidFill>
                <a:latin typeface="Abadi"/>
                <a:ea typeface="+mn-ea"/>
                <a:cs typeface="+mn-cs"/>
              </a:rPr>
              <a:pPr defTabSz="685800" rtl="0"/>
              <a:t>6</a:t>
            </a:fld>
            <a:endParaRPr lang="en-US" altLang="zh-CN" kern="1200" dirty="0">
              <a:solidFill>
                <a:srgbClr val="0F253E"/>
              </a:solidFill>
              <a:latin typeface="Abadi"/>
              <a:ea typeface="+mn-ea"/>
              <a:cs typeface="+mn-cs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1A33F1F-4E7A-BB2B-34F6-8F9976209D7E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r="21677"/>
          <a:stretch>
            <a:fillRect/>
          </a:stretch>
        </p:blipFill>
        <p:spPr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775548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B31CF-0B3D-032C-0C67-CB0075BE1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2531ED3-81D6-A04C-D603-F3629C3A6F9A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450" y="116642"/>
            <a:ext cx="4048350" cy="50789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Procurement, Logistics &amp; Supply Chain </a:t>
            </a:r>
          </a:p>
          <a:p>
            <a:pPr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Procurement Advantage: From Import Buying to Strategic Sourcing</a:t>
            </a:r>
          </a:p>
          <a:p>
            <a:pPr>
              <a:lnSpc>
                <a:spcPct val="150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Typical Import-Dependent Model: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Engineering locally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Fabrication offshore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Galvanizing offshore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High USD exposure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Limited cost predictability</a:t>
            </a:r>
          </a:p>
          <a:p>
            <a:pPr>
              <a:lnSpc>
                <a:spcPct val="150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Dorman Long Advantage:</a:t>
            </a:r>
          </a:p>
          <a:p>
            <a:pPr>
              <a:lnSpc>
                <a:spcPct val="150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With in-house engineering, heavy fabrication, and galvanizing:</a:t>
            </a:r>
          </a:p>
          <a:p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✔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Reduced dependence on imported finished steel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✔ Lower dollar-denominated cost components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✔ Bulk raw steel procurement leverage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✔ Ability to negotiate zinc and materials at scale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✔ Faster supplier alignment with project timelines</a:t>
            </a:r>
          </a:p>
          <a:p>
            <a:pPr>
              <a:lnSpc>
                <a:spcPct val="150000"/>
              </a:lnSpc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Procurement becomes proactive, cost-controlled, and less exposed to FX shocks.</a:t>
            </a:r>
          </a:p>
          <a:p>
            <a:pPr>
              <a:lnSpc>
                <a:spcPct val="150000"/>
              </a:lnSpc>
            </a:pP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5DE6866-2837-28A9-3C05-E5CE69DDD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8616" y="519436"/>
            <a:ext cx="1422706" cy="162870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rtl="0">
              <a:defRPr/>
            </a:pPr>
            <a:endParaRPr lang="en-US" sz="1350" dirty="0">
              <a:solidFill>
                <a:srgbClr val="F7D952"/>
              </a:solidFill>
              <a:latin typeface="Posterama Text SemiBold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FA61E-BBE4-3154-A3EF-CE73E5A83A5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pPr defTabSz="685800" rtl="0"/>
            <a:fld id="{47FEACEE-25B4-4A2D-B147-27296E36371D}" type="slidenum">
              <a:rPr lang="en-US" altLang="zh-CN" kern="1200">
                <a:solidFill>
                  <a:srgbClr val="0F253E"/>
                </a:solidFill>
                <a:latin typeface="Abadi"/>
                <a:ea typeface="+mn-ea"/>
                <a:cs typeface="+mn-cs"/>
              </a:rPr>
              <a:pPr defTabSz="685800" rtl="0"/>
              <a:t>7</a:t>
            </a:fld>
            <a:endParaRPr lang="en-US" altLang="zh-CN" kern="1200" dirty="0">
              <a:solidFill>
                <a:srgbClr val="0F253E"/>
              </a:solidFill>
              <a:latin typeface="Abadi"/>
              <a:ea typeface="+mn-ea"/>
              <a:cs typeface="+mn-cs"/>
            </a:endParaRPr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8589C82-8B2B-0012-16B5-5085A1B055D4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r="21677"/>
          <a:stretch>
            <a:fillRect/>
          </a:stretch>
        </p:blipFill>
        <p:spPr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63678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465AB-367F-BB4B-4500-3EA7CB8A6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9BFDDF-9B9C-FB0B-D224-57FA088F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28" y="-32882"/>
            <a:ext cx="4053746" cy="1104636"/>
          </a:xfrm>
        </p:spPr>
        <p:txBody>
          <a:bodyPr/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Procurement, Logistics &amp; Supply Chain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BBCECE9-2A96-35B2-D51B-C98C15D1800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98396" y="647700"/>
            <a:ext cx="3952055" cy="4267200"/>
          </a:xfrm>
        </p:spPr>
        <p:txBody>
          <a:bodyPr/>
          <a:lstStyle/>
          <a:p>
            <a:pPr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Logistics Advantage: Production Control Reduces Transport Risk</a:t>
            </a:r>
          </a:p>
          <a:p>
            <a:pPr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Integrated local capability enables: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Elimination of international freight exposure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Avoidance of port demurrage delays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Fewer transport cycles (no offshore → port → inland re-handling)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Reduced transit damage risk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Faster dispatch to project sites nationwide</a:t>
            </a:r>
          </a:p>
          <a:p>
            <a:pPr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Outcome: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Lower cost per ton delivered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Improved on-time delivery (OTD)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Greater schedule reliability</a:t>
            </a:r>
          </a:p>
          <a:p>
            <a:pPr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 Nigeria, control of logistics equals control of execution risk.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AB5BC7D-F11F-73FE-2952-387C22287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8616" y="519436"/>
            <a:ext cx="1422706" cy="162870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rtl="0">
              <a:defRPr/>
            </a:pPr>
            <a:endParaRPr lang="en-US" sz="1350" dirty="0">
              <a:solidFill>
                <a:srgbClr val="F7D952"/>
              </a:solidFill>
              <a:latin typeface="Posterama Text SemiBold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281EA5-9E1A-4FD6-416B-74BD830AD133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pPr defTabSz="685800" rtl="0"/>
            <a:fld id="{47FEACEE-25B4-4A2D-B147-27296E36371D}" type="slidenum">
              <a:rPr lang="en-US" altLang="zh-CN" kern="1200">
                <a:solidFill>
                  <a:srgbClr val="0F253E"/>
                </a:solidFill>
                <a:latin typeface="Abadi"/>
                <a:ea typeface="+mn-ea"/>
                <a:cs typeface="+mn-cs"/>
              </a:rPr>
              <a:pPr defTabSz="685800" rtl="0"/>
              <a:t>8</a:t>
            </a:fld>
            <a:endParaRPr lang="en-US" altLang="zh-CN" kern="1200" dirty="0">
              <a:solidFill>
                <a:srgbClr val="0F253E"/>
              </a:solidFill>
              <a:latin typeface="Abadi"/>
              <a:ea typeface="+mn-ea"/>
              <a:cs typeface="+mn-cs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FECE36DF-8816-586A-2523-7FB528B4FA4E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1" r="18271"/>
          <a:stretch>
            <a:fillRect/>
          </a:stretch>
        </p:blipFill>
        <p:spPr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84568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F78BC-F83B-5751-442D-158E29E7E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01AC91-D25E-3545-252C-36786ED19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31" y="229154"/>
            <a:ext cx="3674169" cy="1104636"/>
          </a:xfrm>
        </p:spPr>
        <p:txBody>
          <a:bodyPr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Supply Chain Resilience: Building an Industrial Buffer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8C9445D-1420-A8EC-CCF7-6BB60A466C5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12031" y="1097364"/>
            <a:ext cx="3995538" cy="4388482"/>
          </a:xfrm>
        </p:spPr>
        <p:txBody>
          <a:bodyPr/>
          <a:lstStyle/>
          <a:p>
            <a:pPr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Import-heavy supply chains are vulnerable 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FX scarcity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Global steel price volatility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Shipping disruptions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Policy changes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Port shutdowns</a:t>
            </a:r>
          </a:p>
          <a:p>
            <a:pPr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Dorman Long’s integrated model creates a semi-closed industrial loop within Nigeria:</a:t>
            </a:r>
          </a:p>
          <a:p>
            <a:pPr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Engineering → Fabrication → Galvanizing → Site Delivery</a:t>
            </a:r>
          </a:p>
          <a:p>
            <a:pPr>
              <a:buNone/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Impact: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Shorter production cycles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Faster recovery from disruptions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Reduced liquidated damages exposure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Stronger client confidence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D990989-8FAB-A0D4-6583-92D12D935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8616" y="519436"/>
            <a:ext cx="1422706" cy="1628709"/>
          </a:xfrm>
          <a:custGeom>
            <a:avLst/>
            <a:gdLst>
              <a:gd name="connsiteX0" fmla="*/ 2187388 w 4398682"/>
              <a:gd name="connsiteY0" fmla="*/ 0 h 5032188"/>
              <a:gd name="connsiteX1" fmla="*/ 4386729 w 4398682"/>
              <a:gd name="connsiteY1" fmla="*/ 1261035 h 5032188"/>
              <a:gd name="connsiteX2" fmla="*/ 4398682 w 4398682"/>
              <a:gd name="connsiteY2" fmla="*/ 3789083 h 5032188"/>
              <a:gd name="connsiteX3" fmla="*/ 2193365 w 4398682"/>
              <a:gd name="connsiteY3" fmla="*/ 5032188 h 5032188"/>
              <a:gd name="connsiteX4" fmla="*/ 0 w 4398682"/>
              <a:gd name="connsiteY4" fmla="*/ 3783106 h 5032188"/>
              <a:gd name="connsiteX5" fmla="*/ 0 w 4398682"/>
              <a:gd name="connsiteY5" fmla="*/ 1267012 h 5032188"/>
              <a:gd name="connsiteX6" fmla="*/ 2187388 w 4398682"/>
              <a:gd name="connsiteY6" fmla="*/ 0 h 5032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8682" h="5032188">
                <a:moveTo>
                  <a:pt x="2187388" y="0"/>
                </a:moveTo>
                <a:lnTo>
                  <a:pt x="4386729" y="1261035"/>
                </a:lnTo>
                <a:cubicBezTo>
                  <a:pt x="4390713" y="2103718"/>
                  <a:pt x="4394698" y="2946400"/>
                  <a:pt x="4398682" y="3789083"/>
                </a:cubicBezTo>
                <a:lnTo>
                  <a:pt x="2193365" y="5032188"/>
                </a:lnTo>
                <a:lnTo>
                  <a:pt x="0" y="3783106"/>
                </a:lnTo>
                <a:lnTo>
                  <a:pt x="0" y="1267012"/>
                </a:lnTo>
                <a:lnTo>
                  <a:pt x="2187388" y="0"/>
                </a:lnTo>
                <a:close/>
              </a:path>
            </a:pathLst>
          </a:custGeom>
          <a:noFill/>
          <a:ln w="19050" cap="flat" cmpd="sng" algn="ctr">
            <a:solidFill>
              <a:srgbClr val="C95B3A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 rtl="0">
              <a:defRPr/>
            </a:pPr>
            <a:endParaRPr lang="en-US" sz="1350" dirty="0">
              <a:solidFill>
                <a:srgbClr val="F7D952"/>
              </a:solidFill>
              <a:latin typeface="Posterama Text SemiBold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539F5B-B4EA-DC80-8603-806ABEA27177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pPr defTabSz="685800" rtl="0"/>
            <a:fld id="{47FEACEE-25B4-4A2D-B147-27296E36371D}" type="slidenum">
              <a:rPr lang="en-US" altLang="zh-CN" kern="1200">
                <a:solidFill>
                  <a:srgbClr val="0F253E"/>
                </a:solidFill>
                <a:latin typeface="Abadi"/>
                <a:ea typeface="+mn-ea"/>
                <a:cs typeface="+mn-cs"/>
              </a:rPr>
              <a:pPr defTabSz="685800" rtl="0"/>
              <a:t>9</a:t>
            </a:fld>
            <a:endParaRPr lang="en-US" altLang="zh-CN" kern="1200" dirty="0">
              <a:solidFill>
                <a:srgbClr val="0F253E"/>
              </a:solidFill>
              <a:latin typeface="Abadi"/>
              <a:ea typeface="+mn-ea"/>
              <a:cs typeface="+mn-cs"/>
            </a:endParaRPr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66C5E6-8FC6-71B8-6254-487C277EE01F}"/>
              </a:ext>
            </a:extLst>
          </p:cNvPr>
          <p:cNvPicPr>
            <a:picLocks noGrp="1" noChangeAspect="1"/>
          </p:cNvPicPr>
          <p:nvPr>
            <p:ph type="pic" sz="quarter" idx="5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4" b="10604"/>
          <a:stretch>
            <a:fillRect/>
          </a:stretch>
        </p:blipFill>
        <p:spPr>
          <a:custGeom>
            <a:avLst/>
            <a:gdLst>
              <a:gd name="connsiteX0" fmla="*/ 2550369 w 6483642"/>
              <a:gd name="connsiteY0" fmla="*/ 0 h 6858000"/>
              <a:gd name="connsiteX1" fmla="*/ 4338592 w 6483642"/>
              <a:gd name="connsiteY1" fmla="*/ 0 h 6858000"/>
              <a:gd name="connsiteX2" fmla="*/ 6483642 w 6483642"/>
              <a:gd name="connsiteY2" fmla="*/ 1338386 h 6858000"/>
              <a:gd name="connsiteX3" fmla="*/ 6483642 w 6483642"/>
              <a:gd name="connsiteY3" fmla="*/ 5624376 h 6858000"/>
              <a:gd name="connsiteX4" fmla="*/ 4378767 w 6483642"/>
              <a:gd name="connsiteY4" fmla="*/ 6858000 h 6858000"/>
              <a:gd name="connsiteX5" fmla="*/ 2590564 w 6483642"/>
              <a:gd name="connsiteY5" fmla="*/ 6858000 h 6858000"/>
              <a:gd name="connsiteX6" fmla="*/ 133 w 6483642"/>
              <a:gd name="connsiteY6" fmla="*/ 5332429 h 6858000"/>
              <a:gd name="connsiteX7" fmla="*/ 20164 w 6483642"/>
              <a:gd name="connsiteY7" fmla="*/ 1404433 h 6858000"/>
              <a:gd name="connsiteX0" fmla="*/ 2530205 w 6463478"/>
              <a:gd name="connsiteY0" fmla="*/ 0 h 6858000"/>
              <a:gd name="connsiteX1" fmla="*/ 4318428 w 6463478"/>
              <a:gd name="connsiteY1" fmla="*/ 0 h 6858000"/>
              <a:gd name="connsiteX2" fmla="*/ 6463478 w 6463478"/>
              <a:gd name="connsiteY2" fmla="*/ 1338386 h 6858000"/>
              <a:gd name="connsiteX3" fmla="*/ 6463478 w 6463478"/>
              <a:gd name="connsiteY3" fmla="*/ 5624376 h 6858000"/>
              <a:gd name="connsiteX4" fmla="*/ 4358603 w 6463478"/>
              <a:gd name="connsiteY4" fmla="*/ 6858000 h 6858000"/>
              <a:gd name="connsiteX5" fmla="*/ 2570400 w 6463478"/>
              <a:gd name="connsiteY5" fmla="*/ 6858000 h 6858000"/>
              <a:gd name="connsiteX6" fmla="*/ 17140 w 6463478"/>
              <a:gd name="connsiteY6" fmla="*/ 5339864 h 6858000"/>
              <a:gd name="connsiteX7" fmla="*/ 0 w 6463478"/>
              <a:gd name="connsiteY7" fmla="*/ 1404433 h 6858000"/>
              <a:gd name="connsiteX8" fmla="*/ 2530205 w 6463478"/>
              <a:gd name="connsiteY8" fmla="*/ 0 h 6858000"/>
              <a:gd name="connsiteX0" fmla="*/ 2513726 w 6446999"/>
              <a:gd name="connsiteY0" fmla="*/ 0 h 6858000"/>
              <a:gd name="connsiteX1" fmla="*/ 4301949 w 6446999"/>
              <a:gd name="connsiteY1" fmla="*/ 0 h 6858000"/>
              <a:gd name="connsiteX2" fmla="*/ 6446999 w 6446999"/>
              <a:gd name="connsiteY2" fmla="*/ 1338386 h 6858000"/>
              <a:gd name="connsiteX3" fmla="*/ 6446999 w 6446999"/>
              <a:gd name="connsiteY3" fmla="*/ 5624376 h 6858000"/>
              <a:gd name="connsiteX4" fmla="*/ 4342124 w 6446999"/>
              <a:gd name="connsiteY4" fmla="*/ 6858000 h 6858000"/>
              <a:gd name="connsiteX5" fmla="*/ 2553921 w 6446999"/>
              <a:gd name="connsiteY5" fmla="*/ 6858000 h 6858000"/>
              <a:gd name="connsiteX6" fmla="*/ 661 w 6446999"/>
              <a:gd name="connsiteY6" fmla="*/ 5339864 h 6858000"/>
              <a:gd name="connsiteX7" fmla="*/ 299 w 6446999"/>
              <a:gd name="connsiteY7" fmla="*/ 1396044 h 6858000"/>
              <a:gd name="connsiteX8" fmla="*/ 2513726 w 6446999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46999" h="6858000">
                <a:moveTo>
                  <a:pt x="2513726" y="0"/>
                </a:moveTo>
                <a:lnTo>
                  <a:pt x="4301949" y="0"/>
                </a:lnTo>
                <a:lnTo>
                  <a:pt x="6446999" y="1338386"/>
                </a:lnTo>
                <a:lnTo>
                  <a:pt x="6446999" y="5624376"/>
                </a:lnTo>
                <a:lnTo>
                  <a:pt x="4342124" y="6858000"/>
                </a:lnTo>
                <a:lnTo>
                  <a:pt x="2553921" y="6858000"/>
                </a:lnTo>
                <a:lnTo>
                  <a:pt x="661" y="5339864"/>
                </a:lnTo>
                <a:cubicBezTo>
                  <a:pt x="-1473" y="4048155"/>
                  <a:pt x="2433" y="2687753"/>
                  <a:pt x="299" y="1396044"/>
                </a:cubicBezTo>
                <a:lnTo>
                  <a:pt x="2513726" y="0"/>
                </a:lnTo>
                <a:close/>
              </a:path>
            </a:pathLst>
          </a:custGeom>
          <a:noFill/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7A771BEB-E347-4267-BEEC-3124B87BBFE1}"/>
              </a:ext>
            </a:extLst>
          </p:cNvPr>
          <p:cNvSpPr txBox="1">
            <a:spLocks/>
          </p:cNvSpPr>
          <p:nvPr/>
        </p:nvSpPr>
        <p:spPr>
          <a:xfrm>
            <a:off x="212031" y="-7272"/>
            <a:ext cx="4053746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kern="12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Procurement, Logistics &amp; Supply Chain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703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​​">
  <a:themeElements>
    <a:clrScheme name="Custom 9">
      <a:dk1>
        <a:srgbClr val="000000"/>
      </a:dk1>
      <a:lt1>
        <a:srgbClr val="FFFFFF"/>
      </a:lt1>
      <a:dk2>
        <a:srgbClr val="0F253E"/>
      </a:dk2>
      <a:lt2>
        <a:srgbClr val="E7E6E6"/>
      </a:lt2>
      <a:accent1>
        <a:srgbClr val="4472C4"/>
      </a:accent1>
      <a:accent2>
        <a:srgbClr val="B83803"/>
      </a:accent2>
      <a:accent3>
        <a:srgbClr val="DCD3CC"/>
      </a:accent3>
      <a:accent4>
        <a:srgbClr val="F79320"/>
      </a:accent4>
      <a:accent5>
        <a:srgbClr val="44668D"/>
      </a:accent5>
      <a:accent6>
        <a:srgbClr val="0F253E"/>
      </a:accent6>
      <a:hlink>
        <a:srgbClr val="AEC0D9"/>
      </a:hlink>
      <a:folHlink>
        <a:srgbClr val="B83903"/>
      </a:folHlink>
    </a:clrScheme>
    <a:fontScheme name="Custom 10">
      <a:majorFont>
        <a:latin typeface="Posterama Text Black"/>
        <a:ea typeface=""/>
        <a:cs typeface=""/>
      </a:majorFont>
      <a:minorFont>
        <a:latin typeface="Abad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marL="0" indent="0" algn="ctr">
          <a:lnSpc>
            <a:spcPct val="100000"/>
          </a:lnSpc>
          <a:spcBef>
            <a:spcPts val="0"/>
          </a:spcBef>
          <a:buFontTx/>
          <a:buNone/>
          <a:defRPr sz="1800" smtClean="0">
            <a:solidFill>
              <a:prstClr val="white"/>
            </a:solidFill>
            <a:latin typeface="Posterama" panose="020B0504020200020000" pitchFamily="34" charset="0"/>
            <a:ea typeface="微软雅黑"/>
            <a:cs typeface="Posterama" panose="020B0504020200020000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 Light Presentation_win32_v5" id="{045A9B2F-7300-4673-816B-F1EB3C673B2C}" vid="{27F8BD87-6984-44CA-8D4F-354B20CB0C1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2797</TotalTime>
  <Words>1112</Words>
  <Application>Microsoft Office PowerPoint</Application>
  <PresentationFormat>On-screen Show (16:10)</PresentationFormat>
  <Paragraphs>229</Paragraphs>
  <Slides>23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等线</vt:lpstr>
      <vt:lpstr>Abadi</vt:lpstr>
      <vt:lpstr>Arial</vt:lpstr>
      <vt:lpstr>Arial Black</vt:lpstr>
      <vt:lpstr>Calibri</vt:lpstr>
      <vt:lpstr>Posterama Text Black</vt:lpstr>
      <vt:lpstr>Posterama Text SemiBold</vt:lpstr>
      <vt:lpstr>Wingdings</vt:lpstr>
      <vt:lpstr>Office Theme</vt:lpstr>
      <vt:lpstr>Custom​​</vt:lpstr>
      <vt:lpstr>Photo Editor Photo</vt:lpstr>
      <vt:lpstr>PowerPoint Presentation</vt:lpstr>
      <vt:lpstr>01</vt:lpstr>
      <vt:lpstr>About Us</vt:lpstr>
      <vt:lpstr>PowerPoint Presentation</vt:lpstr>
      <vt:lpstr>Business Scope</vt:lpstr>
      <vt:lpstr>Introduction </vt:lpstr>
      <vt:lpstr>PowerPoint Presentation</vt:lpstr>
      <vt:lpstr>Procurement, Logistics &amp; Supply Chain  </vt:lpstr>
      <vt:lpstr>Supply Chain Resilience: Building an Industrial Buffer </vt:lpstr>
      <vt:lpstr>Financial &amp; Competitive Impact</vt:lpstr>
      <vt:lpstr>Procurement, Logistics &amp; Supply Chain  Opportunity Scope</vt:lpstr>
      <vt:lpstr>Procurement, Logistics &amp; Supply Chain  Opportunity Scope</vt:lpstr>
      <vt:lpstr>PowerPoint Presentation</vt:lpstr>
      <vt:lpstr>PowerPoint Presentation</vt:lpstr>
      <vt:lpstr>Overview of Facilities</vt:lpstr>
      <vt:lpstr>Other Capabilities</vt:lpstr>
      <vt:lpstr>Capabilities - Core Products</vt:lpstr>
      <vt:lpstr>PowerPoint Presentation</vt:lpstr>
      <vt:lpstr>PowerPoint Presentation</vt:lpstr>
      <vt:lpstr>PowerPoint Presentation</vt:lpstr>
      <vt:lpstr>Capabilities - Asset Management Services</vt:lpstr>
      <vt:lpstr>Engineering Services – Products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Presentation Title Here</dc:title>
  <dc:creator>DLE</dc:creator>
  <cp:lastModifiedBy>Temitope Odulate</cp:lastModifiedBy>
  <cp:revision>54</cp:revision>
  <cp:lastPrinted>2024-07-04T11:19:40Z</cp:lastPrinted>
  <dcterms:created xsi:type="dcterms:W3CDTF">2024-07-02T16:45:44Z</dcterms:created>
  <dcterms:modified xsi:type="dcterms:W3CDTF">2026-03-03T13:12:32Z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2023-04-22T00:00:00Z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2024-07-02T00:00:00Z</vt:filetime>
  </property>
  <property fmtid="{D5CDD505-2E9C-101B-9397-08002B2CF9AE}" pid="5" name="Producer">
    <vt:lpwstr>Microsoft® PowerPoint® 2019</vt:lpwstr>
  </property>
</Properties>
</file>