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20"/>
  </p:notesMasterIdLst>
  <p:sldIdLst>
    <p:sldId id="256" r:id="rId3"/>
    <p:sldId id="354" r:id="rId4"/>
    <p:sldId id="260" r:id="rId5"/>
    <p:sldId id="352" r:id="rId6"/>
    <p:sldId id="356" r:id="rId7"/>
    <p:sldId id="366" r:id="rId8"/>
    <p:sldId id="353" r:id="rId9"/>
    <p:sldId id="361" r:id="rId10"/>
    <p:sldId id="360" r:id="rId11"/>
    <p:sldId id="362" r:id="rId12"/>
    <p:sldId id="363" r:id="rId13"/>
    <p:sldId id="364" r:id="rId14"/>
    <p:sldId id="367" r:id="rId15"/>
    <p:sldId id="261" r:id="rId16"/>
    <p:sldId id="259" r:id="rId17"/>
    <p:sldId id="276" r:id="rId18"/>
    <p:sldId id="277" r:id="rId19"/>
  </p:sldIdLst>
  <p:sldSz cx="12192000" cy="6858000"/>
  <p:notesSz cx="12192000" cy="6858000"/>
  <p:embeddedFontLst>
    <p:embeddedFont>
      <p:font typeface="Lucida Sans" panose="020B0602030504020204" pitchFamily="34" charset="0"/>
      <p:regular r:id="rId21"/>
      <p:bold r:id="rId22"/>
      <p:italic r:id="rId23"/>
      <p:boldItalic r:id="rId24"/>
    </p:embeddedFont>
    <p:embeddedFont>
      <p:font typeface="Poppins" panose="00000500000000000000" pitchFamily="2" charset="0"/>
      <p:regular r:id="rId25"/>
      <p:bold r:id="rId26"/>
      <p:italic r:id="rId27"/>
      <p:boldItalic r:id="rId28"/>
    </p:embeddedFont>
    <p:embeddedFont>
      <p:font typeface="Poppins Medium" panose="00000600000000000000" pitchFamily="2" charset="0"/>
      <p:regular r:id="rId29"/>
      <p:bold r:id="rId30"/>
      <p:italic r:id="rId31"/>
      <p:boldItalic r:id="rId32"/>
    </p:embeddedFont>
    <p:embeddedFont>
      <p:font typeface="Poppins SemiBold" panose="00000700000000000000" pitchFamily="2" charset="0"/>
      <p:regular r:id="rId33"/>
      <p:bold r:id="rId34"/>
      <p:italic r:id="rId35"/>
      <p:boldItalic r:id="rId36"/>
    </p:embeddedFont>
    <p:embeddedFont>
      <p:font typeface="Univers" panose="020B0503020202020204" pitchFamily="3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QyKorI8XEWCFKLeLbocCOWUwO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C87"/>
    <a:srgbClr val="CC0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3969" autoAdjust="0"/>
  </p:normalViewPr>
  <p:slideViewPr>
    <p:cSldViewPr snapToGrid="0">
      <p:cViewPr varScale="1">
        <p:scale>
          <a:sx n="54" d="100"/>
          <a:sy n="54" d="100"/>
        </p:scale>
        <p:origin x="552" y="276"/>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font" Target="fonts/font6.fntdata" /><Relationship Id="rId3" Type="http://schemas.openxmlformats.org/officeDocument/2006/relationships/slide" Target="slides/slide1.xml" /><Relationship Id="rId21" Type="http://schemas.openxmlformats.org/officeDocument/2006/relationships/font" Target="fonts/font1.fntdata" /><Relationship Id="rId34" Type="http://schemas.openxmlformats.org/officeDocument/2006/relationships/font" Target="fonts/font14.fntdata" /><Relationship Id="rId63" Type="http://customschemas.google.com/relationships/presentationmetadata" Target="metadata"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font" Target="fonts/font5.fntdata" /><Relationship Id="rId33" Type="http://schemas.openxmlformats.org/officeDocument/2006/relationships/font" Target="fonts/font13.fntdata" /><Relationship Id="rId38" Type="http://schemas.openxmlformats.org/officeDocument/2006/relationships/font" Target="fonts/font18.fntdata" /><Relationship Id="rId67"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notesMaster" Target="notesMasters/notesMaster1.xml" /><Relationship Id="rId29" Type="http://schemas.openxmlformats.org/officeDocument/2006/relationships/font" Target="fonts/font9.fntdata"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font" Target="fonts/font4.fntdata" /><Relationship Id="rId32" Type="http://schemas.openxmlformats.org/officeDocument/2006/relationships/font" Target="fonts/font12.fntdata" /><Relationship Id="rId37" Type="http://schemas.openxmlformats.org/officeDocument/2006/relationships/font" Target="fonts/font17.fntdata" /><Relationship Id="rId66" Type="http://schemas.openxmlformats.org/officeDocument/2006/relationships/theme" Target="theme/theme1.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font" Target="fonts/font3.fntdata" /><Relationship Id="rId28" Type="http://schemas.openxmlformats.org/officeDocument/2006/relationships/font" Target="fonts/font8.fntdata" /><Relationship Id="rId36" Type="http://schemas.openxmlformats.org/officeDocument/2006/relationships/font" Target="fonts/font16.fntdata"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font" Target="fonts/font11.fntdata" /><Relationship Id="rId65" Type="http://schemas.openxmlformats.org/officeDocument/2006/relationships/viewProps" Target="viewProps.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font" Target="fonts/font2.fntdata" /><Relationship Id="rId27" Type="http://schemas.openxmlformats.org/officeDocument/2006/relationships/font" Target="fonts/font7.fntdata" /><Relationship Id="rId30" Type="http://schemas.openxmlformats.org/officeDocument/2006/relationships/font" Target="fonts/font10.fntdata" /><Relationship Id="rId35" Type="http://schemas.openxmlformats.org/officeDocument/2006/relationships/font" Target="fonts/font15.fntdata" /><Relationship Id="rId64"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NG"/>
          </a:p>
        </p:txBody>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a5721a5a9d_0_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99" name="Google Shape;99;g3a5721a5a9d_0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60DF7BC3-1262-9047-E4E1-D7A1ABECAF89}"/>
            </a:ext>
          </a:extLst>
        </p:cNvPr>
        <p:cNvGrpSpPr/>
        <p:nvPr/>
      </p:nvGrpSpPr>
      <p:grpSpPr>
        <a:xfrm>
          <a:off x="0" y="0"/>
          <a:ext cx="0" cy="0"/>
          <a:chOff x="0" y="0"/>
          <a:chExt cx="0" cy="0"/>
        </a:xfrm>
      </p:grpSpPr>
      <p:sp>
        <p:nvSpPr>
          <p:cNvPr id="302" name="Google Shape;302;g3a5721a5a9d_0_875:notes">
            <a:extLst>
              <a:ext uri="{FF2B5EF4-FFF2-40B4-BE49-F238E27FC236}">
                <a16:creationId xmlns:a16="http://schemas.microsoft.com/office/drawing/2014/main" id="{BE550644-C5D1-3912-C7C9-F450F7F9DF3D}"/>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303" name="Google Shape;303;g3a5721a5a9d_0_875:notes">
            <a:extLst>
              <a:ext uri="{FF2B5EF4-FFF2-40B4-BE49-F238E27FC236}">
                <a16:creationId xmlns:a16="http://schemas.microsoft.com/office/drawing/2014/main" id="{EB3BDFDA-2A95-CF46-2116-01571E62D069}"/>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61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1F80E9E4-8440-5922-66E3-6E22C2EA2C12}"/>
            </a:ext>
          </a:extLst>
        </p:cNvPr>
        <p:cNvGrpSpPr/>
        <p:nvPr/>
      </p:nvGrpSpPr>
      <p:grpSpPr>
        <a:xfrm>
          <a:off x="0" y="0"/>
          <a:ext cx="0" cy="0"/>
          <a:chOff x="0" y="0"/>
          <a:chExt cx="0" cy="0"/>
        </a:xfrm>
      </p:grpSpPr>
      <p:sp>
        <p:nvSpPr>
          <p:cNvPr id="302" name="Google Shape;302;g3a5721a5a9d_0_875:notes">
            <a:extLst>
              <a:ext uri="{FF2B5EF4-FFF2-40B4-BE49-F238E27FC236}">
                <a16:creationId xmlns:a16="http://schemas.microsoft.com/office/drawing/2014/main" id="{885BAF93-2F2C-1D64-1CBE-2640DCD59F75}"/>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303" name="Google Shape;303;g3a5721a5a9d_0_875:notes">
            <a:extLst>
              <a:ext uri="{FF2B5EF4-FFF2-40B4-BE49-F238E27FC236}">
                <a16:creationId xmlns:a16="http://schemas.microsoft.com/office/drawing/2014/main" id="{F4E0BDD4-25CB-8B83-ED85-AAC787CCFE57}"/>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980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DDE00894-C58D-677A-A7DE-E96CFB8C6F3E}"/>
            </a:ext>
          </a:extLst>
        </p:cNvPr>
        <p:cNvGrpSpPr/>
        <p:nvPr/>
      </p:nvGrpSpPr>
      <p:grpSpPr>
        <a:xfrm>
          <a:off x="0" y="0"/>
          <a:ext cx="0" cy="0"/>
          <a:chOff x="0" y="0"/>
          <a:chExt cx="0" cy="0"/>
        </a:xfrm>
      </p:grpSpPr>
      <p:sp>
        <p:nvSpPr>
          <p:cNvPr id="302" name="Google Shape;302;g3a5721a5a9d_0_875:notes">
            <a:extLst>
              <a:ext uri="{FF2B5EF4-FFF2-40B4-BE49-F238E27FC236}">
                <a16:creationId xmlns:a16="http://schemas.microsoft.com/office/drawing/2014/main" id="{6C21390D-893C-5495-9CCC-300470F55877}"/>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303" name="Google Shape;303;g3a5721a5a9d_0_875:notes">
            <a:extLst>
              <a:ext uri="{FF2B5EF4-FFF2-40B4-BE49-F238E27FC236}">
                <a16:creationId xmlns:a16="http://schemas.microsoft.com/office/drawing/2014/main" id="{EC147491-68C4-438F-76A6-DE2CE8A41E1B}"/>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99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a5721a5a9d_0_32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141" name="Google Shape;141;g3a5721a5a9d_0_3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a5721a5a9d_0_22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128" name="Google Shape;128;g3a5721a5a9d_0_2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Tree>
    <p:extLst>
      <p:ext uri="{BB962C8B-B14F-4D97-AF65-F5344CB8AC3E}">
        <p14:creationId xmlns:p14="http://schemas.microsoft.com/office/powerpoint/2010/main" val="32423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1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Tree>
    <p:extLst>
      <p:ext uri="{BB962C8B-B14F-4D97-AF65-F5344CB8AC3E}">
        <p14:creationId xmlns:p14="http://schemas.microsoft.com/office/powerpoint/2010/main" val="4148197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a:extLst>
            <a:ext uri="{FF2B5EF4-FFF2-40B4-BE49-F238E27FC236}">
              <a16:creationId xmlns:a16="http://schemas.microsoft.com/office/drawing/2014/main" id="{A6DBBB81-EE27-6421-2E7E-3E583356A816}"/>
            </a:ext>
          </a:extLst>
        </p:cNvPr>
        <p:cNvGrpSpPr/>
        <p:nvPr/>
      </p:nvGrpSpPr>
      <p:grpSpPr>
        <a:xfrm>
          <a:off x="0" y="0"/>
          <a:ext cx="0" cy="0"/>
          <a:chOff x="0" y="0"/>
          <a:chExt cx="0" cy="0"/>
        </a:xfrm>
      </p:grpSpPr>
      <p:sp>
        <p:nvSpPr>
          <p:cNvPr id="278" name="Google Shape;278;g3a57cf0e61b_2_15:notes">
            <a:extLst>
              <a:ext uri="{FF2B5EF4-FFF2-40B4-BE49-F238E27FC236}">
                <a16:creationId xmlns:a16="http://schemas.microsoft.com/office/drawing/2014/main" id="{2E2534C5-AC87-3FFD-1A0F-CB1638781FEF}"/>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279" name="Google Shape;279;g3a57cf0e61b_2_15:notes">
            <a:extLst>
              <a:ext uri="{FF2B5EF4-FFF2-40B4-BE49-F238E27FC236}">
                <a16:creationId xmlns:a16="http://schemas.microsoft.com/office/drawing/2014/main" id="{2CC34966-0563-A7A4-0A32-08F831582327}"/>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94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a5721a5a9d_0_27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135" name="Google Shape;135;g3a5721a5a9d_0_2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E3D99C17-436E-10E5-9313-5CA82E0BD5A1}"/>
            </a:ext>
          </a:extLst>
        </p:cNvPr>
        <p:cNvGrpSpPr/>
        <p:nvPr/>
      </p:nvGrpSpPr>
      <p:grpSpPr>
        <a:xfrm>
          <a:off x="0" y="0"/>
          <a:ext cx="0" cy="0"/>
          <a:chOff x="0" y="0"/>
          <a:chExt cx="0" cy="0"/>
        </a:xfrm>
      </p:grpSpPr>
      <p:sp>
        <p:nvSpPr>
          <p:cNvPr id="127" name="Google Shape;127;g3a5721a5a9d_0_221:notes">
            <a:extLst>
              <a:ext uri="{FF2B5EF4-FFF2-40B4-BE49-F238E27FC236}">
                <a16:creationId xmlns:a16="http://schemas.microsoft.com/office/drawing/2014/main" id="{B339A8F5-21F2-92CD-01DA-D5E10E87D856}"/>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128" name="Google Shape;128;g3a5721a5a9d_0_221:notes">
            <a:extLst>
              <a:ext uri="{FF2B5EF4-FFF2-40B4-BE49-F238E27FC236}">
                <a16:creationId xmlns:a16="http://schemas.microsoft.com/office/drawing/2014/main" id="{483B64FE-0E8F-9351-DFA1-01AE3FA60FAC}"/>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9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a:extLst>
            <a:ext uri="{FF2B5EF4-FFF2-40B4-BE49-F238E27FC236}">
              <a16:creationId xmlns:a16="http://schemas.microsoft.com/office/drawing/2014/main" id="{ECD5F074-F68F-DE94-568A-CFAF3D271CE5}"/>
            </a:ext>
          </a:extLst>
        </p:cNvPr>
        <p:cNvGrpSpPr/>
        <p:nvPr/>
      </p:nvGrpSpPr>
      <p:grpSpPr>
        <a:xfrm>
          <a:off x="0" y="0"/>
          <a:ext cx="0" cy="0"/>
          <a:chOff x="0" y="0"/>
          <a:chExt cx="0" cy="0"/>
        </a:xfrm>
      </p:grpSpPr>
      <p:sp>
        <p:nvSpPr>
          <p:cNvPr id="278" name="Google Shape;278;g3a57cf0e61b_2_15:notes">
            <a:extLst>
              <a:ext uri="{FF2B5EF4-FFF2-40B4-BE49-F238E27FC236}">
                <a16:creationId xmlns:a16="http://schemas.microsoft.com/office/drawing/2014/main" id="{61FFAE21-341C-1695-FDA1-A9B7C6F47414}"/>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279" name="Google Shape;279;g3a57cf0e61b_2_15:notes">
            <a:extLst>
              <a:ext uri="{FF2B5EF4-FFF2-40B4-BE49-F238E27FC236}">
                <a16:creationId xmlns:a16="http://schemas.microsoft.com/office/drawing/2014/main" id="{B4404701-36D4-200B-273B-41D168144EEB}"/>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48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5F37CB11-93ED-10A4-7E66-B2C447D36D4E}"/>
            </a:ext>
          </a:extLst>
        </p:cNvPr>
        <p:cNvGrpSpPr/>
        <p:nvPr/>
      </p:nvGrpSpPr>
      <p:grpSpPr>
        <a:xfrm>
          <a:off x="0" y="0"/>
          <a:ext cx="0" cy="0"/>
          <a:chOff x="0" y="0"/>
          <a:chExt cx="0" cy="0"/>
        </a:xfrm>
      </p:grpSpPr>
      <p:sp>
        <p:nvSpPr>
          <p:cNvPr id="134" name="Google Shape;134;g3a5721a5a9d_0_272:notes">
            <a:extLst>
              <a:ext uri="{FF2B5EF4-FFF2-40B4-BE49-F238E27FC236}">
                <a16:creationId xmlns:a16="http://schemas.microsoft.com/office/drawing/2014/main" id="{ED6121F1-510C-03DC-CF1A-0C6A797F401C}"/>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135" name="Google Shape;135;g3a5721a5a9d_0_272:notes">
            <a:extLst>
              <a:ext uri="{FF2B5EF4-FFF2-40B4-BE49-F238E27FC236}">
                <a16:creationId xmlns:a16="http://schemas.microsoft.com/office/drawing/2014/main" id="{0F227BFE-CDD4-D473-72CE-271770E89499}"/>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87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E4A3719E-B70D-7DAC-FE22-CB55196D7B2D}"/>
            </a:ext>
          </a:extLst>
        </p:cNvPr>
        <p:cNvGrpSpPr/>
        <p:nvPr/>
      </p:nvGrpSpPr>
      <p:grpSpPr>
        <a:xfrm>
          <a:off x="0" y="0"/>
          <a:ext cx="0" cy="0"/>
          <a:chOff x="0" y="0"/>
          <a:chExt cx="0" cy="0"/>
        </a:xfrm>
      </p:grpSpPr>
      <p:sp>
        <p:nvSpPr>
          <p:cNvPr id="134" name="Google Shape;134;g3a5721a5a9d_0_272:notes">
            <a:extLst>
              <a:ext uri="{FF2B5EF4-FFF2-40B4-BE49-F238E27FC236}">
                <a16:creationId xmlns:a16="http://schemas.microsoft.com/office/drawing/2014/main" id="{A4E00654-8B50-EFF6-85CE-2153648F0BDC}"/>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135" name="Google Shape;135;g3a5721a5a9d_0_272:notes">
            <a:extLst>
              <a:ext uri="{FF2B5EF4-FFF2-40B4-BE49-F238E27FC236}">
                <a16:creationId xmlns:a16="http://schemas.microsoft.com/office/drawing/2014/main" id="{4717203E-CAE1-F552-18FC-AF6F8BDF013A}"/>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284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a57cf0e61b_0_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g3a57cf0e61b_0_1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Tree>
    <p:extLst>
      <p:ext uri="{BB962C8B-B14F-4D97-AF65-F5344CB8AC3E}">
        <p14:creationId xmlns:p14="http://schemas.microsoft.com/office/powerpoint/2010/main" val="234387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A5E3B644-6084-605C-C270-11C5559FA27A}"/>
            </a:ext>
          </a:extLst>
        </p:cNvPr>
        <p:cNvGrpSpPr/>
        <p:nvPr/>
      </p:nvGrpSpPr>
      <p:grpSpPr>
        <a:xfrm>
          <a:off x="0" y="0"/>
          <a:ext cx="0" cy="0"/>
          <a:chOff x="0" y="0"/>
          <a:chExt cx="0" cy="0"/>
        </a:xfrm>
      </p:grpSpPr>
      <p:sp>
        <p:nvSpPr>
          <p:cNvPr id="302" name="Google Shape;302;g3a5721a5a9d_0_875:notes">
            <a:extLst>
              <a:ext uri="{FF2B5EF4-FFF2-40B4-BE49-F238E27FC236}">
                <a16:creationId xmlns:a16="http://schemas.microsoft.com/office/drawing/2014/main" id="{29AC00DA-D626-7881-F73C-5976A7E0442D}"/>
              </a:ext>
            </a:extLst>
          </p:cNvPr>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G"/>
          </a:p>
        </p:txBody>
      </p:sp>
      <p:sp>
        <p:nvSpPr>
          <p:cNvPr id="303" name="Google Shape;303;g3a5721a5a9d_0_875:notes">
            <a:extLst>
              <a:ext uri="{FF2B5EF4-FFF2-40B4-BE49-F238E27FC236}">
                <a16:creationId xmlns:a16="http://schemas.microsoft.com/office/drawing/2014/main" id="{39AF5C0F-5124-1E25-1BD5-530A56259C35}"/>
              </a:ext>
            </a:extLst>
          </p:cNvPr>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68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301941" y="220502"/>
            <a:ext cx="6396343" cy="76331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500" b="0" i="0">
                <a:solidFill>
                  <a:schemeClr val="lt1"/>
                </a:solidFill>
                <a:latin typeface="Lucida Sans"/>
                <a:ea typeface="Lucida Sans"/>
                <a:cs typeface="Lucida Sans"/>
                <a:sym typeface="Lucid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body" idx="1"/>
          </p:nvPr>
        </p:nvSpPr>
        <p:spPr>
          <a:xfrm>
            <a:off x="1298293" y="1997162"/>
            <a:ext cx="9291320" cy="361886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2200" b="0" i="0">
                <a:solidFill>
                  <a:schemeClr val="lt1"/>
                </a:solidFill>
                <a:latin typeface="Lucida Sans"/>
                <a:ea typeface="Lucida Sans"/>
                <a:cs typeface="Lucida Sans"/>
                <a:sym typeface="Lucida Sans"/>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1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g3a5721a5a9d_0_84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4" name="Google Shape;74;g3a5721a5a9d_0_8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g3a5721a5a9d_0_849"/>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77" name="Google Shape;77;g3a5721a5a9d_0_849"/>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78" name="Google Shape;78;g3a5721a5a9d_0_8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g3a5721a5a9d_0_853"/>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81" name="Google Shape;81;g3a5721a5a9d_0_85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g3a5721a5a9d_0_85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g3a5721a5a9d_0_856"/>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85" name="Google Shape;85;g3a5721a5a9d_0_856"/>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6" name="Google Shape;86;g3a5721a5a9d_0_856"/>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87" name="Google Shape;87;g3a5721a5a9d_0_85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g3a5721a5a9d_0_862"/>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90" name="Google Shape;90;g3a5721a5a9d_0_86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g3a5721a5a9d_0_865"/>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93" name="Google Shape;93;g3a5721a5a9d_0_865"/>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94" name="Google Shape;94;g3a5721a5a9d_0_86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g3a5721a5a9d_0_86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1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21"/>
        <p:cNvGrpSpPr/>
        <p:nvPr/>
      </p:nvGrpSpPr>
      <p:grpSpPr>
        <a:xfrm>
          <a:off x="0" y="0"/>
          <a:ext cx="0" cy="0"/>
          <a:chOff x="0" y="0"/>
          <a:chExt cx="0" cy="0"/>
        </a:xfrm>
      </p:grpSpPr>
      <p:pic>
        <p:nvPicPr>
          <p:cNvPr id="22" name="Google Shape;22;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 name="Google Shape;23;p19"/>
          <p:cNvSpPr/>
          <p:nvPr/>
        </p:nvSpPr>
        <p:spPr>
          <a:xfrm>
            <a:off x="6458839" y="2212809"/>
            <a:ext cx="5029835" cy="696595"/>
          </a:xfrm>
          <a:custGeom>
            <a:avLst/>
            <a:gdLst/>
            <a:ahLst/>
            <a:cxnLst/>
            <a:rect l="l" t="t" r="r" b="b"/>
            <a:pathLst>
              <a:path w="5029834" h="696594" extrusionOk="0">
                <a:moveTo>
                  <a:pt x="4913337" y="0"/>
                </a:moveTo>
                <a:lnTo>
                  <a:pt x="116001" y="0"/>
                </a:lnTo>
                <a:lnTo>
                  <a:pt x="70846" y="9118"/>
                </a:lnTo>
                <a:lnTo>
                  <a:pt x="33974" y="33988"/>
                </a:lnTo>
                <a:lnTo>
                  <a:pt x="9115" y="70883"/>
                </a:lnTo>
                <a:lnTo>
                  <a:pt x="0" y="116077"/>
                </a:lnTo>
                <a:lnTo>
                  <a:pt x="0" y="580135"/>
                </a:lnTo>
                <a:lnTo>
                  <a:pt x="9115" y="625256"/>
                </a:lnTo>
                <a:lnTo>
                  <a:pt x="33974" y="662114"/>
                </a:lnTo>
                <a:lnTo>
                  <a:pt x="70846" y="686970"/>
                </a:lnTo>
                <a:lnTo>
                  <a:pt x="116001" y="696087"/>
                </a:lnTo>
                <a:lnTo>
                  <a:pt x="4913337" y="696087"/>
                </a:lnTo>
                <a:lnTo>
                  <a:pt x="4958458" y="686970"/>
                </a:lnTo>
                <a:lnTo>
                  <a:pt x="4995316" y="662114"/>
                </a:lnTo>
                <a:lnTo>
                  <a:pt x="5020172" y="625256"/>
                </a:lnTo>
                <a:lnTo>
                  <a:pt x="5029288" y="580135"/>
                </a:lnTo>
                <a:lnTo>
                  <a:pt x="5029288" y="116077"/>
                </a:lnTo>
                <a:lnTo>
                  <a:pt x="5020172" y="70883"/>
                </a:lnTo>
                <a:lnTo>
                  <a:pt x="4995316" y="33988"/>
                </a:lnTo>
                <a:lnTo>
                  <a:pt x="4958458" y="9118"/>
                </a:lnTo>
                <a:lnTo>
                  <a:pt x="4913337" y="0"/>
                </a:lnTo>
                <a:close/>
              </a:path>
            </a:pathLst>
          </a:custGeom>
          <a:solidFill>
            <a:srgbClr val="E2212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4" name="Google Shape;24;p19"/>
          <p:cNvSpPr/>
          <p:nvPr/>
        </p:nvSpPr>
        <p:spPr>
          <a:xfrm>
            <a:off x="6458839" y="3096298"/>
            <a:ext cx="5029835" cy="696595"/>
          </a:xfrm>
          <a:custGeom>
            <a:avLst/>
            <a:gdLst/>
            <a:ahLst/>
            <a:cxnLst/>
            <a:rect l="l" t="t" r="r" b="b"/>
            <a:pathLst>
              <a:path w="5029834" h="696595" extrusionOk="0">
                <a:moveTo>
                  <a:pt x="4913337" y="0"/>
                </a:moveTo>
                <a:lnTo>
                  <a:pt x="116001" y="0"/>
                </a:lnTo>
                <a:lnTo>
                  <a:pt x="70846" y="9118"/>
                </a:lnTo>
                <a:lnTo>
                  <a:pt x="33974" y="33988"/>
                </a:lnTo>
                <a:lnTo>
                  <a:pt x="9115" y="70883"/>
                </a:lnTo>
                <a:lnTo>
                  <a:pt x="0" y="116077"/>
                </a:lnTo>
                <a:lnTo>
                  <a:pt x="0" y="580009"/>
                </a:lnTo>
                <a:lnTo>
                  <a:pt x="9115" y="625203"/>
                </a:lnTo>
                <a:lnTo>
                  <a:pt x="33974" y="662098"/>
                </a:lnTo>
                <a:lnTo>
                  <a:pt x="70846" y="686968"/>
                </a:lnTo>
                <a:lnTo>
                  <a:pt x="116001" y="696087"/>
                </a:lnTo>
                <a:lnTo>
                  <a:pt x="4913337" y="696087"/>
                </a:lnTo>
                <a:lnTo>
                  <a:pt x="4958458" y="686968"/>
                </a:lnTo>
                <a:lnTo>
                  <a:pt x="4995316" y="662098"/>
                </a:lnTo>
                <a:lnTo>
                  <a:pt x="5020172" y="625203"/>
                </a:lnTo>
                <a:lnTo>
                  <a:pt x="5029288" y="580009"/>
                </a:lnTo>
                <a:lnTo>
                  <a:pt x="5029288" y="116077"/>
                </a:lnTo>
                <a:lnTo>
                  <a:pt x="5020172" y="70883"/>
                </a:lnTo>
                <a:lnTo>
                  <a:pt x="4995316" y="33988"/>
                </a:lnTo>
                <a:lnTo>
                  <a:pt x="4958458" y="9118"/>
                </a:lnTo>
                <a:lnTo>
                  <a:pt x="4913337" y="0"/>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5" name="Google Shape;25;p19"/>
          <p:cNvSpPr/>
          <p:nvPr/>
        </p:nvSpPr>
        <p:spPr>
          <a:xfrm>
            <a:off x="6459334" y="3957485"/>
            <a:ext cx="5029835" cy="762000"/>
          </a:xfrm>
          <a:custGeom>
            <a:avLst/>
            <a:gdLst/>
            <a:ahLst/>
            <a:cxnLst/>
            <a:rect l="l" t="t" r="r" b="b"/>
            <a:pathLst>
              <a:path w="5029834" h="762000" extrusionOk="0">
                <a:moveTo>
                  <a:pt x="4902314" y="0"/>
                </a:moveTo>
                <a:lnTo>
                  <a:pt x="126961" y="0"/>
                </a:lnTo>
                <a:lnTo>
                  <a:pt x="77543" y="9985"/>
                </a:lnTo>
                <a:lnTo>
                  <a:pt x="37187" y="37210"/>
                </a:lnTo>
                <a:lnTo>
                  <a:pt x="9977" y="77581"/>
                </a:lnTo>
                <a:lnTo>
                  <a:pt x="0" y="127000"/>
                </a:lnTo>
                <a:lnTo>
                  <a:pt x="0" y="634873"/>
                </a:lnTo>
                <a:lnTo>
                  <a:pt x="9977" y="684272"/>
                </a:lnTo>
                <a:lnTo>
                  <a:pt x="37187" y="724598"/>
                </a:lnTo>
                <a:lnTo>
                  <a:pt x="77543" y="751780"/>
                </a:lnTo>
                <a:lnTo>
                  <a:pt x="126961" y="761745"/>
                </a:lnTo>
                <a:lnTo>
                  <a:pt x="4902314" y="761745"/>
                </a:lnTo>
                <a:lnTo>
                  <a:pt x="4951733" y="751780"/>
                </a:lnTo>
                <a:lnTo>
                  <a:pt x="4992103" y="724598"/>
                </a:lnTo>
                <a:lnTo>
                  <a:pt x="5019328" y="684272"/>
                </a:lnTo>
                <a:lnTo>
                  <a:pt x="5029314" y="634873"/>
                </a:lnTo>
                <a:lnTo>
                  <a:pt x="5029314" y="127000"/>
                </a:lnTo>
                <a:lnTo>
                  <a:pt x="5019328" y="77581"/>
                </a:lnTo>
                <a:lnTo>
                  <a:pt x="4992103" y="37211"/>
                </a:lnTo>
                <a:lnTo>
                  <a:pt x="4951733" y="9985"/>
                </a:lnTo>
                <a:lnTo>
                  <a:pt x="4902314" y="0"/>
                </a:lnTo>
                <a:close/>
              </a:path>
            </a:pathLst>
          </a:custGeom>
          <a:solidFill>
            <a:srgbClr val="E22122"/>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6" name="Google Shape;26;p19"/>
          <p:cNvSpPr/>
          <p:nvPr/>
        </p:nvSpPr>
        <p:spPr>
          <a:xfrm>
            <a:off x="6423761" y="4887188"/>
            <a:ext cx="5029835" cy="945515"/>
          </a:xfrm>
          <a:custGeom>
            <a:avLst/>
            <a:gdLst/>
            <a:ahLst/>
            <a:cxnLst/>
            <a:rect l="l" t="t" r="r" b="b"/>
            <a:pathLst>
              <a:path w="5029834" h="945514" extrusionOk="0">
                <a:moveTo>
                  <a:pt x="4913337" y="0"/>
                </a:moveTo>
                <a:lnTo>
                  <a:pt x="116001" y="0"/>
                </a:lnTo>
                <a:lnTo>
                  <a:pt x="79334" y="8032"/>
                </a:lnTo>
                <a:lnTo>
                  <a:pt x="47490" y="30397"/>
                </a:lnTo>
                <a:lnTo>
                  <a:pt x="22380" y="64495"/>
                </a:lnTo>
                <a:lnTo>
                  <a:pt x="5913" y="107726"/>
                </a:lnTo>
                <a:lnTo>
                  <a:pt x="0" y="157492"/>
                </a:lnTo>
                <a:lnTo>
                  <a:pt x="0" y="787791"/>
                </a:lnTo>
                <a:lnTo>
                  <a:pt x="5913" y="837593"/>
                </a:lnTo>
                <a:lnTo>
                  <a:pt x="22380" y="880843"/>
                </a:lnTo>
                <a:lnTo>
                  <a:pt x="47490" y="914948"/>
                </a:lnTo>
                <a:lnTo>
                  <a:pt x="79334" y="937313"/>
                </a:lnTo>
                <a:lnTo>
                  <a:pt x="116001" y="945344"/>
                </a:lnTo>
                <a:lnTo>
                  <a:pt x="4913337" y="945344"/>
                </a:lnTo>
                <a:lnTo>
                  <a:pt x="4981804" y="914948"/>
                </a:lnTo>
                <a:lnTo>
                  <a:pt x="5006908" y="880843"/>
                </a:lnTo>
                <a:lnTo>
                  <a:pt x="5023374" y="837593"/>
                </a:lnTo>
                <a:lnTo>
                  <a:pt x="5029288" y="787791"/>
                </a:lnTo>
                <a:lnTo>
                  <a:pt x="5029288" y="157492"/>
                </a:lnTo>
                <a:lnTo>
                  <a:pt x="5023374" y="107726"/>
                </a:lnTo>
                <a:lnTo>
                  <a:pt x="5006908" y="64495"/>
                </a:lnTo>
                <a:lnTo>
                  <a:pt x="4981804" y="30397"/>
                </a:lnTo>
                <a:lnTo>
                  <a:pt x="4949975" y="8032"/>
                </a:lnTo>
                <a:lnTo>
                  <a:pt x="4913337" y="0"/>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27" name="Google Shape;27;p19"/>
          <p:cNvSpPr txBox="1">
            <a:spLocks noGrp="1"/>
          </p:cNvSpPr>
          <p:nvPr>
            <p:ph type="title"/>
          </p:nvPr>
        </p:nvSpPr>
        <p:spPr>
          <a:xfrm>
            <a:off x="301941" y="220502"/>
            <a:ext cx="6396343" cy="76331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500" b="0" i="0">
                <a:solidFill>
                  <a:schemeClr val="lt1"/>
                </a:solidFill>
                <a:latin typeface="Lucida Sans"/>
                <a:ea typeface="Lucida Sans"/>
                <a:cs typeface="Lucida Sans"/>
                <a:sym typeface="Lucid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 name="Google Shape;29;p19"/>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
        <p:cNvGrpSpPr/>
        <p:nvPr/>
      </p:nvGrpSpPr>
      <p:grpSpPr>
        <a:xfrm>
          <a:off x="0" y="0"/>
          <a:ext cx="0" cy="0"/>
          <a:chOff x="0" y="0"/>
          <a:chExt cx="0" cy="0"/>
        </a:xfrm>
      </p:grpSpPr>
      <p:sp>
        <p:nvSpPr>
          <p:cNvPr id="39" name="Google Shape;39;p21"/>
          <p:cNvSpPr txBox="1">
            <a:spLocks noGrp="1"/>
          </p:cNvSpPr>
          <p:nvPr>
            <p:ph type="ctrTitle"/>
          </p:nvPr>
        </p:nvSpPr>
        <p:spPr>
          <a:xfrm>
            <a:off x="914400" y="2125980"/>
            <a:ext cx="10363200" cy="14401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500" b="0" i="0">
                <a:solidFill>
                  <a:schemeClr val="lt1"/>
                </a:solidFill>
                <a:latin typeface="Lucida Sans"/>
                <a:ea typeface="Lucida Sans"/>
                <a:cs typeface="Lucida Sans"/>
                <a:sym typeface="Lucid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200" b="0" i="0">
                <a:solidFill>
                  <a:schemeClr val="lt1"/>
                </a:solidFill>
                <a:latin typeface="Lucida Sans"/>
                <a:ea typeface="Lucida Sans"/>
                <a:cs typeface="Lucida Sans"/>
                <a:sym typeface="Lucida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
        <p:cNvGrpSpPr/>
        <p:nvPr/>
      </p:nvGrpSpPr>
      <p:grpSpPr>
        <a:xfrm>
          <a:off x="0" y="0"/>
          <a:ext cx="0" cy="0"/>
          <a:chOff x="0" y="0"/>
          <a:chExt cx="0" cy="0"/>
        </a:xfrm>
      </p:grpSpPr>
      <p:sp>
        <p:nvSpPr>
          <p:cNvPr id="45" name="Google Shape;45;g3a5721a5a9d_0_52"/>
          <p:cNvSpPr txBox="1">
            <a:spLocks noGrp="1"/>
          </p:cNvSpPr>
          <p:nvPr>
            <p:ph type="ctrTitle"/>
          </p:nvPr>
        </p:nvSpPr>
        <p:spPr>
          <a:xfrm>
            <a:off x="415611" y="992767"/>
            <a:ext cx="11360700" cy="2736900"/>
          </a:xfrm>
          <a:prstGeom prst="rect">
            <a:avLst/>
          </a:prstGeom>
        </p:spPr>
        <p:txBody>
          <a:bodyPr spcFirstLastPara="1" wrap="square" lIns="0" tIns="0" rIns="0" bIns="0" anchor="b" anchorCtr="0">
            <a:sp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46" name="Google Shape;46;g3a5721a5a9d_0_52"/>
          <p:cNvSpPr txBox="1">
            <a:spLocks noGrp="1"/>
          </p:cNvSpPr>
          <p:nvPr>
            <p:ph type="subTitle" idx="1"/>
          </p:nvPr>
        </p:nvSpPr>
        <p:spPr>
          <a:xfrm>
            <a:off x="415600" y="3778833"/>
            <a:ext cx="11360700" cy="10569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7" name="Google Shape;47;g3a5721a5a9d_0_52"/>
          <p:cNvSpPr txBox="1">
            <a:spLocks noGrp="1"/>
          </p:cNvSpPr>
          <p:nvPr>
            <p:ph type="sldNum" idx="12"/>
          </p:nvPr>
        </p:nvSpPr>
        <p:spPr>
          <a:xfrm>
            <a:off x="11296610" y="6217622"/>
            <a:ext cx="731700" cy="277200"/>
          </a:xfrm>
          <a:prstGeom prst="rect">
            <a:avLst/>
          </a:prstGeom>
        </p:spPr>
        <p:txBody>
          <a:bodyPr spcFirstLastPara="1" wrap="square" lIns="0" tIns="0" rIns="0" bIns="0"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g3a5721a5a9d_0_116"/>
          <p:cNvSpPr txBox="1">
            <a:spLocks noGrp="1"/>
          </p:cNvSpPr>
          <p:nvPr>
            <p:ph type="title"/>
          </p:nvPr>
        </p:nvSpPr>
        <p:spPr>
          <a:xfrm>
            <a:off x="415600" y="593367"/>
            <a:ext cx="11360700" cy="763500"/>
          </a:xfrm>
          <a:prstGeom prst="rect">
            <a:avLst/>
          </a:prstGeom>
        </p:spPr>
        <p:txBody>
          <a:bodyPr spcFirstLastPara="1" wrap="square" lIns="0" tIns="0" rIns="0" bIns="0" anchor="t" anchorCtr="0">
            <a:sp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g3a5721a5a9d_0_116"/>
          <p:cNvSpPr txBox="1">
            <a:spLocks noGrp="1"/>
          </p:cNvSpPr>
          <p:nvPr>
            <p:ph type="body" idx="1"/>
          </p:nvPr>
        </p:nvSpPr>
        <p:spPr>
          <a:xfrm>
            <a:off x="415600" y="1536633"/>
            <a:ext cx="11360700" cy="4555200"/>
          </a:xfrm>
          <a:prstGeom prst="rect">
            <a:avLst/>
          </a:prstGeom>
        </p:spPr>
        <p:txBody>
          <a:bodyPr spcFirstLastPara="1" wrap="square" lIns="0" tIns="0" rIns="0" bIns="0" anchor="t" anchorCtr="0">
            <a:sp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51" name="Google Shape;51;g3a5721a5a9d_0_116"/>
          <p:cNvSpPr txBox="1">
            <a:spLocks noGrp="1"/>
          </p:cNvSpPr>
          <p:nvPr>
            <p:ph type="sldNum" idx="12"/>
          </p:nvPr>
        </p:nvSpPr>
        <p:spPr>
          <a:xfrm>
            <a:off x="11296610" y="6217622"/>
            <a:ext cx="731700" cy="277200"/>
          </a:xfrm>
          <a:prstGeom prst="rect">
            <a:avLst/>
          </a:prstGeom>
        </p:spPr>
        <p:txBody>
          <a:bodyPr spcFirstLastPara="1" wrap="square" lIns="0" tIns="0" rIns="0" bIns="0"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g3a5721a5a9d_0_830"/>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58" name="Google Shape;58;g3a5721a5a9d_0_830"/>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9" name="Google Shape;59;g3a5721a5a9d_0_8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g3a5721a5a9d_0_834"/>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62" name="Google Shape;62;g3a5721a5a9d_0_8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g3a5721a5a9d_0_84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69" name="Google Shape;69;g3a5721a5a9d_0_841"/>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70" name="Google Shape;70;g3a5721a5a9d_0_841"/>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71" name="Google Shape;71;g3a5721a5a9d_0_8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7"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 /><Relationship Id="rId3" Type="http://schemas.openxmlformats.org/officeDocument/2006/relationships/slideLayout" Target="../slideLayouts/slideLayout9.xml" /><Relationship Id="rId7" Type="http://schemas.openxmlformats.org/officeDocument/2006/relationships/slideLayout" Target="../slideLayouts/slideLayout13.xml" /><Relationship Id="rId2" Type="http://schemas.openxmlformats.org/officeDocument/2006/relationships/slideLayout" Target="../slideLayouts/slideLayout8.xml" /><Relationship Id="rId1" Type="http://schemas.openxmlformats.org/officeDocument/2006/relationships/slideLayout" Target="../slideLayouts/slideLayout7.xml" /><Relationship Id="rId6" Type="http://schemas.openxmlformats.org/officeDocument/2006/relationships/slideLayout" Target="../slideLayouts/slideLayout12.xml" /><Relationship Id="rId11" Type="http://schemas.openxmlformats.org/officeDocument/2006/relationships/theme" Target="../theme/theme2.xml" /><Relationship Id="rId5" Type="http://schemas.openxmlformats.org/officeDocument/2006/relationships/slideLayout" Target="../slideLayouts/slideLayout11.xml" /><Relationship Id="rId10" Type="http://schemas.openxmlformats.org/officeDocument/2006/relationships/slideLayout" Target="../slideLayouts/slideLayout16.xml" /><Relationship Id="rId4" Type="http://schemas.openxmlformats.org/officeDocument/2006/relationships/slideLayout" Target="../slideLayouts/slideLayout10.xml" /><Relationship Id="rId9" Type="http://schemas.openxmlformats.org/officeDocument/2006/relationships/slideLayout" Target="../slideLayouts/slideLayout1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301941" y="220502"/>
            <a:ext cx="6396343" cy="76331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500" b="0" i="0" u="none" strike="noStrike" cap="none">
                <a:solidFill>
                  <a:schemeClr val="lt1"/>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1298293" y="1997162"/>
            <a:ext cx="9291320" cy="361886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200" b="0" i="0" u="none" strike="noStrike" cap="none">
                <a:solidFill>
                  <a:schemeClr val="lt1"/>
                </a:solidFill>
                <a:latin typeface="Lucida Sans"/>
                <a:ea typeface="Lucida Sans"/>
                <a:cs typeface="Lucida Sans"/>
                <a:sym typeface="Lucida Sans"/>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1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6"/>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lvl="0" indent="0" algn="r">
              <a:spcBef>
                <a:spcPts val="0"/>
              </a:spcBef>
              <a:buNone/>
              <a:defRPr sz="1800">
                <a:solidFill>
                  <a:srgbClr val="888888"/>
                </a:solidFill>
              </a:defRPr>
            </a:lvl1pPr>
            <a:lvl2pPr lvl="1" indent="0" algn="r">
              <a:spcBef>
                <a:spcPts val="0"/>
              </a:spcBef>
              <a:buNone/>
              <a:defRPr sz="1800">
                <a:solidFill>
                  <a:srgbClr val="888888"/>
                </a:solidFill>
              </a:defRPr>
            </a:lvl2pPr>
            <a:lvl3pPr lvl="2" indent="0" algn="r">
              <a:spcBef>
                <a:spcPts val="0"/>
              </a:spcBef>
              <a:buNone/>
              <a:defRPr sz="1800">
                <a:solidFill>
                  <a:srgbClr val="888888"/>
                </a:solidFill>
              </a:defRPr>
            </a:lvl3pPr>
            <a:lvl4pPr lvl="3" indent="0" algn="r">
              <a:spcBef>
                <a:spcPts val="0"/>
              </a:spcBef>
              <a:buNone/>
              <a:defRPr sz="1800">
                <a:solidFill>
                  <a:srgbClr val="888888"/>
                </a:solidFill>
              </a:defRPr>
            </a:lvl4pPr>
            <a:lvl5pPr lvl="4" indent="0" algn="r">
              <a:spcBef>
                <a:spcPts val="0"/>
              </a:spcBef>
              <a:buNone/>
              <a:defRPr sz="1800">
                <a:solidFill>
                  <a:srgbClr val="888888"/>
                </a:solidFill>
              </a:defRPr>
            </a:lvl5pPr>
            <a:lvl6pPr lvl="5" indent="0" algn="r">
              <a:spcBef>
                <a:spcPts val="0"/>
              </a:spcBef>
              <a:buNone/>
              <a:defRPr sz="1800">
                <a:solidFill>
                  <a:srgbClr val="888888"/>
                </a:solidFill>
              </a:defRPr>
            </a:lvl6pPr>
            <a:lvl7pPr lvl="6" indent="0" algn="r">
              <a:spcBef>
                <a:spcPts val="0"/>
              </a:spcBef>
              <a:buNone/>
              <a:defRPr sz="1800">
                <a:solidFill>
                  <a:srgbClr val="888888"/>
                </a:solidFill>
              </a:defRPr>
            </a:lvl7pPr>
            <a:lvl8pPr lvl="7" indent="0" algn="r">
              <a:spcBef>
                <a:spcPts val="0"/>
              </a:spcBef>
              <a:buNone/>
              <a:defRPr sz="1800">
                <a:solidFill>
                  <a:srgbClr val="888888"/>
                </a:solidFill>
              </a:defRPr>
            </a:lvl8pPr>
            <a:lvl9pPr lvl="8" indent="0" algn="r">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2"/>
        <p:cNvGrpSpPr/>
        <p:nvPr/>
      </p:nvGrpSpPr>
      <p:grpSpPr>
        <a:xfrm>
          <a:off x="0" y="0"/>
          <a:ext cx="0" cy="0"/>
          <a:chOff x="0" y="0"/>
          <a:chExt cx="0" cy="0"/>
        </a:xfrm>
      </p:grpSpPr>
      <p:sp>
        <p:nvSpPr>
          <p:cNvPr id="53" name="Google Shape;53;g3a5721a5a9d_0_8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54" name="Google Shape;54;g3a5721a5a9d_0_8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55" name="Google Shape;55;g3a5721a5a9d_0_8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5.xml" /></Relationships>
</file>

<file path=ppt/slides/_rels/slide10.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9.xml" /><Relationship Id="rId1" Type="http://schemas.openxmlformats.org/officeDocument/2006/relationships/slideLayout" Target="../slideLayouts/slideLayout6.xml" /></Relationships>
</file>

<file path=ppt/slides/_rels/slide1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10.xml" /><Relationship Id="rId1" Type="http://schemas.openxmlformats.org/officeDocument/2006/relationships/slideLayout" Target="../slideLayouts/slideLayout6.xml" /></Relationships>
</file>

<file path=ppt/slides/_rels/slide1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11.xml"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12.xml" /><Relationship Id="rId1" Type="http://schemas.openxmlformats.org/officeDocument/2006/relationships/slideLayout" Target="../slideLayouts/slideLayout6.xml" /><Relationship Id="rId4" Type="http://schemas.openxmlformats.org/officeDocument/2006/relationships/image" Target="../media/image12.jpg" /></Relationships>
</file>

<file path=ppt/slides/_rels/slide14.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13.xml" /><Relationship Id="rId1" Type="http://schemas.openxmlformats.org/officeDocument/2006/relationships/slideLayout" Target="../slideLayouts/slideLayout6.xml" /><Relationship Id="rId6" Type="http://schemas.openxmlformats.org/officeDocument/2006/relationships/image" Target="../media/image15.svg" /><Relationship Id="rId5" Type="http://schemas.openxmlformats.org/officeDocument/2006/relationships/image" Target="../media/image14.png" /><Relationship Id="rId4" Type="http://schemas.openxmlformats.org/officeDocument/2006/relationships/image" Target="../media/image4.png" /></Relationships>
</file>

<file path=ppt/slides/_rels/slide1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4.xml" /><Relationship Id="rId1" Type="http://schemas.openxmlformats.org/officeDocument/2006/relationships/slideLayout" Target="../slideLayouts/slideLayout6.xml" /><Relationship Id="rId5" Type="http://schemas.openxmlformats.org/officeDocument/2006/relationships/image" Target="../media/image4.png" /><Relationship Id="rId4" Type="http://schemas.openxmlformats.org/officeDocument/2006/relationships/image" Target="../media/image9.png" /></Relationships>
</file>

<file path=ppt/slides/_rels/slide1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5.xml" /><Relationship Id="rId1" Type="http://schemas.openxmlformats.org/officeDocument/2006/relationships/slideLayout" Target="../slideLayouts/slideLayout10.xml" /><Relationship Id="rId6" Type="http://schemas.openxmlformats.org/officeDocument/2006/relationships/image" Target="../media/image8.png" /><Relationship Id="rId5" Type="http://schemas.openxmlformats.org/officeDocument/2006/relationships/image" Target="../media/image17.png" /><Relationship Id="rId4" Type="http://schemas.openxmlformats.org/officeDocument/2006/relationships/image" Target="../media/image16.png" /></Relationships>
</file>

<file path=ppt/slides/_rels/slide17.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16.xml" /><Relationship Id="rId1" Type="http://schemas.openxmlformats.org/officeDocument/2006/relationships/slideLayout" Target="../slideLayouts/slideLayout10.xml" /><Relationship Id="rId4" Type="http://schemas.openxmlformats.org/officeDocument/2006/relationships/image" Target="../media/image19.png"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6.xml"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3.xml" /><Relationship Id="rId1" Type="http://schemas.openxmlformats.org/officeDocument/2006/relationships/slideLayout" Target="../slideLayouts/slideLayout6.xml" /><Relationship Id="rId4" Type="http://schemas.openxmlformats.org/officeDocument/2006/relationships/image" Target="../media/image4.png" /></Relationships>
</file>

<file path=ppt/slides/_rels/slide4.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2.xml" /><Relationship Id="rId4" Type="http://schemas.openxmlformats.org/officeDocument/2006/relationships/image" Target="../media/image8.png" /></Relationships>
</file>

<file path=ppt/slides/_rels/slide5.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4.xml" /><Relationship Id="rId1" Type="http://schemas.openxmlformats.org/officeDocument/2006/relationships/slideLayout" Target="../slideLayouts/slideLayout6.xml" /><Relationship Id="rId5" Type="http://schemas.openxmlformats.org/officeDocument/2006/relationships/image" Target="../media/image4.png" /><Relationship Id="rId4" Type="http://schemas.openxmlformats.org/officeDocument/2006/relationships/image" Target="../media/image6.png" /></Relationships>
</file>

<file path=ppt/slides/_rels/slide6.xml.rels><?xml version="1.0" encoding="UTF-8" standalone="yes"?>
<Relationships xmlns="http://schemas.openxmlformats.org/package/2006/relationships"><Relationship Id="rId3" Type="http://schemas.openxmlformats.org/officeDocument/2006/relationships/image" Target="../media/image10.jpg" /><Relationship Id="rId2" Type="http://schemas.openxmlformats.org/officeDocument/2006/relationships/notesSlide" Target="../notesSlides/notesSlide5.xml" /><Relationship Id="rId1" Type="http://schemas.openxmlformats.org/officeDocument/2006/relationships/slideLayout" Target="../slideLayouts/slideLayout6.xml" /><Relationship Id="rId4" Type="http://schemas.openxmlformats.org/officeDocument/2006/relationships/image" Target="../media/image4.png"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6.xml" /><Relationship Id="rId1" Type="http://schemas.openxmlformats.org/officeDocument/2006/relationships/slideLayout" Target="../slideLayouts/slideLayout6.xml" /><Relationship Id="rId4" Type="http://schemas.openxmlformats.org/officeDocument/2006/relationships/image" Target="../media/image4.png" /></Relationships>
</file>

<file path=ppt/slides/_rels/slide8.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7.xml" /><Relationship Id="rId1" Type="http://schemas.openxmlformats.org/officeDocument/2006/relationships/slideLayout" Target="../slideLayouts/slideLayout6.xml" /><Relationship Id="rId5" Type="http://schemas.openxmlformats.org/officeDocument/2006/relationships/image" Target="../media/image4.png" /><Relationship Id="rId4" Type="http://schemas.openxmlformats.org/officeDocument/2006/relationships/image" Target="../media/image11.jpg" /></Relationships>
</file>

<file path=ppt/slides/_rels/slide9.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8.xml" /><Relationship Id="rId1" Type="http://schemas.openxmlformats.org/officeDocument/2006/relationships/slideLayout" Target="../slideLayouts/slideLayout1.xml" /><Relationship Id="rId4" Type="http://schemas.openxmlformats.org/officeDocument/2006/relationships/image" Target="../media/image4.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g3a5721a5a9d_0_0" title="unnamed (1).png"/>
          <p:cNvPicPr preferRelativeResize="0"/>
          <p:nvPr/>
        </p:nvPicPr>
        <p:blipFill rotWithShape="1">
          <a:blip r:embed="rId3">
            <a:alphaModFix/>
          </a:blip>
          <a:srcRect r="4076"/>
          <a:stretch/>
        </p:blipFill>
        <p:spPr>
          <a:xfrm>
            <a:off x="0" y="0"/>
            <a:ext cx="12192005" cy="6858006"/>
          </a:xfrm>
          <a:prstGeom prst="rect">
            <a:avLst/>
          </a:prstGeom>
          <a:noFill/>
          <a:ln>
            <a:noFill/>
          </a:ln>
        </p:spPr>
      </p:pic>
      <p:sp>
        <p:nvSpPr>
          <p:cNvPr id="104" name="Google Shape;104;g3a5721a5a9d_0_0"/>
          <p:cNvSpPr txBox="1"/>
          <p:nvPr/>
        </p:nvSpPr>
        <p:spPr>
          <a:xfrm>
            <a:off x="206188" y="3429000"/>
            <a:ext cx="11779624" cy="1484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4800" b="1" dirty="0">
                <a:solidFill>
                  <a:schemeClr val="lt1"/>
                </a:solidFill>
              </a:rPr>
              <a:t>Green Manufacturing:</a:t>
            </a:r>
            <a:endParaRPr sz="4800" b="1" dirty="0">
              <a:solidFill>
                <a:schemeClr val="lt1"/>
              </a:solidFill>
            </a:endParaRPr>
          </a:p>
          <a:p>
            <a:pPr lvl="0" algn="ctr"/>
            <a:r>
              <a:rPr lang="en-US" sz="4800" b="1" dirty="0">
                <a:solidFill>
                  <a:schemeClr val="lt1"/>
                </a:solidFill>
              </a:rPr>
              <a:t>Principles, Practices and Pathways to Sustainable Industry</a:t>
            </a:r>
            <a:endParaRPr sz="4800" b="1" dirty="0">
              <a:solidFill>
                <a:schemeClr val="lt1"/>
              </a:solidFill>
            </a:endParaRPr>
          </a:p>
        </p:txBody>
      </p:sp>
      <p:sp>
        <p:nvSpPr>
          <p:cNvPr id="2" name="Google Shape;104;g3a5721a5a9d_0_0">
            <a:extLst>
              <a:ext uri="{FF2B5EF4-FFF2-40B4-BE49-F238E27FC236}">
                <a16:creationId xmlns:a16="http://schemas.microsoft.com/office/drawing/2014/main" id="{4FB055E1-2ACC-88C4-58A5-1D2EA7ABD7FA}"/>
              </a:ext>
            </a:extLst>
          </p:cNvPr>
          <p:cNvSpPr txBox="1"/>
          <p:nvPr/>
        </p:nvSpPr>
        <p:spPr>
          <a:xfrm>
            <a:off x="3087554" y="5737415"/>
            <a:ext cx="6016892" cy="609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600" dirty="0">
                <a:solidFill>
                  <a:schemeClr val="lt1"/>
                </a:solidFill>
                <a:latin typeface="Calibri" panose="020F0502020204030204" pitchFamily="34" charset="0"/>
                <a:cs typeface="Calibri" panose="020F0502020204030204" pitchFamily="34" charset="0"/>
              </a:rPr>
              <a:t>Michael Onafowokan, FNSE</a:t>
            </a:r>
            <a:endParaRPr sz="3600" dirty="0">
              <a:solidFill>
                <a:schemeClr val="lt1"/>
              </a:solidFill>
              <a:latin typeface="Calibri" panose="020F0502020204030204" pitchFamily="34" charset="0"/>
              <a:cs typeface="Calibri" panose="020F0502020204030204" pitchFamily="34" charset="0"/>
            </a:endParaRPr>
          </a:p>
        </p:txBody>
      </p:sp>
      <p:sp>
        <p:nvSpPr>
          <p:cNvPr id="3" name="Google Shape;104;g3a5721a5a9d_0_0">
            <a:extLst>
              <a:ext uri="{FF2B5EF4-FFF2-40B4-BE49-F238E27FC236}">
                <a16:creationId xmlns:a16="http://schemas.microsoft.com/office/drawing/2014/main" id="{36C0D3EA-62A6-C608-E11E-490BD9FFB0B3}"/>
              </a:ext>
            </a:extLst>
          </p:cNvPr>
          <p:cNvSpPr txBox="1"/>
          <p:nvPr/>
        </p:nvSpPr>
        <p:spPr>
          <a:xfrm>
            <a:off x="3780470" y="6302195"/>
            <a:ext cx="4631059" cy="457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800" dirty="0">
                <a:solidFill>
                  <a:schemeClr val="lt1"/>
                </a:solidFill>
                <a:latin typeface="Calibri" panose="020F0502020204030204" pitchFamily="34" charset="0"/>
                <a:cs typeface="Calibri" panose="020F0502020204030204" pitchFamily="34" charset="0"/>
              </a:rPr>
              <a:t>Executive Director, Coleman Wires and Cables</a:t>
            </a:r>
            <a:endParaRPr sz="1800" dirty="0">
              <a:solidFill>
                <a:schemeClr val="lt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304">
          <a:extLst>
            <a:ext uri="{FF2B5EF4-FFF2-40B4-BE49-F238E27FC236}">
              <a16:creationId xmlns:a16="http://schemas.microsoft.com/office/drawing/2014/main" id="{7EC61D5D-7391-59EF-DF65-FF2C2AD6B4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42620C8-7072-91DE-6E97-25031B2FDEEB}"/>
              </a:ext>
            </a:extLst>
          </p:cNvPr>
          <p:cNvSpPr/>
          <p:nvPr/>
        </p:nvSpPr>
        <p:spPr>
          <a:xfrm>
            <a:off x="0" y="0"/>
            <a:ext cx="12192000" cy="105783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305" name="Google Shape;305;g3a5721a5a9d_0_875">
            <a:extLst>
              <a:ext uri="{FF2B5EF4-FFF2-40B4-BE49-F238E27FC236}">
                <a16:creationId xmlns:a16="http://schemas.microsoft.com/office/drawing/2014/main" id="{AF841C59-3E9E-EC0D-B353-B8EB41C1035D}"/>
              </a:ext>
            </a:extLst>
          </p:cNvPr>
          <p:cNvSpPr txBox="1"/>
          <p:nvPr/>
        </p:nvSpPr>
        <p:spPr>
          <a:xfrm>
            <a:off x="425999" y="263158"/>
            <a:ext cx="11340002" cy="671264"/>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r>
              <a:rPr lang="en-US" sz="3600" b="1" dirty="0">
                <a:solidFill>
                  <a:srgbClr val="FFFFFF"/>
                </a:solidFill>
                <a:latin typeface="Poppins"/>
                <a:ea typeface="Poppins"/>
                <a:cs typeface="Poppins"/>
                <a:sym typeface="Poppins"/>
              </a:rPr>
              <a:t>Waste Minimization and Circular  Design</a:t>
            </a:r>
            <a:endParaRPr sz="3600" b="1" dirty="0">
              <a:solidFill>
                <a:srgbClr val="FFFFFF"/>
              </a:solidFill>
              <a:latin typeface="Poppins"/>
              <a:ea typeface="Poppins"/>
              <a:cs typeface="Poppins"/>
              <a:sym typeface="Poppins"/>
            </a:endParaRPr>
          </a:p>
        </p:txBody>
      </p:sp>
      <p:pic>
        <p:nvPicPr>
          <p:cNvPr id="4" name="Picture 3">
            <a:extLst>
              <a:ext uri="{FF2B5EF4-FFF2-40B4-BE49-F238E27FC236}">
                <a16:creationId xmlns:a16="http://schemas.microsoft.com/office/drawing/2014/main" id="{F341737B-655A-2A33-6ADA-DA5ABB6A41E2}"/>
              </a:ext>
            </a:extLst>
          </p:cNvPr>
          <p:cNvPicPr>
            <a:picLocks noChangeAspect="1"/>
          </p:cNvPicPr>
          <p:nvPr/>
        </p:nvPicPr>
        <p:blipFill>
          <a:blip r:embed="rId3"/>
          <a:stretch>
            <a:fillRect/>
          </a:stretch>
        </p:blipFill>
        <p:spPr>
          <a:xfrm>
            <a:off x="9962871" y="6045451"/>
            <a:ext cx="1803130" cy="357192"/>
          </a:xfrm>
          <a:prstGeom prst="rect">
            <a:avLst/>
          </a:prstGeom>
        </p:spPr>
      </p:pic>
      <p:sp>
        <p:nvSpPr>
          <p:cNvPr id="6" name="Google Shape;138;g3a5721a5a9d_0_272">
            <a:extLst>
              <a:ext uri="{FF2B5EF4-FFF2-40B4-BE49-F238E27FC236}">
                <a16:creationId xmlns:a16="http://schemas.microsoft.com/office/drawing/2014/main" id="{FA9B2B59-0C4F-E942-E266-1D8347A5BC6E}"/>
              </a:ext>
            </a:extLst>
          </p:cNvPr>
          <p:cNvSpPr txBox="1"/>
          <p:nvPr/>
        </p:nvSpPr>
        <p:spPr>
          <a:xfrm>
            <a:off x="695518" y="1608267"/>
            <a:ext cx="10800964" cy="5231333"/>
          </a:xfrm>
          <a:prstGeom prst="rect">
            <a:avLst/>
          </a:prstGeom>
          <a:noFill/>
          <a:ln>
            <a:noFill/>
          </a:ln>
        </p:spPr>
        <p:txBody>
          <a:bodyPr spcFirstLastPara="1" wrap="square" lIns="0" tIns="60100" rIns="0" bIns="0" anchor="t" anchorCtr="0">
            <a:spAutoFit/>
          </a:bodyPr>
          <a:lstStyle/>
          <a:p>
            <a:pPr marL="469900" marR="12700" lvl="0" indent="-457200" algn="just">
              <a:lnSpc>
                <a:spcPct val="200000"/>
              </a:lnSpc>
              <a:buFont typeface="Arial" panose="020B0604020202020204" pitchFamily="34" charset="0"/>
              <a:buChar char="•"/>
            </a:pPr>
            <a:r>
              <a:rPr lang="en-GB" sz="2400" b="1" dirty="0">
                <a:solidFill>
                  <a:schemeClr val="bg1"/>
                </a:solidFill>
                <a:latin typeface="Poppins SemiBold"/>
                <a:ea typeface="Poppins SemiBold"/>
                <a:cs typeface="Poppins SemiBold"/>
                <a:sym typeface="Poppins SemiBold"/>
              </a:rPr>
              <a:t>Optimise product design for easy disassembly, repair and recyclability </a:t>
            </a:r>
            <a:endParaRPr lang="en-US" sz="2400" b="1" dirty="0">
              <a:solidFill>
                <a:schemeClr val="bg1"/>
              </a:solidFill>
              <a:latin typeface="Poppins SemiBold"/>
              <a:ea typeface="Poppins SemiBold"/>
              <a:cs typeface="Poppins SemiBold"/>
              <a:sym typeface="Poppins SemiBold"/>
            </a:endParaRPr>
          </a:p>
          <a:p>
            <a:pPr marL="355600" marR="12700" lvl="0" indent="-342900" algn="just">
              <a:lnSpc>
                <a:spcPct val="200000"/>
              </a:lnSpc>
              <a:buClr>
                <a:schemeClr val="bg1"/>
              </a:buClr>
              <a:buFont typeface="Arial" panose="020B0604020202020204" pitchFamily="34" charset="0"/>
              <a:buChar char="•"/>
            </a:pPr>
            <a:r>
              <a:rPr lang="en-GB" sz="2400" dirty="0">
                <a:solidFill>
                  <a:schemeClr val="bg1"/>
                </a:solidFill>
                <a:latin typeface="Poppins SemiBold"/>
                <a:ea typeface="Poppins SemiBold"/>
                <a:cs typeface="Poppins SemiBold"/>
                <a:sym typeface="Poppins SemiBold"/>
              </a:rPr>
              <a:t>Investing in high quality </a:t>
            </a:r>
            <a:r>
              <a:rPr lang="en-US" sz="2400" dirty="0">
                <a:solidFill>
                  <a:schemeClr val="bg1"/>
                </a:solidFill>
                <a:latin typeface="Poppins SemiBold"/>
                <a:ea typeface="Poppins SemiBold"/>
                <a:cs typeface="Poppins SemiBold"/>
                <a:sym typeface="Poppins SemiBold"/>
              </a:rPr>
              <a:t>material recovery</a:t>
            </a:r>
            <a:r>
              <a:rPr lang="en-GB" sz="2400" dirty="0">
                <a:solidFill>
                  <a:schemeClr val="bg1"/>
                </a:solidFill>
                <a:latin typeface="Poppins SemiBold"/>
                <a:ea typeface="Poppins SemiBold"/>
                <a:cs typeface="Poppins SemiBold"/>
                <a:sym typeface="Poppins SemiBold"/>
              </a:rPr>
              <a:t> infrastructure ensures high level material recovery for reuse</a:t>
            </a:r>
            <a:endParaRPr lang="en-US" sz="2400" dirty="0">
              <a:solidFill>
                <a:schemeClr val="bg1"/>
              </a:solidFill>
              <a:latin typeface="Poppins SemiBold"/>
              <a:ea typeface="Poppins SemiBold"/>
              <a:cs typeface="Poppins SemiBold"/>
              <a:sym typeface="Poppins SemiBold"/>
            </a:endParaRPr>
          </a:p>
          <a:p>
            <a:pPr marL="355600" marR="12700" lvl="0" indent="-342900" algn="just">
              <a:lnSpc>
                <a:spcPct val="200000"/>
              </a:lnSpc>
              <a:buClr>
                <a:schemeClr val="bg1"/>
              </a:buClr>
              <a:buFont typeface="Arial" panose="020B0604020202020204" pitchFamily="34" charset="0"/>
              <a:buChar char="•"/>
            </a:pPr>
            <a:r>
              <a:rPr lang="en-US" sz="2400" dirty="0">
                <a:solidFill>
                  <a:schemeClr val="bg1"/>
                </a:solidFill>
                <a:latin typeface="Poppins SemiBold"/>
                <a:ea typeface="Poppins SemiBold"/>
                <a:cs typeface="Poppins SemiBold"/>
                <a:sym typeface="Poppins SemiBold"/>
              </a:rPr>
              <a:t>Providing incentives to customers that  return packaging materials  for repairs and reuse.</a:t>
            </a:r>
          </a:p>
          <a:p>
            <a:pPr marL="355600" marR="12700" lvl="0" indent="-342900" algn="just">
              <a:lnSpc>
                <a:spcPct val="200000"/>
              </a:lnSpc>
              <a:buClr>
                <a:schemeClr val="bg1"/>
              </a:buClr>
              <a:buFont typeface="Arial" panose="020B0604020202020204" pitchFamily="34" charset="0"/>
              <a:buChar char="•"/>
            </a:pPr>
            <a:r>
              <a:rPr lang="en-US" sz="2400" dirty="0">
                <a:solidFill>
                  <a:schemeClr val="bg1"/>
                </a:solidFill>
                <a:latin typeface="Poppins SemiBold"/>
                <a:ea typeface="Poppins SemiBold"/>
                <a:cs typeface="Poppins SemiBold"/>
                <a:sym typeface="Poppins SemiBold"/>
              </a:rPr>
              <a:t>Zero  waste is the ultimate goal.</a:t>
            </a:r>
            <a:endParaRPr sz="2400" dirty="0">
              <a:solidFill>
                <a:schemeClr val="bg1"/>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75482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3C87"/>
        </a:solidFill>
        <a:effectLst/>
      </p:bgPr>
    </p:bg>
    <p:spTree>
      <p:nvGrpSpPr>
        <p:cNvPr id="1" name="Shape 304">
          <a:extLst>
            <a:ext uri="{FF2B5EF4-FFF2-40B4-BE49-F238E27FC236}">
              <a16:creationId xmlns:a16="http://schemas.microsoft.com/office/drawing/2014/main" id="{246DE4A2-45D1-E0C4-63CD-AFFD37E915D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53CAC54-6586-C649-6B85-D263AC0159D4}"/>
              </a:ext>
            </a:extLst>
          </p:cNvPr>
          <p:cNvSpPr/>
          <p:nvPr/>
        </p:nvSpPr>
        <p:spPr>
          <a:xfrm>
            <a:off x="0" y="0"/>
            <a:ext cx="12192000" cy="105783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305" name="Google Shape;305;g3a5721a5a9d_0_875">
            <a:extLst>
              <a:ext uri="{FF2B5EF4-FFF2-40B4-BE49-F238E27FC236}">
                <a16:creationId xmlns:a16="http://schemas.microsoft.com/office/drawing/2014/main" id="{CB52A970-DAF1-ABCE-D6CA-36F850E5BF99}"/>
              </a:ext>
            </a:extLst>
          </p:cNvPr>
          <p:cNvSpPr txBox="1"/>
          <p:nvPr/>
        </p:nvSpPr>
        <p:spPr>
          <a:xfrm>
            <a:off x="425999" y="263158"/>
            <a:ext cx="11340002" cy="671264"/>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r>
              <a:rPr lang="en-US" sz="3600" b="1" dirty="0">
                <a:solidFill>
                  <a:srgbClr val="FFFFFF"/>
                </a:solidFill>
                <a:latin typeface="Poppins"/>
                <a:ea typeface="Poppins"/>
                <a:cs typeface="Poppins"/>
                <a:sym typeface="Poppins"/>
              </a:rPr>
              <a:t>Process and Operational Improvements</a:t>
            </a:r>
            <a:endParaRPr sz="3600" b="1" dirty="0">
              <a:solidFill>
                <a:srgbClr val="FFFFFF"/>
              </a:solidFill>
              <a:latin typeface="Poppins"/>
              <a:ea typeface="Poppins"/>
              <a:cs typeface="Poppins"/>
              <a:sym typeface="Poppins"/>
            </a:endParaRPr>
          </a:p>
        </p:txBody>
      </p:sp>
      <p:pic>
        <p:nvPicPr>
          <p:cNvPr id="4" name="Picture 3">
            <a:extLst>
              <a:ext uri="{FF2B5EF4-FFF2-40B4-BE49-F238E27FC236}">
                <a16:creationId xmlns:a16="http://schemas.microsoft.com/office/drawing/2014/main" id="{44A617C5-0A70-9E9A-1264-CA85ADBD1E26}"/>
              </a:ext>
            </a:extLst>
          </p:cNvPr>
          <p:cNvPicPr>
            <a:picLocks noChangeAspect="1"/>
          </p:cNvPicPr>
          <p:nvPr/>
        </p:nvPicPr>
        <p:blipFill>
          <a:blip r:embed="rId3"/>
          <a:stretch>
            <a:fillRect/>
          </a:stretch>
        </p:blipFill>
        <p:spPr>
          <a:xfrm>
            <a:off x="9962871" y="6296461"/>
            <a:ext cx="1803130" cy="357192"/>
          </a:xfrm>
          <a:prstGeom prst="rect">
            <a:avLst/>
          </a:prstGeom>
        </p:spPr>
      </p:pic>
      <p:sp>
        <p:nvSpPr>
          <p:cNvPr id="6" name="Google Shape;138;g3a5721a5a9d_0_272">
            <a:extLst>
              <a:ext uri="{FF2B5EF4-FFF2-40B4-BE49-F238E27FC236}">
                <a16:creationId xmlns:a16="http://schemas.microsoft.com/office/drawing/2014/main" id="{2A14F1A9-6AB3-2118-57D0-8BC4ED65FCAA}"/>
              </a:ext>
            </a:extLst>
          </p:cNvPr>
          <p:cNvSpPr txBox="1"/>
          <p:nvPr/>
        </p:nvSpPr>
        <p:spPr>
          <a:xfrm>
            <a:off x="267138" y="1065128"/>
            <a:ext cx="11220722" cy="5600665"/>
          </a:xfrm>
          <a:prstGeom prst="rect">
            <a:avLst/>
          </a:prstGeom>
          <a:noFill/>
          <a:ln>
            <a:noFill/>
          </a:ln>
        </p:spPr>
        <p:txBody>
          <a:bodyPr spcFirstLastPara="1" wrap="square" lIns="0" tIns="60100" rIns="0" bIns="0" anchor="t" anchorCtr="0">
            <a:spAutoFit/>
          </a:bodyPr>
          <a:lstStyle/>
          <a:p>
            <a:pPr marL="469900" marR="12700" lvl="0" indent="-457200" algn="just">
              <a:lnSpc>
                <a:spcPct val="150000"/>
              </a:lnSpc>
              <a:buClr>
                <a:schemeClr val="bg1"/>
              </a:buClr>
              <a:buFont typeface="Arial" panose="020B0604020202020204" pitchFamily="34" charset="0"/>
              <a:buChar char="•"/>
            </a:pPr>
            <a:r>
              <a:rPr lang="en-US" sz="2400" b="1" dirty="0">
                <a:solidFill>
                  <a:schemeClr val="bg1"/>
                </a:solidFill>
                <a:latin typeface="Poppins SemiBold"/>
                <a:ea typeface="Poppins SemiBold"/>
                <a:cs typeface="Poppins SemiBold"/>
                <a:sym typeface="Poppins SemiBold"/>
              </a:rPr>
              <a:t>Ensuring technology is deployed in optimization of raw  material</a:t>
            </a:r>
            <a:r>
              <a:rPr lang="en-GB" sz="2400" b="1" dirty="0">
                <a:solidFill>
                  <a:schemeClr val="bg1"/>
                </a:solidFill>
                <a:latin typeface="Poppins SemiBold"/>
                <a:ea typeface="Poppins SemiBold"/>
                <a:cs typeface="Poppins SemiBold"/>
                <a:sym typeface="Poppins SemiBold"/>
              </a:rPr>
              <a:t> utilisation by </a:t>
            </a:r>
            <a:r>
              <a:rPr lang="en-US" sz="2400" b="1" dirty="0">
                <a:solidFill>
                  <a:schemeClr val="bg1"/>
                </a:solidFill>
                <a:latin typeface="Poppins SemiBold"/>
                <a:ea typeface="Poppins SemiBold"/>
                <a:cs typeface="Poppins SemiBold"/>
                <a:sym typeface="Poppins SemiBold"/>
              </a:rPr>
              <a:t>us</a:t>
            </a:r>
            <a:r>
              <a:rPr lang="en-GB" sz="2400" b="1" dirty="0" err="1">
                <a:solidFill>
                  <a:schemeClr val="bg1"/>
                </a:solidFill>
                <a:latin typeface="Poppins SemiBold"/>
                <a:ea typeface="Poppins SemiBold"/>
                <a:cs typeface="Poppins SemiBold"/>
                <a:sym typeface="Poppins SemiBold"/>
              </a:rPr>
              <a:t>ing</a:t>
            </a:r>
            <a:r>
              <a:rPr lang="en-GB" sz="2400" b="1" dirty="0">
                <a:solidFill>
                  <a:schemeClr val="bg1"/>
                </a:solidFill>
                <a:latin typeface="Poppins SemiBold"/>
                <a:ea typeface="Poppins SemiBold"/>
                <a:cs typeface="Poppins SemiBold"/>
                <a:sym typeface="Poppins SemiBold"/>
              </a:rPr>
              <a:t> smart measurement devices linked to closed feedback loops for optimal material delivery</a:t>
            </a:r>
          </a:p>
          <a:p>
            <a:pPr marL="469900" marR="12700" lvl="0" indent="-457200" algn="just">
              <a:lnSpc>
                <a:spcPct val="150000"/>
              </a:lnSpc>
              <a:buClr>
                <a:schemeClr val="bg1"/>
              </a:buClr>
              <a:buFont typeface="Arial" panose="020B0604020202020204" pitchFamily="34" charset="0"/>
              <a:buChar char="•"/>
            </a:pPr>
            <a:r>
              <a:rPr lang="en-GB" sz="2400" b="1" dirty="0">
                <a:solidFill>
                  <a:schemeClr val="bg1"/>
                </a:solidFill>
                <a:latin typeface="Poppins SemiBold"/>
                <a:ea typeface="Poppins SemiBold"/>
                <a:cs typeface="Poppins SemiBold"/>
                <a:sym typeface="Poppins SemiBold"/>
              </a:rPr>
              <a:t>Employment of advanced control systems that ensure product standards are maintained by automation of quality control and assurance processes minimising non conformances</a:t>
            </a:r>
          </a:p>
          <a:p>
            <a:pPr marL="469900" marR="12700" lvl="0" indent="-457200" algn="just">
              <a:lnSpc>
                <a:spcPct val="150000"/>
              </a:lnSpc>
              <a:buClr>
                <a:schemeClr val="bg1"/>
              </a:buClr>
              <a:buFont typeface="Arial" panose="020B0604020202020204" pitchFamily="34" charset="0"/>
              <a:buChar char="•"/>
            </a:pPr>
            <a:r>
              <a:rPr lang="en-US" sz="2400" b="1" dirty="0">
                <a:solidFill>
                  <a:schemeClr val="bg1"/>
                </a:solidFill>
                <a:latin typeface="Poppins SemiBold"/>
                <a:ea typeface="Poppins SemiBold"/>
                <a:cs typeface="Poppins SemiBold"/>
                <a:sym typeface="Poppins SemiBold"/>
              </a:rPr>
              <a:t>Use AI driven processes and maintenance practices that ensure  preventive activities take the</a:t>
            </a:r>
            <a:r>
              <a:rPr lang="en-GB" sz="2400" b="1" dirty="0">
                <a:solidFill>
                  <a:schemeClr val="bg1"/>
                </a:solidFill>
                <a:latin typeface="Poppins SemiBold"/>
                <a:ea typeface="Poppins SemiBold"/>
                <a:cs typeface="Poppins SemiBold"/>
                <a:sym typeface="Poppins SemiBold"/>
              </a:rPr>
              <a:t> </a:t>
            </a:r>
            <a:r>
              <a:rPr lang="en-US" sz="2400" b="1" dirty="0">
                <a:solidFill>
                  <a:schemeClr val="bg1"/>
                </a:solidFill>
                <a:latin typeface="Poppins SemiBold"/>
                <a:ea typeface="Poppins SemiBold"/>
                <a:cs typeface="Poppins SemiBold"/>
                <a:sym typeface="Poppins SemiBold"/>
              </a:rPr>
              <a:t>fore minimizing downtime and waste  generation.</a:t>
            </a:r>
          </a:p>
          <a:p>
            <a:pPr marL="469900" marR="12700" lvl="0" indent="-457200" algn="just">
              <a:lnSpc>
                <a:spcPct val="150000"/>
              </a:lnSpc>
              <a:buClr>
                <a:schemeClr val="bg1"/>
              </a:buClr>
              <a:buFont typeface="Arial" panose="020B0604020202020204" pitchFamily="34" charset="0"/>
              <a:buChar char="•"/>
            </a:pPr>
            <a:endParaRPr sz="2400" dirty="0">
              <a:solidFill>
                <a:schemeClr val="bg1"/>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3246600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3C87"/>
        </a:solidFill>
        <a:effectLst/>
      </p:bgPr>
    </p:bg>
    <p:spTree>
      <p:nvGrpSpPr>
        <p:cNvPr id="1" name="Shape 304">
          <a:extLst>
            <a:ext uri="{FF2B5EF4-FFF2-40B4-BE49-F238E27FC236}">
              <a16:creationId xmlns:a16="http://schemas.microsoft.com/office/drawing/2014/main" id="{EBAE62ED-2561-EE26-27EB-577E5B0FCAA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DA5983-7132-003F-EBD8-6DDFE1ED316B}"/>
              </a:ext>
            </a:extLst>
          </p:cNvPr>
          <p:cNvSpPr/>
          <p:nvPr/>
        </p:nvSpPr>
        <p:spPr>
          <a:xfrm>
            <a:off x="0" y="0"/>
            <a:ext cx="12192000" cy="105783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305" name="Google Shape;305;g3a5721a5a9d_0_875">
            <a:extLst>
              <a:ext uri="{FF2B5EF4-FFF2-40B4-BE49-F238E27FC236}">
                <a16:creationId xmlns:a16="http://schemas.microsoft.com/office/drawing/2014/main" id="{1F90E5E0-E662-35F5-F0F6-0A1B6DAC0B47}"/>
              </a:ext>
            </a:extLst>
          </p:cNvPr>
          <p:cNvSpPr txBox="1"/>
          <p:nvPr/>
        </p:nvSpPr>
        <p:spPr>
          <a:xfrm>
            <a:off x="425999" y="263158"/>
            <a:ext cx="11340002" cy="671264"/>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r>
              <a:rPr lang="en-US" sz="3600" b="1" dirty="0">
                <a:solidFill>
                  <a:srgbClr val="FFFFFF"/>
                </a:solidFill>
                <a:latin typeface="Poppins"/>
                <a:ea typeface="Poppins"/>
                <a:cs typeface="Poppins"/>
                <a:sym typeface="Poppins"/>
              </a:rPr>
              <a:t>Supply  Chain and Procurement</a:t>
            </a:r>
            <a:endParaRPr sz="3600" b="1" dirty="0">
              <a:solidFill>
                <a:srgbClr val="FFFFFF"/>
              </a:solidFill>
              <a:latin typeface="Poppins"/>
              <a:ea typeface="Poppins"/>
              <a:cs typeface="Poppins"/>
              <a:sym typeface="Poppins"/>
            </a:endParaRPr>
          </a:p>
        </p:txBody>
      </p:sp>
      <p:pic>
        <p:nvPicPr>
          <p:cNvPr id="4" name="Picture 3">
            <a:extLst>
              <a:ext uri="{FF2B5EF4-FFF2-40B4-BE49-F238E27FC236}">
                <a16:creationId xmlns:a16="http://schemas.microsoft.com/office/drawing/2014/main" id="{5FFAD0BB-2804-49A1-1572-B623F88B5F93}"/>
              </a:ext>
            </a:extLst>
          </p:cNvPr>
          <p:cNvPicPr>
            <a:picLocks noChangeAspect="1"/>
          </p:cNvPicPr>
          <p:nvPr/>
        </p:nvPicPr>
        <p:blipFill>
          <a:blip r:embed="rId3"/>
          <a:stretch>
            <a:fillRect/>
          </a:stretch>
        </p:blipFill>
        <p:spPr>
          <a:xfrm>
            <a:off x="9962871" y="6296461"/>
            <a:ext cx="1803130" cy="357192"/>
          </a:xfrm>
          <a:prstGeom prst="rect">
            <a:avLst/>
          </a:prstGeom>
        </p:spPr>
      </p:pic>
      <p:sp>
        <p:nvSpPr>
          <p:cNvPr id="6" name="Google Shape;138;g3a5721a5a9d_0_272">
            <a:extLst>
              <a:ext uri="{FF2B5EF4-FFF2-40B4-BE49-F238E27FC236}">
                <a16:creationId xmlns:a16="http://schemas.microsoft.com/office/drawing/2014/main" id="{EB38BE6D-BE9A-CB5E-19A5-6E1D7B1B2CB5}"/>
              </a:ext>
            </a:extLst>
          </p:cNvPr>
          <p:cNvSpPr txBox="1"/>
          <p:nvPr/>
        </p:nvSpPr>
        <p:spPr>
          <a:xfrm>
            <a:off x="425999" y="1320993"/>
            <a:ext cx="10910948" cy="3938672"/>
          </a:xfrm>
          <a:prstGeom prst="rect">
            <a:avLst/>
          </a:prstGeom>
          <a:noFill/>
          <a:ln>
            <a:noFill/>
          </a:ln>
        </p:spPr>
        <p:txBody>
          <a:bodyPr spcFirstLastPara="1" wrap="square" lIns="0" tIns="60100" rIns="0" bIns="0" anchor="t" anchorCtr="0">
            <a:spAutoFit/>
          </a:bodyPr>
          <a:lstStyle/>
          <a:p>
            <a:pPr marL="469900" marR="12700" lvl="0" indent="-457200" algn="just">
              <a:lnSpc>
                <a:spcPct val="150000"/>
              </a:lnSpc>
              <a:buClr>
                <a:schemeClr val="bg1"/>
              </a:buClr>
              <a:buFont typeface="Arial" panose="020B0604020202020204" pitchFamily="34" charset="0"/>
              <a:buChar char="•"/>
            </a:pPr>
            <a:r>
              <a:rPr lang="en-US" sz="2800" b="1" dirty="0">
                <a:solidFill>
                  <a:schemeClr val="bg1"/>
                </a:solidFill>
                <a:latin typeface="Poppins SemiBold"/>
                <a:ea typeface="Poppins SemiBold"/>
                <a:cs typeface="Poppins SemiBold"/>
                <a:sym typeface="Poppins SemiBold"/>
              </a:rPr>
              <a:t>Sharing long term goals with supply chain</a:t>
            </a:r>
            <a:r>
              <a:rPr lang="en-GB" sz="2800" b="1" dirty="0">
                <a:solidFill>
                  <a:schemeClr val="bg1"/>
                </a:solidFill>
                <a:latin typeface="Poppins SemiBold"/>
                <a:ea typeface="Poppins SemiBold"/>
                <a:cs typeface="Poppins SemiBold"/>
                <a:sym typeface="Poppins SemiBold"/>
              </a:rPr>
              <a:t> stakeholders</a:t>
            </a:r>
            <a:r>
              <a:rPr lang="en-US" sz="2800" b="1" dirty="0">
                <a:solidFill>
                  <a:schemeClr val="bg1"/>
                </a:solidFill>
                <a:latin typeface="Poppins SemiBold"/>
                <a:ea typeface="Poppins SemiBold"/>
                <a:cs typeface="Poppins SemiBold"/>
                <a:sym typeface="Poppins SemiBold"/>
              </a:rPr>
              <a:t>, </a:t>
            </a:r>
            <a:r>
              <a:rPr lang="en-US" sz="2800" b="1" dirty="0" err="1">
                <a:solidFill>
                  <a:schemeClr val="bg1"/>
                </a:solidFill>
                <a:latin typeface="Poppins SemiBold"/>
                <a:ea typeface="Poppins SemiBold"/>
                <a:cs typeface="Poppins SemiBold"/>
                <a:sym typeface="Poppins SemiBold"/>
              </a:rPr>
              <a:t>sh</a:t>
            </a:r>
            <a:r>
              <a:rPr lang="en-GB" sz="2800" b="1" dirty="0" err="1">
                <a:solidFill>
                  <a:schemeClr val="bg1"/>
                </a:solidFill>
                <a:latin typeface="Poppins SemiBold"/>
                <a:ea typeface="Poppins SemiBold"/>
                <a:cs typeface="Poppins SemiBold"/>
                <a:sym typeface="Poppins SemiBold"/>
              </a:rPr>
              <a:t>ar</a:t>
            </a:r>
            <a:r>
              <a:rPr lang="en-US" sz="2800" b="1" dirty="0" err="1">
                <a:solidFill>
                  <a:schemeClr val="bg1"/>
                </a:solidFill>
                <a:latin typeface="Poppins SemiBold"/>
                <a:ea typeface="Poppins SemiBold"/>
                <a:cs typeface="Poppins SemiBold"/>
                <a:sym typeface="Poppins SemiBold"/>
              </a:rPr>
              <a:t>ing</a:t>
            </a:r>
            <a:r>
              <a:rPr lang="en-US" sz="2800" b="1" dirty="0">
                <a:solidFill>
                  <a:schemeClr val="bg1"/>
                </a:solidFill>
                <a:latin typeface="Poppins SemiBold"/>
                <a:ea typeface="Poppins SemiBold"/>
                <a:cs typeface="Poppins SemiBold"/>
                <a:sym typeface="Poppins SemiBold"/>
              </a:rPr>
              <a:t> </a:t>
            </a:r>
            <a:r>
              <a:rPr lang="en-GB" sz="2800" b="1" dirty="0">
                <a:solidFill>
                  <a:schemeClr val="bg1"/>
                </a:solidFill>
                <a:latin typeface="Poppins SemiBold"/>
                <a:ea typeface="Poppins SemiBold"/>
                <a:cs typeface="Poppins SemiBold"/>
                <a:sym typeface="Poppins SemiBold"/>
              </a:rPr>
              <a:t>the green </a:t>
            </a:r>
            <a:r>
              <a:rPr lang="en-US" sz="2800" b="1" dirty="0">
                <a:solidFill>
                  <a:schemeClr val="bg1"/>
                </a:solidFill>
                <a:latin typeface="Poppins SemiBold"/>
                <a:ea typeface="Poppins SemiBold"/>
                <a:cs typeface="Poppins SemiBold"/>
                <a:sym typeface="Poppins SemiBold"/>
              </a:rPr>
              <a:t>culture</a:t>
            </a:r>
            <a:r>
              <a:rPr lang="en-GB" sz="2800" b="1" dirty="0">
                <a:solidFill>
                  <a:schemeClr val="bg1"/>
                </a:solidFill>
                <a:latin typeface="Poppins SemiBold"/>
                <a:ea typeface="Poppins SemiBold"/>
                <a:cs typeface="Poppins SemiBold"/>
                <a:sym typeface="Poppins SemiBold"/>
              </a:rPr>
              <a:t> </a:t>
            </a:r>
            <a:r>
              <a:rPr lang="en-US" sz="2800" b="1" dirty="0">
                <a:solidFill>
                  <a:schemeClr val="bg1"/>
                </a:solidFill>
                <a:latin typeface="Poppins SemiBold"/>
                <a:ea typeface="Poppins SemiBold"/>
                <a:cs typeface="Poppins SemiBold"/>
                <a:sym typeface="Poppins SemiBold"/>
              </a:rPr>
              <a:t>and promoting</a:t>
            </a:r>
            <a:r>
              <a:rPr lang="en-GB" sz="2800" b="1" dirty="0">
                <a:solidFill>
                  <a:schemeClr val="bg1"/>
                </a:solidFill>
                <a:latin typeface="Poppins SemiBold"/>
                <a:ea typeface="Poppins SemiBold"/>
                <a:cs typeface="Poppins SemiBold"/>
                <a:sym typeface="Poppins SemiBold"/>
              </a:rPr>
              <a:t> zero waste goals</a:t>
            </a:r>
            <a:r>
              <a:rPr lang="en-US" sz="2800" b="1" dirty="0">
                <a:solidFill>
                  <a:schemeClr val="bg1"/>
                </a:solidFill>
                <a:latin typeface="Poppins SemiBold"/>
                <a:ea typeface="Poppins SemiBold"/>
                <a:cs typeface="Poppins SemiBold"/>
                <a:sym typeface="Poppins SemiBold"/>
              </a:rPr>
              <a:t>.</a:t>
            </a:r>
          </a:p>
          <a:p>
            <a:pPr marL="469900" marR="12700" lvl="0" indent="-457200" algn="just">
              <a:lnSpc>
                <a:spcPct val="150000"/>
              </a:lnSpc>
              <a:buClr>
                <a:schemeClr val="bg1"/>
              </a:buClr>
              <a:buFont typeface="Arial" panose="020B0604020202020204" pitchFamily="34" charset="0"/>
              <a:buChar char="•"/>
            </a:pPr>
            <a:r>
              <a:rPr lang="en-US" sz="2800" b="1" dirty="0">
                <a:solidFill>
                  <a:schemeClr val="bg1"/>
                </a:solidFill>
                <a:latin typeface="Poppins SemiBold"/>
                <a:ea typeface="Poppins SemiBold"/>
                <a:cs typeface="Poppins SemiBold"/>
                <a:sym typeface="Poppins SemiBold"/>
              </a:rPr>
              <a:t>Working with  stakeholders  across board to ensure the green culture in manufacturing is also engendered by them.</a:t>
            </a:r>
            <a:endParaRPr sz="2400" dirty="0">
              <a:solidFill>
                <a:schemeClr val="bg1"/>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4105122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04">
          <a:extLst>
            <a:ext uri="{FF2B5EF4-FFF2-40B4-BE49-F238E27FC236}">
              <a16:creationId xmlns:a16="http://schemas.microsoft.com/office/drawing/2014/main" id="{81CF12DB-47B1-1CCD-8468-A433B466D8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68961A-3352-7AD8-31E9-7072249A7886}"/>
              </a:ext>
            </a:extLst>
          </p:cNvPr>
          <p:cNvPicPr>
            <a:picLocks noChangeAspect="1"/>
          </p:cNvPicPr>
          <p:nvPr/>
        </p:nvPicPr>
        <p:blipFill>
          <a:blip r:embed="rId3"/>
          <a:stretch>
            <a:fillRect/>
          </a:stretch>
        </p:blipFill>
        <p:spPr>
          <a:xfrm>
            <a:off x="9962871" y="6296461"/>
            <a:ext cx="1803130" cy="357192"/>
          </a:xfrm>
          <a:prstGeom prst="rect">
            <a:avLst/>
          </a:prstGeom>
        </p:spPr>
      </p:pic>
      <p:grpSp>
        <p:nvGrpSpPr>
          <p:cNvPr id="7" name="Group 6">
            <a:extLst>
              <a:ext uri="{FF2B5EF4-FFF2-40B4-BE49-F238E27FC236}">
                <a16:creationId xmlns:a16="http://schemas.microsoft.com/office/drawing/2014/main" id="{A710B3EE-49E6-ADC8-36C1-16826A9FF29C}"/>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1C6F9E52-E7AC-D45D-28A8-954E2F69AF61}"/>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F50844-B1C7-C901-89C9-5FF8649F3328}"/>
                </a:ext>
              </a:extLst>
            </p:cNvPr>
            <p:cNvPicPr>
              <a:picLocks noChangeAspect="1"/>
            </p:cNvPicPr>
            <p:nvPr/>
          </p:nvPicPr>
          <p:blipFill>
            <a:blip r:embed="rId4"/>
            <a:srcRect l="26397" t="24444" r="22868" b="61700"/>
            <a:stretch>
              <a:fillRect/>
            </a:stretch>
          </p:blipFill>
          <p:spPr>
            <a:xfrm>
              <a:off x="3003176" y="2456330"/>
              <a:ext cx="6185647" cy="1506070"/>
            </a:xfrm>
            <a:prstGeom prst="rect">
              <a:avLst/>
            </a:prstGeom>
          </p:spPr>
        </p:pic>
      </p:grpSp>
      <p:sp>
        <p:nvSpPr>
          <p:cNvPr id="8" name="Google Shape;282;g3a57cf0e61b_2_15">
            <a:extLst>
              <a:ext uri="{FF2B5EF4-FFF2-40B4-BE49-F238E27FC236}">
                <a16:creationId xmlns:a16="http://schemas.microsoft.com/office/drawing/2014/main" id="{C63822A1-3D0E-6C67-7A32-11E8C7366C55}"/>
              </a:ext>
            </a:extLst>
          </p:cNvPr>
          <p:cNvSpPr txBox="1"/>
          <p:nvPr/>
        </p:nvSpPr>
        <p:spPr>
          <a:xfrm>
            <a:off x="2844825" y="2238549"/>
            <a:ext cx="6819128" cy="2683075"/>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7200" b="1" dirty="0">
                <a:solidFill>
                  <a:srgbClr val="002060"/>
                </a:solidFill>
              </a:rPr>
              <a:t>Measurement &amp;  Assessment</a:t>
            </a:r>
            <a:endParaRPr sz="7200" b="1" dirty="0">
              <a:solidFill>
                <a:srgbClr val="002060"/>
              </a:solidFill>
            </a:endParaRPr>
          </a:p>
        </p:txBody>
      </p:sp>
    </p:spTree>
    <p:extLst>
      <p:ext uri="{BB962C8B-B14F-4D97-AF65-F5344CB8AC3E}">
        <p14:creationId xmlns:p14="http://schemas.microsoft.com/office/powerpoint/2010/main" val="622352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5" name="Google Shape;145;g3a5721a5a9d_0_322"/>
          <p:cNvPicPr preferRelativeResize="0"/>
          <p:nvPr/>
        </p:nvPicPr>
        <p:blipFill rotWithShape="1">
          <a:blip r:embed="rId3">
            <a:alphaModFix/>
          </a:blip>
          <a:srcRect l="1602" r="48644"/>
          <a:stretch/>
        </p:blipFill>
        <p:spPr>
          <a:xfrm>
            <a:off x="7072443" y="0"/>
            <a:ext cx="5119560" cy="6858002"/>
          </a:xfrm>
          <a:prstGeom prst="rect">
            <a:avLst/>
          </a:prstGeom>
          <a:noFill/>
          <a:ln>
            <a:noFill/>
          </a:ln>
        </p:spPr>
      </p:pic>
      <p:sp>
        <p:nvSpPr>
          <p:cNvPr id="146" name="Google Shape;146;g3a5721a5a9d_0_322"/>
          <p:cNvSpPr txBox="1"/>
          <p:nvPr/>
        </p:nvSpPr>
        <p:spPr>
          <a:xfrm>
            <a:off x="960384" y="196210"/>
            <a:ext cx="4570824" cy="717650"/>
          </a:xfrm>
          <a:prstGeom prst="rect">
            <a:avLst/>
          </a:prstGeom>
          <a:noFill/>
          <a:ln>
            <a:noFill/>
          </a:ln>
        </p:spPr>
        <p:txBody>
          <a:bodyPr spcFirstLastPara="1" wrap="square" lIns="121900" tIns="121900" rIns="121900" bIns="121900" anchor="t" anchorCtr="0">
            <a:noAutofit/>
          </a:bodyPr>
          <a:lstStyle/>
          <a:p>
            <a:pPr marL="0" marR="215900" lvl="0" indent="0" algn="l" rtl="0">
              <a:lnSpc>
                <a:spcPct val="115000"/>
              </a:lnSpc>
              <a:spcBef>
                <a:spcPts val="0"/>
              </a:spcBef>
              <a:spcAft>
                <a:spcPts val="0"/>
              </a:spcAft>
              <a:buNone/>
            </a:pPr>
            <a:r>
              <a:rPr lang="en-US" sz="2400" dirty="0">
                <a:solidFill>
                  <a:schemeClr val="dk1"/>
                </a:solidFill>
                <a:latin typeface="Poppins"/>
                <a:ea typeface="Poppins"/>
                <a:cs typeface="Poppins"/>
                <a:sym typeface="Poppins"/>
              </a:rPr>
              <a:t>Life Cycle Assessment</a:t>
            </a:r>
            <a:endParaRPr sz="2400" dirty="0">
              <a:solidFill>
                <a:schemeClr val="dk1"/>
              </a:solidFill>
              <a:latin typeface="Poppins"/>
              <a:ea typeface="Poppins"/>
              <a:cs typeface="Poppins"/>
              <a:sym typeface="Poppins"/>
            </a:endParaRPr>
          </a:p>
        </p:txBody>
      </p:sp>
      <p:sp>
        <p:nvSpPr>
          <p:cNvPr id="3" name="Google Shape;164;g3a5721a5a9d_0_338">
            <a:extLst>
              <a:ext uri="{FF2B5EF4-FFF2-40B4-BE49-F238E27FC236}">
                <a16:creationId xmlns:a16="http://schemas.microsoft.com/office/drawing/2014/main" id="{97B28E77-132B-96CA-0E82-E24071BF4C58}"/>
              </a:ext>
            </a:extLst>
          </p:cNvPr>
          <p:cNvSpPr txBox="1"/>
          <p:nvPr/>
        </p:nvSpPr>
        <p:spPr>
          <a:xfrm>
            <a:off x="960384" y="1007114"/>
            <a:ext cx="4320300" cy="577709"/>
          </a:xfrm>
          <a:prstGeom prst="rect">
            <a:avLst/>
          </a:prstGeom>
          <a:noFill/>
          <a:ln>
            <a:noFill/>
          </a:ln>
        </p:spPr>
        <p:txBody>
          <a:bodyPr spcFirstLastPara="1" wrap="square" lIns="121900" tIns="121900" rIns="121900" bIns="121900" anchor="t" anchorCtr="0">
            <a:noAutofit/>
          </a:bodyPr>
          <a:lstStyle/>
          <a:p>
            <a:pPr marL="0" marR="215900" lvl="0" indent="0" algn="l" rtl="0">
              <a:lnSpc>
                <a:spcPct val="115000"/>
              </a:lnSpc>
              <a:spcBef>
                <a:spcPts val="0"/>
              </a:spcBef>
              <a:spcAft>
                <a:spcPts val="0"/>
              </a:spcAft>
              <a:buNone/>
            </a:pPr>
            <a:r>
              <a:rPr lang="en-US" sz="2400" dirty="0">
                <a:solidFill>
                  <a:schemeClr val="dk1"/>
                </a:solidFill>
                <a:latin typeface="Poppins"/>
                <a:ea typeface="Poppins"/>
                <a:cs typeface="Poppins"/>
                <a:sym typeface="Poppins"/>
              </a:rPr>
              <a:t>Carbon Footprinting</a:t>
            </a:r>
            <a:endParaRPr sz="2400" dirty="0">
              <a:solidFill>
                <a:schemeClr val="dk1"/>
              </a:solidFill>
              <a:latin typeface="Poppins"/>
              <a:ea typeface="Poppins"/>
              <a:cs typeface="Poppins"/>
              <a:sym typeface="Poppins"/>
            </a:endParaRPr>
          </a:p>
        </p:txBody>
      </p:sp>
      <p:sp>
        <p:nvSpPr>
          <p:cNvPr id="5" name="Google Shape;155;g3a5721a5a9d_0_330">
            <a:extLst>
              <a:ext uri="{FF2B5EF4-FFF2-40B4-BE49-F238E27FC236}">
                <a16:creationId xmlns:a16="http://schemas.microsoft.com/office/drawing/2014/main" id="{2831E1DE-0613-524C-1335-AB7242B2B607}"/>
              </a:ext>
            </a:extLst>
          </p:cNvPr>
          <p:cNvSpPr txBox="1"/>
          <p:nvPr/>
        </p:nvSpPr>
        <p:spPr>
          <a:xfrm>
            <a:off x="952095" y="1811966"/>
            <a:ext cx="4328589" cy="577709"/>
          </a:xfrm>
          <a:prstGeom prst="rect">
            <a:avLst/>
          </a:prstGeom>
          <a:noFill/>
          <a:ln>
            <a:noFill/>
          </a:ln>
        </p:spPr>
        <p:txBody>
          <a:bodyPr spcFirstLastPara="1" wrap="square" lIns="121900" tIns="121900" rIns="121900" bIns="121900" anchor="t" anchorCtr="0">
            <a:noAutofit/>
          </a:bodyPr>
          <a:lstStyle/>
          <a:p>
            <a:pPr marL="0" marR="215900" lvl="0" indent="0" algn="l" rtl="0">
              <a:lnSpc>
                <a:spcPct val="115000"/>
              </a:lnSpc>
              <a:spcBef>
                <a:spcPts val="0"/>
              </a:spcBef>
              <a:spcAft>
                <a:spcPts val="0"/>
              </a:spcAft>
              <a:buNone/>
            </a:pPr>
            <a:r>
              <a:rPr lang="en-US" sz="2400" dirty="0">
                <a:solidFill>
                  <a:schemeClr val="dk1"/>
                </a:solidFill>
                <a:latin typeface="Poppins"/>
                <a:ea typeface="Poppins"/>
                <a:cs typeface="Poppins"/>
                <a:sym typeface="Poppins"/>
              </a:rPr>
              <a:t>Material flow analysis</a:t>
            </a:r>
            <a:endParaRPr sz="2400" dirty="0">
              <a:solidFill>
                <a:schemeClr val="dk1"/>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6C3EE4F7-C8E3-9F87-92DE-1D3FAAF9F6D8}"/>
              </a:ext>
            </a:extLst>
          </p:cNvPr>
          <p:cNvPicPr>
            <a:picLocks noChangeAspect="1"/>
          </p:cNvPicPr>
          <p:nvPr/>
        </p:nvPicPr>
        <p:blipFill>
          <a:blip r:embed="rId4"/>
          <a:stretch>
            <a:fillRect/>
          </a:stretch>
        </p:blipFill>
        <p:spPr>
          <a:xfrm>
            <a:off x="9978686" y="501249"/>
            <a:ext cx="1803130" cy="357192"/>
          </a:xfrm>
          <a:prstGeom prst="rect">
            <a:avLst/>
          </a:prstGeom>
        </p:spPr>
      </p:pic>
      <p:sp>
        <p:nvSpPr>
          <p:cNvPr id="16" name="Google Shape;155;g3a5721a5a9d_0_330">
            <a:extLst>
              <a:ext uri="{FF2B5EF4-FFF2-40B4-BE49-F238E27FC236}">
                <a16:creationId xmlns:a16="http://schemas.microsoft.com/office/drawing/2014/main" id="{D1D8B69B-56EF-CDA0-8514-21BD0B3A1D27}"/>
              </a:ext>
            </a:extLst>
          </p:cNvPr>
          <p:cNvSpPr txBox="1"/>
          <p:nvPr/>
        </p:nvSpPr>
        <p:spPr>
          <a:xfrm>
            <a:off x="960384" y="2656865"/>
            <a:ext cx="5560428" cy="1063681"/>
          </a:xfrm>
          <a:prstGeom prst="rect">
            <a:avLst/>
          </a:prstGeom>
          <a:noFill/>
          <a:ln>
            <a:noFill/>
          </a:ln>
        </p:spPr>
        <p:txBody>
          <a:bodyPr spcFirstLastPara="1" wrap="square" lIns="121900" tIns="121900" rIns="121900" bIns="121900" anchor="t" anchorCtr="0">
            <a:noAutofit/>
          </a:bodyPr>
          <a:lstStyle/>
          <a:p>
            <a:pPr marL="0" marR="215900" lvl="0" indent="0" algn="l" rtl="0">
              <a:lnSpc>
                <a:spcPct val="115000"/>
              </a:lnSpc>
              <a:spcBef>
                <a:spcPts val="0"/>
              </a:spcBef>
              <a:spcAft>
                <a:spcPts val="0"/>
              </a:spcAft>
              <a:buNone/>
            </a:pPr>
            <a:r>
              <a:rPr lang="en-US" sz="2400" dirty="0">
                <a:solidFill>
                  <a:schemeClr val="dk1"/>
                </a:solidFill>
                <a:latin typeface="Poppins"/>
                <a:ea typeface="Poppins"/>
                <a:cs typeface="Poppins"/>
                <a:sym typeface="Poppins"/>
              </a:rPr>
              <a:t>Environmental  Management  System (EMS)</a:t>
            </a:r>
            <a:r>
              <a:rPr lang="en-GB" sz="2400" dirty="0">
                <a:solidFill>
                  <a:schemeClr val="dk1"/>
                </a:solidFill>
                <a:latin typeface="Poppins"/>
                <a:ea typeface="Poppins"/>
                <a:cs typeface="Poppins"/>
                <a:sym typeface="Poppins"/>
              </a:rPr>
              <a:t> – ISO 14001</a:t>
            </a:r>
            <a:endParaRPr sz="2400" dirty="0">
              <a:solidFill>
                <a:schemeClr val="dk1"/>
              </a:solidFill>
              <a:latin typeface="Poppins"/>
              <a:ea typeface="Poppins"/>
              <a:cs typeface="Poppins"/>
              <a:sym typeface="Poppins"/>
            </a:endParaRPr>
          </a:p>
        </p:txBody>
      </p:sp>
      <p:sp>
        <p:nvSpPr>
          <p:cNvPr id="20" name="Google Shape;155;g3a5721a5a9d_0_330">
            <a:extLst>
              <a:ext uri="{FF2B5EF4-FFF2-40B4-BE49-F238E27FC236}">
                <a16:creationId xmlns:a16="http://schemas.microsoft.com/office/drawing/2014/main" id="{16D031D2-B40A-865B-A56C-4852842E406D}"/>
              </a:ext>
            </a:extLst>
          </p:cNvPr>
          <p:cNvSpPr txBox="1"/>
          <p:nvPr/>
        </p:nvSpPr>
        <p:spPr>
          <a:xfrm>
            <a:off x="960384" y="3987736"/>
            <a:ext cx="5560428" cy="1056283"/>
          </a:xfrm>
          <a:prstGeom prst="rect">
            <a:avLst/>
          </a:prstGeom>
          <a:noFill/>
          <a:ln>
            <a:noFill/>
          </a:ln>
        </p:spPr>
        <p:txBody>
          <a:bodyPr spcFirstLastPara="1" wrap="square" lIns="121900" tIns="121900" rIns="121900" bIns="121900" anchor="t" anchorCtr="0">
            <a:noAutofit/>
          </a:bodyPr>
          <a:lstStyle/>
          <a:p>
            <a:pPr marL="0" marR="215900" lvl="0" indent="0" algn="l" rtl="0">
              <a:lnSpc>
                <a:spcPct val="115000"/>
              </a:lnSpc>
              <a:spcBef>
                <a:spcPts val="0"/>
              </a:spcBef>
              <a:spcAft>
                <a:spcPts val="0"/>
              </a:spcAft>
              <a:buNone/>
            </a:pPr>
            <a:r>
              <a:rPr lang="en-US" sz="2400" dirty="0">
                <a:solidFill>
                  <a:schemeClr val="dk1"/>
                </a:solidFill>
                <a:latin typeface="Poppins"/>
                <a:ea typeface="Poppins"/>
                <a:cs typeface="Poppins"/>
                <a:sym typeface="Poppins"/>
              </a:rPr>
              <a:t>Use Key Performance Indicators (KPIs)</a:t>
            </a:r>
            <a:r>
              <a:rPr lang="en-GB" sz="2400" dirty="0">
                <a:solidFill>
                  <a:schemeClr val="dk1"/>
                </a:solidFill>
                <a:latin typeface="Poppins"/>
                <a:ea typeface="Poppins"/>
                <a:cs typeface="Poppins"/>
                <a:sym typeface="Poppins"/>
              </a:rPr>
              <a:t> – </a:t>
            </a:r>
            <a:r>
              <a:rPr lang="en-GB" sz="2400" dirty="0" err="1">
                <a:solidFill>
                  <a:schemeClr val="dk1"/>
                </a:solidFill>
                <a:latin typeface="Poppins"/>
                <a:ea typeface="Poppins"/>
                <a:cs typeface="Poppins"/>
                <a:sym typeface="Poppins"/>
              </a:rPr>
              <a:t>ROE,Waste</a:t>
            </a:r>
            <a:r>
              <a:rPr lang="en-GB" sz="2400" dirty="0">
                <a:solidFill>
                  <a:schemeClr val="dk1"/>
                </a:solidFill>
                <a:latin typeface="Poppins"/>
                <a:ea typeface="Poppins"/>
                <a:cs typeface="Poppins"/>
                <a:sym typeface="Poppins"/>
              </a:rPr>
              <a:t>/Recycle Rates</a:t>
            </a:r>
            <a:endParaRPr sz="2400" dirty="0">
              <a:solidFill>
                <a:schemeClr val="dk1"/>
              </a:solidFill>
              <a:latin typeface="Poppins"/>
              <a:ea typeface="Poppins"/>
              <a:cs typeface="Poppins"/>
              <a:sym typeface="Poppins"/>
            </a:endParaRPr>
          </a:p>
        </p:txBody>
      </p:sp>
      <p:sp>
        <p:nvSpPr>
          <p:cNvPr id="21" name="Google Shape;146;g3a5721a5a9d_0_322">
            <a:extLst>
              <a:ext uri="{FF2B5EF4-FFF2-40B4-BE49-F238E27FC236}">
                <a16:creationId xmlns:a16="http://schemas.microsoft.com/office/drawing/2014/main" id="{B066FFAE-95BF-3C93-EA19-14AD31A2E155}"/>
              </a:ext>
            </a:extLst>
          </p:cNvPr>
          <p:cNvSpPr txBox="1"/>
          <p:nvPr/>
        </p:nvSpPr>
        <p:spPr>
          <a:xfrm>
            <a:off x="225364" y="5170179"/>
            <a:ext cx="6571263" cy="1500184"/>
          </a:xfrm>
          <a:prstGeom prst="rect">
            <a:avLst/>
          </a:prstGeom>
          <a:noFill/>
          <a:ln>
            <a:noFill/>
          </a:ln>
        </p:spPr>
        <p:txBody>
          <a:bodyPr spcFirstLastPara="1" wrap="square" lIns="121900" tIns="121900" rIns="121900" bIns="121900" anchor="t" anchorCtr="0">
            <a:noAutofit/>
          </a:bodyPr>
          <a:lstStyle/>
          <a:p>
            <a:pPr marL="0" marR="215900" lvl="0" indent="0" algn="l" rtl="0">
              <a:lnSpc>
                <a:spcPct val="115000"/>
              </a:lnSpc>
              <a:spcBef>
                <a:spcPts val="0"/>
              </a:spcBef>
              <a:spcAft>
                <a:spcPts val="0"/>
              </a:spcAft>
              <a:buNone/>
            </a:pPr>
            <a:r>
              <a:rPr lang="en-US" sz="2400" dirty="0">
                <a:solidFill>
                  <a:schemeClr val="dk1"/>
                </a:solidFill>
                <a:latin typeface="Poppins"/>
                <a:ea typeface="Poppins"/>
                <a:cs typeface="Poppins"/>
                <a:sym typeface="Poppins"/>
              </a:rPr>
              <a:t>To continually improve, measurement and assessment of </a:t>
            </a:r>
            <a:r>
              <a:rPr lang="en-GB" sz="2400" dirty="0">
                <a:solidFill>
                  <a:schemeClr val="dk1"/>
                </a:solidFill>
                <a:latin typeface="Poppins"/>
                <a:ea typeface="Poppins"/>
                <a:cs typeface="Poppins"/>
                <a:sym typeface="Poppins"/>
              </a:rPr>
              <a:t>above </a:t>
            </a:r>
            <a:r>
              <a:rPr lang="en-US" sz="2400" dirty="0">
                <a:solidFill>
                  <a:schemeClr val="dk1"/>
                </a:solidFill>
                <a:latin typeface="Poppins"/>
                <a:ea typeface="Poppins"/>
                <a:cs typeface="Poppins"/>
                <a:sym typeface="Poppins"/>
              </a:rPr>
              <a:t>key areas are paramount</a:t>
            </a:r>
          </a:p>
        </p:txBody>
      </p:sp>
      <p:pic>
        <p:nvPicPr>
          <p:cNvPr id="23" name="Graphic 22" descr="Badge New with solid fill">
            <a:extLst>
              <a:ext uri="{FF2B5EF4-FFF2-40B4-BE49-F238E27FC236}">
                <a16:creationId xmlns:a16="http://schemas.microsoft.com/office/drawing/2014/main" id="{CA8DD819-AFA0-384B-8D9E-36AB0BB109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146" y="284201"/>
            <a:ext cx="541667" cy="541667"/>
          </a:xfrm>
          <a:prstGeom prst="rect">
            <a:avLst/>
          </a:prstGeom>
        </p:spPr>
      </p:pic>
      <p:pic>
        <p:nvPicPr>
          <p:cNvPr id="24" name="Graphic 23" descr="Badge New with solid fill">
            <a:extLst>
              <a:ext uri="{FF2B5EF4-FFF2-40B4-BE49-F238E27FC236}">
                <a16:creationId xmlns:a16="http://schemas.microsoft.com/office/drawing/2014/main" id="{F7BA8FB0-110F-3E93-C579-D6CFC0719E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145" y="1061856"/>
            <a:ext cx="541667" cy="541667"/>
          </a:xfrm>
          <a:prstGeom prst="rect">
            <a:avLst/>
          </a:prstGeom>
        </p:spPr>
      </p:pic>
      <p:pic>
        <p:nvPicPr>
          <p:cNvPr id="25" name="Graphic 24" descr="Badge New with solid fill">
            <a:extLst>
              <a:ext uri="{FF2B5EF4-FFF2-40B4-BE49-F238E27FC236}">
                <a16:creationId xmlns:a16="http://schemas.microsoft.com/office/drawing/2014/main" id="{E729570D-9205-A4D2-A1BA-BD499F9099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146" y="1919004"/>
            <a:ext cx="541667" cy="541667"/>
          </a:xfrm>
          <a:prstGeom prst="rect">
            <a:avLst/>
          </a:prstGeom>
        </p:spPr>
      </p:pic>
      <p:pic>
        <p:nvPicPr>
          <p:cNvPr id="27" name="Graphic 26" descr="Badge New with solid fill">
            <a:extLst>
              <a:ext uri="{FF2B5EF4-FFF2-40B4-BE49-F238E27FC236}">
                <a16:creationId xmlns:a16="http://schemas.microsoft.com/office/drawing/2014/main" id="{A6DAF089-00D4-1B3B-4244-83181AA381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146" y="4245043"/>
            <a:ext cx="541667" cy="541667"/>
          </a:xfrm>
          <a:prstGeom prst="rect">
            <a:avLst/>
          </a:prstGeom>
        </p:spPr>
      </p:pic>
      <p:pic>
        <p:nvPicPr>
          <p:cNvPr id="28" name="Graphic 27" descr="Badge New with solid fill">
            <a:extLst>
              <a:ext uri="{FF2B5EF4-FFF2-40B4-BE49-F238E27FC236}">
                <a16:creationId xmlns:a16="http://schemas.microsoft.com/office/drawing/2014/main" id="{9A1AB7E9-0A57-D647-45F7-2146C73162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146" y="2917871"/>
            <a:ext cx="541667" cy="541667"/>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2" name="Google Shape;310;g3a5721a5a9d_0_879" title="6011891.jpg">
            <a:extLst>
              <a:ext uri="{FF2B5EF4-FFF2-40B4-BE49-F238E27FC236}">
                <a16:creationId xmlns:a16="http://schemas.microsoft.com/office/drawing/2014/main" id="{AFA5BD54-A72F-4515-40CD-501E52B40A28}"/>
              </a:ext>
            </a:extLst>
          </p:cNvPr>
          <p:cNvPicPr preferRelativeResize="0"/>
          <p:nvPr/>
        </p:nvPicPr>
        <p:blipFill rotWithShape="1">
          <a:blip r:embed="rId3">
            <a:alphaModFix amt="56000"/>
          </a:blip>
          <a:srcRect t="7798" b="7806"/>
          <a:stretch/>
        </p:blipFill>
        <p:spPr>
          <a:xfrm>
            <a:off x="0" y="0"/>
            <a:ext cx="12192005" cy="6858002"/>
          </a:xfrm>
          <a:prstGeom prst="rect">
            <a:avLst/>
          </a:prstGeom>
          <a:noFill/>
          <a:ln>
            <a:noFill/>
          </a:ln>
        </p:spPr>
      </p:pic>
      <p:sp>
        <p:nvSpPr>
          <p:cNvPr id="130" name="Google Shape;130;g3a5721a5a9d_0_221"/>
          <p:cNvSpPr txBox="1"/>
          <p:nvPr/>
        </p:nvSpPr>
        <p:spPr>
          <a:xfrm>
            <a:off x="3577650" y="6245"/>
            <a:ext cx="5036700" cy="1051593"/>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4800" dirty="0">
                <a:solidFill>
                  <a:srgbClr val="163C87"/>
                </a:solidFill>
                <a:latin typeface="Poppins Medium"/>
                <a:ea typeface="Poppins Medium"/>
                <a:cs typeface="Poppins Medium"/>
                <a:sym typeface="Poppins Medium"/>
              </a:rPr>
              <a:t>CONCLUSION</a:t>
            </a:r>
            <a:endParaRPr sz="4800" dirty="0">
              <a:solidFill>
                <a:srgbClr val="163C87"/>
              </a:solidFill>
              <a:latin typeface="Poppins Medium"/>
              <a:ea typeface="Poppins Medium"/>
              <a:cs typeface="Poppins Medium"/>
              <a:sym typeface="Poppins Medium"/>
            </a:endParaRPr>
          </a:p>
        </p:txBody>
      </p:sp>
      <p:pic>
        <p:nvPicPr>
          <p:cNvPr id="131" name="Google Shape;131;g3a5721a5a9d_0_221"/>
          <p:cNvPicPr preferRelativeResize="0"/>
          <p:nvPr/>
        </p:nvPicPr>
        <p:blipFill rotWithShape="1">
          <a:blip r:embed="rId4">
            <a:alphaModFix/>
          </a:blip>
          <a:srcRect t="17045" b="14852"/>
          <a:stretch/>
        </p:blipFill>
        <p:spPr>
          <a:xfrm>
            <a:off x="-44969" y="5007841"/>
            <a:ext cx="12237900" cy="1843874"/>
          </a:xfrm>
          <a:prstGeom prst="rect">
            <a:avLst/>
          </a:prstGeom>
          <a:noFill/>
          <a:ln>
            <a:noFill/>
          </a:ln>
        </p:spPr>
      </p:pic>
      <p:sp>
        <p:nvSpPr>
          <p:cNvPr id="132" name="Google Shape;132;g3a5721a5a9d_0_221"/>
          <p:cNvSpPr txBox="1">
            <a:spLocks noGrp="1"/>
          </p:cNvSpPr>
          <p:nvPr>
            <p:ph type="title"/>
          </p:nvPr>
        </p:nvSpPr>
        <p:spPr>
          <a:xfrm>
            <a:off x="370598" y="1087435"/>
            <a:ext cx="11450803" cy="3890809"/>
          </a:xfrm>
          <a:prstGeom prst="rect">
            <a:avLst/>
          </a:prstGeom>
          <a:noFill/>
          <a:ln>
            <a:noFill/>
          </a:ln>
        </p:spPr>
        <p:txBody>
          <a:bodyPr spcFirstLastPara="1" wrap="square" lIns="0" tIns="12700" rIns="0" bIns="0" anchor="t" anchorCtr="0">
            <a:spAutoFit/>
          </a:bodyPr>
          <a:lstStyle/>
          <a:p>
            <a:pPr marL="12700" lvl="0" algn="just">
              <a:lnSpc>
                <a:spcPct val="150000"/>
              </a:lnSpc>
            </a:pPr>
            <a:r>
              <a:rPr lang="en-US" sz="2800" dirty="0">
                <a:solidFill>
                  <a:srgbClr val="002060"/>
                </a:solidFill>
                <a:latin typeface="Calibri" panose="020F0502020204030204" pitchFamily="34" charset="0"/>
                <a:cs typeface="Calibri" panose="020F0502020204030204" pitchFamily="34" charset="0"/>
              </a:rPr>
              <a:t>Green manufacturing is both an environmental imperative and a business opportunity. By combining design innovation, efficient operations, circular strategies, and supportive policies, manufacturers can reduce environmental impacts while enhancing competitiveness and resilience. The transition requires coordinated action across firms, governments, and civil society, guided by measurable targets and continuous improvement.</a:t>
            </a:r>
            <a:endParaRPr sz="2800" dirty="0">
              <a:solidFill>
                <a:srgbClr val="002060"/>
              </a:solidFill>
              <a:latin typeface="Calibri" panose="020F0502020204030204" pitchFamily="34" charset="0"/>
              <a:ea typeface="Poppins SemiBold"/>
              <a:cs typeface="Calibri" panose="020F0502020204030204" pitchFamily="34" charset="0"/>
              <a:sym typeface="Poppins SemiBold"/>
            </a:endParaRPr>
          </a:p>
        </p:txBody>
      </p:sp>
      <p:pic>
        <p:nvPicPr>
          <p:cNvPr id="5" name="Picture 4">
            <a:extLst>
              <a:ext uri="{FF2B5EF4-FFF2-40B4-BE49-F238E27FC236}">
                <a16:creationId xmlns:a16="http://schemas.microsoft.com/office/drawing/2014/main" id="{16A49037-33F6-29E1-4CF5-8F49D7072910}"/>
              </a:ext>
            </a:extLst>
          </p:cNvPr>
          <p:cNvPicPr>
            <a:picLocks noChangeAspect="1"/>
          </p:cNvPicPr>
          <p:nvPr/>
        </p:nvPicPr>
        <p:blipFill>
          <a:blip r:embed="rId5"/>
          <a:stretch>
            <a:fillRect/>
          </a:stretch>
        </p:blipFill>
        <p:spPr>
          <a:xfrm>
            <a:off x="10438024" y="6050110"/>
            <a:ext cx="1504401" cy="2980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14" title="6011891.jpg"/>
          <p:cNvPicPr preferRelativeResize="0"/>
          <p:nvPr/>
        </p:nvPicPr>
        <p:blipFill rotWithShape="1">
          <a:blip r:embed="rId3">
            <a:alphaModFix amt="56000"/>
          </a:blip>
          <a:srcRect t="7798" b="7806"/>
          <a:stretch/>
        </p:blipFill>
        <p:spPr>
          <a:xfrm>
            <a:off x="0" y="0"/>
            <a:ext cx="12192000" cy="6857999"/>
          </a:xfrm>
          <a:prstGeom prst="rect">
            <a:avLst/>
          </a:prstGeom>
          <a:noFill/>
          <a:ln>
            <a:noFill/>
          </a:ln>
        </p:spPr>
      </p:pic>
      <p:grpSp>
        <p:nvGrpSpPr>
          <p:cNvPr id="358" name="Google Shape;358;p14"/>
          <p:cNvGrpSpPr/>
          <p:nvPr/>
        </p:nvGrpSpPr>
        <p:grpSpPr>
          <a:xfrm>
            <a:off x="6190946" y="538681"/>
            <a:ext cx="5430595" cy="5780656"/>
            <a:chOff x="6988962" y="1759318"/>
            <a:chExt cx="3877335" cy="4127271"/>
          </a:xfrm>
        </p:grpSpPr>
        <p:pic>
          <p:nvPicPr>
            <p:cNvPr id="359" name="Google Shape;359;p14"/>
            <p:cNvPicPr preferRelativeResize="0"/>
            <p:nvPr/>
          </p:nvPicPr>
          <p:blipFill rotWithShape="1">
            <a:blip r:embed="rId4">
              <a:alphaModFix/>
            </a:blip>
            <a:srcRect/>
            <a:stretch/>
          </p:blipFill>
          <p:spPr>
            <a:xfrm>
              <a:off x="6988962" y="2073808"/>
              <a:ext cx="3877335" cy="3802110"/>
            </a:xfrm>
            <a:prstGeom prst="rect">
              <a:avLst/>
            </a:prstGeom>
            <a:noFill/>
            <a:ln>
              <a:noFill/>
            </a:ln>
          </p:spPr>
        </p:pic>
        <p:pic>
          <p:nvPicPr>
            <p:cNvPr id="360" name="Google Shape;360;p14"/>
            <p:cNvPicPr preferRelativeResize="0"/>
            <p:nvPr/>
          </p:nvPicPr>
          <p:blipFill rotWithShape="1">
            <a:blip r:embed="rId5">
              <a:alphaModFix/>
            </a:blip>
            <a:srcRect/>
            <a:stretch/>
          </p:blipFill>
          <p:spPr>
            <a:xfrm>
              <a:off x="7884461" y="2137362"/>
              <a:ext cx="2095500" cy="2914650"/>
            </a:xfrm>
            <a:prstGeom prst="rect">
              <a:avLst/>
            </a:prstGeom>
            <a:noFill/>
            <a:ln>
              <a:noFill/>
            </a:ln>
          </p:spPr>
        </p:pic>
        <p:sp>
          <p:nvSpPr>
            <p:cNvPr id="361" name="Google Shape;361;p14"/>
            <p:cNvSpPr/>
            <p:nvPr/>
          </p:nvSpPr>
          <p:spPr>
            <a:xfrm>
              <a:off x="10088283" y="1759318"/>
              <a:ext cx="679450" cy="1115060"/>
            </a:xfrm>
            <a:custGeom>
              <a:avLst/>
              <a:gdLst/>
              <a:ahLst/>
              <a:cxnLst/>
              <a:rect l="l" t="t" r="r" b="b"/>
              <a:pathLst>
                <a:path w="679450" h="1115060" extrusionOk="0">
                  <a:moveTo>
                    <a:pt x="27660" y="665746"/>
                  </a:moveTo>
                  <a:lnTo>
                    <a:pt x="14782" y="652868"/>
                  </a:lnTo>
                  <a:lnTo>
                    <a:pt x="12890" y="652868"/>
                  </a:lnTo>
                  <a:lnTo>
                    <a:pt x="0" y="667169"/>
                  </a:lnTo>
                  <a:lnTo>
                    <a:pt x="88" y="668578"/>
                  </a:lnTo>
                  <a:lnTo>
                    <a:pt x="13830" y="680542"/>
                  </a:lnTo>
                  <a:lnTo>
                    <a:pt x="15709" y="680427"/>
                  </a:lnTo>
                  <a:lnTo>
                    <a:pt x="27660" y="667651"/>
                  </a:lnTo>
                  <a:lnTo>
                    <a:pt x="27660" y="665746"/>
                  </a:lnTo>
                  <a:close/>
                </a:path>
                <a:path w="679450" h="1115060" extrusionOk="0">
                  <a:moveTo>
                    <a:pt x="27660" y="557187"/>
                  </a:moveTo>
                  <a:lnTo>
                    <a:pt x="14782" y="544309"/>
                  </a:lnTo>
                  <a:lnTo>
                    <a:pt x="12890" y="544309"/>
                  </a:lnTo>
                  <a:lnTo>
                    <a:pt x="0" y="558622"/>
                  </a:lnTo>
                  <a:lnTo>
                    <a:pt x="88" y="560019"/>
                  </a:lnTo>
                  <a:lnTo>
                    <a:pt x="13830" y="571982"/>
                  </a:lnTo>
                  <a:lnTo>
                    <a:pt x="15709" y="571868"/>
                  </a:lnTo>
                  <a:lnTo>
                    <a:pt x="27660" y="559092"/>
                  </a:lnTo>
                  <a:lnTo>
                    <a:pt x="27660" y="557187"/>
                  </a:lnTo>
                  <a:close/>
                </a:path>
                <a:path w="679450" h="1115060" extrusionOk="0">
                  <a:moveTo>
                    <a:pt x="27660" y="448627"/>
                  </a:moveTo>
                  <a:lnTo>
                    <a:pt x="13360" y="435737"/>
                  </a:lnTo>
                  <a:lnTo>
                    <a:pt x="11963" y="435851"/>
                  </a:lnTo>
                  <a:lnTo>
                    <a:pt x="0" y="450062"/>
                  </a:lnTo>
                  <a:lnTo>
                    <a:pt x="88" y="451459"/>
                  </a:lnTo>
                  <a:lnTo>
                    <a:pt x="13830" y="463423"/>
                  </a:lnTo>
                  <a:lnTo>
                    <a:pt x="14782" y="463410"/>
                  </a:lnTo>
                  <a:lnTo>
                    <a:pt x="27660" y="450532"/>
                  </a:lnTo>
                  <a:lnTo>
                    <a:pt x="27660" y="448627"/>
                  </a:lnTo>
                  <a:close/>
                </a:path>
                <a:path w="679450" h="1115060" extrusionOk="0">
                  <a:moveTo>
                    <a:pt x="27660" y="14389"/>
                  </a:moveTo>
                  <a:lnTo>
                    <a:pt x="14312" y="1498"/>
                  </a:lnTo>
                  <a:lnTo>
                    <a:pt x="12890" y="1524"/>
                  </a:lnTo>
                  <a:lnTo>
                    <a:pt x="0" y="15824"/>
                  </a:lnTo>
                  <a:lnTo>
                    <a:pt x="88" y="17221"/>
                  </a:lnTo>
                  <a:lnTo>
                    <a:pt x="13360" y="29197"/>
                  </a:lnTo>
                  <a:lnTo>
                    <a:pt x="13830" y="29197"/>
                  </a:lnTo>
                  <a:lnTo>
                    <a:pt x="27660" y="16294"/>
                  </a:lnTo>
                  <a:lnTo>
                    <a:pt x="27660" y="14389"/>
                  </a:lnTo>
                  <a:close/>
                </a:path>
                <a:path w="679450" h="1115060" extrusionOk="0">
                  <a:moveTo>
                    <a:pt x="27673" y="1101407"/>
                  </a:moveTo>
                  <a:lnTo>
                    <a:pt x="14312" y="1087081"/>
                  </a:lnTo>
                  <a:lnTo>
                    <a:pt x="12890" y="1087107"/>
                  </a:lnTo>
                  <a:lnTo>
                    <a:pt x="0" y="1101407"/>
                  </a:lnTo>
                  <a:lnTo>
                    <a:pt x="88" y="1102817"/>
                  </a:lnTo>
                  <a:lnTo>
                    <a:pt x="13830" y="1114780"/>
                  </a:lnTo>
                  <a:lnTo>
                    <a:pt x="16179" y="1114590"/>
                  </a:lnTo>
                  <a:lnTo>
                    <a:pt x="27673" y="1101407"/>
                  </a:lnTo>
                  <a:close/>
                </a:path>
                <a:path w="679450" h="1115060" extrusionOk="0">
                  <a:moveTo>
                    <a:pt x="27673" y="992847"/>
                  </a:moveTo>
                  <a:lnTo>
                    <a:pt x="14312" y="978522"/>
                  </a:lnTo>
                  <a:lnTo>
                    <a:pt x="12890" y="978547"/>
                  </a:lnTo>
                  <a:lnTo>
                    <a:pt x="0" y="992847"/>
                  </a:lnTo>
                  <a:lnTo>
                    <a:pt x="88" y="994257"/>
                  </a:lnTo>
                  <a:lnTo>
                    <a:pt x="13360" y="1006221"/>
                  </a:lnTo>
                  <a:lnTo>
                    <a:pt x="13830" y="1006221"/>
                  </a:lnTo>
                  <a:lnTo>
                    <a:pt x="27673" y="992847"/>
                  </a:lnTo>
                  <a:close/>
                </a:path>
                <a:path w="679450" h="1115060" extrusionOk="0">
                  <a:moveTo>
                    <a:pt x="27673" y="884288"/>
                  </a:moveTo>
                  <a:lnTo>
                    <a:pt x="14312" y="869962"/>
                  </a:lnTo>
                  <a:lnTo>
                    <a:pt x="12890" y="869988"/>
                  </a:lnTo>
                  <a:lnTo>
                    <a:pt x="0" y="884288"/>
                  </a:lnTo>
                  <a:lnTo>
                    <a:pt x="88" y="885698"/>
                  </a:lnTo>
                  <a:lnTo>
                    <a:pt x="13360" y="897661"/>
                  </a:lnTo>
                  <a:lnTo>
                    <a:pt x="13830" y="897661"/>
                  </a:lnTo>
                  <a:lnTo>
                    <a:pt x="27673" y="884288"/>
                  </a:lnTo>
                  <a:close/>
                </a:path>
                <a:path w="679450" h="1115060" extrusionOk="0">
                  <a:moveTo>
                    <a:pt x="27673" y="775728"/>
                  </a:moveTo>
                  <a:lnTo>
                    <a:pt x="14312" y="761403"/>
                  </a:lnTo>
                  <a:lnTo>
                    <a:pt x="12890" y="761428"/>
                  </a:lnTo>
                  <a:lnTo>
                    <a:pt x="0" y="775728"/>
                  </a:lnTo>
                  <a:lnTo>
                    <a:pt x="88" y="777138"/>
                  </a:lnTo>
                  <a:lnTo>
                    <a:pt x="13360" y="789101"/>
                  </a:lnTo>
                  <a:lnTo>
                    <a:pt x="13830" y="789101"/>
                  </a:lnTo>
                  <a:lnTo>
                    <a:pt x="27673" y="775728"/>
                  </a:lnTo>
                  <a:close/>
                </a:path>
                <a:path w="679450" h="1115060" extrusionOk="0">
                  <a:moveTo>
                    <a:pt x="27673" y="341503"/>
                  </a:moveTo>
                  <a:lnTo>
                    <a:pt x="13360" y="327177"/>
                  </a:lnTo>
                  <a:lnTo>
                    <a:pt x="11963" y="327291"/>
                  </a:lnTo>
                  <a:lnTo>
                    <a:pt x="0" y="341503"/>
                  </a:lnTo>
                  <a:lnTo>
                    <a:pt x="88" y="342900"/>
                  </a:lnTo>
                  <a:lnTo>
                    <a:pt x="13830" y="354876"/>
                  </a:lnTo>
                  <a:lnTo>
                    <a:pt x="16179" y="354685"/>
                  </a:lnTo>
                  <a:lnTo>
                    <a:pt x="27673" y="341503"/>
                  </a:lnTo>
                  <a:close/>
                </a:path>
                <a:path w="679450" h="1115060" extrusionOk="0">
                  <a:moveTo>
                    <a:pt x="27673" y="232943"/>
                  </a:moveTo>
                  <a:lnTo>
                    <a:pt x="14312" y="218617"/>
                  </a:lnTo>
                  <a:lnTo>
                    <a:pt x="12890" y="218643"/>
                  </a:lnTo>
                  <a:lnTo>
                    <a:pt x="0" y="232943"/>
                  </a:lnTo>
                  <a:lnTo>
                    <a:pt x="88" y="234340"/>
                  </a:lnTo>
                  <a:lnTo>
                    <a:pt x="13830" y="246303"/>
                  </a:lnTo>
                  <a:lnTo>
                    <a:pt x="14782" y="246291"/>
                  </a:lnTo>
                  <a:lnTo>
                    <a:pt x="27673" y="232943"/>
                  </a:lnTo>
                  <a:close/>
                </a:path>
                <a:path w="679450" h="1115060" extrusionOk="0">
                  <a:moveTo>
                    <a:pt x="27673" y="124383"/>
                  </a:moveTo>
                  <a:lnTo>
                    <a:pt x="14312" y="110058"/>
                  </a:lnTo>
                  <a:lnTo>
                    <a:pt x="12890" y="110083"/>
                  </a:lnTo>
                  <a:lnTo>
                    <a:pt x="0" y="124383"/>
                  </a:lnTo>
                  <a:lnTo>
                    <a:pt x="88" y="125780"/>
                  </a:lnTo>
                  <a:lnTo>
                    <a:pt x="13360" y="137756"/>
                  </a:lnTo>
                  <a:lnTo>
                    <a:pt x="13830" y="137756"/>
                  </a:lnTo>
                  <a:lnTo>
                    <a:pt x="27673" y="124383"/>
                  </a:lnTo>
                  <a:close/>
                </a:path>
                <a:path w="679450" h="1115060" extrusionOk="0">
                  <a:moveTo>
                    <a:pt x="137731" y="991323"/>
                  </a:moveTo>
                  <a:lnTo>
                    <a:pt x="122910" y="977023"/>
                  </a:lnTo>
                  <a:lnTo>
                    <a:pt x="121335" y="977049"/>
                  </a:lnTo>
                  <a:lnTo>
                    <a:pt x="107048" y="991844"/>
                  </a:lnTo>
                  <a:lnTo>
                    <a:pt x="107073" y="993432"/>
                  </a:lnTo>
                  <a:lnTo>
                    <a:pt x="121856" y="1007719"/>
                  </a:lnTo>
                  <a:lnTo>
                    <a:pt x="122402" y="1007719"/>
                  </a:lnTo>
                  <a:lnTo>
                    <a:pt x="137731" y="993432"/>
                  </a:lnTo>
                  <a:lnTo>
                    <a:pt x="137731" y="991323"/>
                  </a:lnTo>
                  <a:close/>
                </a:path>
                <a:path w="679450" h="1115060" extrusionOk="0">
                  <a:moveTo>
                    <a:pt x="137731" y="882764"/>
                  </a:moveTo>
                  <a:lnTo>
                    <a:pt x="122910" y="868464"/>
                  </a:lnTo>
                  <a:lnTo>
                    <a:pt x="121335" y="868489"/>
                  </a:lnTo>
                  <a:lnTo>
                    <a:pt x="107048" y="883285"/>
                  </a:lnTo>
                  <a:lnTo>
                    <a:pt x="107073" y="884872"/>
                  </a:lnTo>
                  <a:lnTo>
                    <a:pt x="121856" y="899172"/>
                  </a:lnTo>
                  <a:lnTo>
                    <a:pt x="122402" y="899172"/>
                  </a:lnTo>
                  <a:lnTo>
                    <a:pt x="137731" y="884872"/>
                  </a:lnTo>
                  <a:lnTo>
                    <a:pt x="137731" y="882764"/>
                  </a:lnTo>
                  <a:close/>
                </a:path>
                <a:path w="679450" h="1115060" extrusionOk="0">
                  <a:moveTo>
                    <a:pt x="137731" y="774204"/>
                  </a:moveTo>
                  <a:lnTo>
                    <a:pt x="122910" y="759904"/>
                  </a:lnTo>
                  <a:lnTo>
                    <a:pt x="121335" y="759929"/>
                  </a:lnTo>
                  <a:lnTo>
                    <a:pt x="107048" y="775779"/>
                  </a:lnTo>
                  <a:lnTo>
                    <a:pt x="107238" y="777849"/>
                  </a:lnTo>
                  <a:lnTo>
                    <a:pt x="121856" y="790613"/>
                  </a:lnTo>
                  <a:lnTo>
                    <a:pt x="122402" y="790613"/>
                  </a:lnTo>
                  <a:lnTo>
                    <a:pt x="137731" y="776312"/>
                  </a:lnTo>
                  <a:lnTo>
                    <a:pt x="137731" y="774204"/>
                  </a:lnTo>
                  <a:close/>
                </a:path>
                <a:path w="679450" h="1115060" extrusionOk="0">
                  <a:moveTo>
                    <a:pt x="137731" y="665645"/>
                  </a:moveTo>
                  <a:lnTo>
                    <a:pt x="122910" y="651344"/>
                  </a:lnTo>
                  <a:lnTo>
                    <a:pt x="121335" y="651370"/>
                  </a:lnTo>
                  <a:lnTo>
                    <a:pt x="107048" y="666165"/>
                  </a:lnTo>
                  <a:lnTo>
                    <a:pt x="107073" y="667753"/>
                  </a:lnTo>
                  <a:lnTo>
                    <a:pt x="122402" y="682053"/>
                  </a:lnTo>
                  <a:lnTo>
                    <a:pt x="124485" y="681913"/>
                  </a:lnTo>
                  <a:lnTo>
                    <a:pt x="137731" y="667753"/>
                  </a:lnTo>
                  <a:lnTo>
                    <a:pt x="137731" y="665645"/>
                  </a:lnTo>
                  <a:close/>
                </a:path>
                <a:path w="679450" h="1115060" extrusionOk="0">
                  <a:moveTo>
                    <a:pt x="137731" y="557085"/>
                  </a:moveTo>
                  <a:lnTo>
                    <a:pt x="122910" y="542785"/>
                  </a:lnTo>
                  <a:lnTo>
                    <a:pt x="121335" y="542810"/>
                  </a:lnTo>
                  <a:lnTo>
                    <a:pt x="107048" y="558673"/>
                  </a:lnTo>
                  <a:lnTo>
                    <a:pt x="107238" y="560730"/>
                  </a:lnTo>
                  <a:lnTo>
                    <a:pt x="121856" y="573493"/>
                  </a:lnTo>
                  <a:lnTo>
                    <a:pt x="122402" y="573493"/>
                  </a:lnTo>
                  <a:lnTo>
                    <a:pt x="137731" y="559193"/>
                  </a:lnTo>
                  <a:lnTo>
                    <a:pt x="137731" y="557085"/>
                  </a:lnTo>
                  <a:close/>
                </a:path>
                <a:path w="679450" h="1115060" extrusionOk="0">
                  <a:moveTo>
                    <a:pt x="137731" y="448525"/>
                  </a:moveTo>
                  <a:lnTo>
                    <a:pt x="123456" y="434251"/>
                  </a:lnTo>
                  <a:lnTo>
                    <a:pt x="121335" y="434251"/>
                  </a:lnTo>
                  <a:lnTo>
                    <a:pt x="107048" y="450113"/>
                  </a:lnTo>
                  <a:lnTo>
                    <a:pt x="107238" y="452170"/>
                  </a:lnTo>
                  <a:lnTo>
                    <a:pt x="121856" y="464934"/>
                  </a:lnTo>
                  <a:lnTo>
                    <a:pt x="122402" y="464934"/>
                  </a:lnTo>
                  <a:lnTo>
                    <a:pt x="137731" y="450634"/>
                  </a:lnTo>
                  <a:lnTo>
                    <a:pt x="137731" y="448525"/>
                  </a:lnTo>
                  <a:close/>
                </a:path>
                <a:path w="679450" h="1115060" extrusionOk="0">
                  <a:moveTo>
                    <a:pt x="137731" y="339966"/>
                  </a:moveTo>
                  <a:lnTo>
                    <a:pt x="123456" y="325691"/>
                  </a:lnTo>
                  <a:lnTo>
                    <a:pt x="121335" y="325691"/>
                  </a:lnTo>
                  <a:lnTo>
                    <a:pt x="107048" y="341553"/>
                  </a:lnTo>
                  <a:lnTo>
                    <a:pt x="107238" y="343611"/>
                  </a:lnTo>
                  <a:lnTo>
                    <a:pt x="121856" y="356374"/>
                  </a:lnTo>
                  <a:lnTo>
                    <a:pt x="122402" y="356374"/>
                  </a:lnTo>
                  <a:lnTo>
                    <a:pt x="137731" y="342074"/>
                  </a:lnTo>
                  <a:lnTo>
                    <a:pt x="137731" y="339966"/>
                  </a:lnTo>
                  <a:close/>
                </a:path>
                <a:path w="679450" h="1115060" extrusionOk="0">
                  <a:moveTo>
                    <a:pt x="137731" y="231406"/>
                  </a:moveTo>
                  <a:lnTo>
                    <a:pt x="123456" y="217131"/>
                  </a:lnTo>
                  <a:lnTo>
                    <a:pt x="121335" y="217131"/>
                  </a:lnTo>
                  <a:lnTo>
                    <a:pt x="107048" y="232994"/>
                  </a:lnTo>
                  <a:lnTo>
                    <a:pt x="107238" y="235051"/>
                  </a:lnTo>
                  <a:lnTo>
                    <a:pt x="121856" y="247815"/>
                  </a:lnTo>
                  <a:lnTo>
                    <a:pt x="122402" y="247815"/>
                  </a:lnTo>
                  <a:lnTo>
                    <a:pt x="137731" y="233514"/>
                  </a:lnTo>
                  <a:lnTo>
                    <a:pt x="137731" y="231406"/>
                  </a:lnTo>
                  <a:close/>
                </a:path>
                <a:path w="679450" h="1115060" extrusionOk="0">
                  <a:moveTo>
                    <a:pt x="137731" y="122847"/>
                  </a:moveTo>
                  <a:lnTo>
                    <a:pt x="122910" y="108546"/>
                  </a:lnTo>
                  <a:lnTo>
                    <a:pt x="120307" y="108686"/>
                  </a:lnTo>
                  <a:lnTo>
                    <a:pt x="107048" y="123380"/>
                  </a:lnTo>
                  <a:lnTo>
                    <a:pt x="107073" y="124955"/>
                  </a:lnTo>
                  <a:lnTo>
                    <a:pt x="121856" y="139255"/>
                  </a:lnTo>
                  <a:lnTo>
                    <a:pt x="122402" y="139255"/>
                  </a:lnTo>
                  <a:lnTo>
                    <a:pt x="137731" y="124955"/>
                  </a:lnTo>
                  <a:lnTo>
                    <a:pt x="137731" y="122847"/>
                  </a:lnTo>
                  <a:close/>
                </a:path>
                <a:path w="679450" h="1115060" extrusionOk="0">
                  <a:moveTo>
                    <a:pt x="137731" y="14287"/>
                  </a:moveTo>
                  <a:lnTo>
                    <a:pt x="122910" y="0"/>
                  </a:lnTo>
                  <a:lnTo>
                    <a:pt x="121335" y="25"/>
                  </a:lnTo>
                  <a:lnTo>
                    <a:pt x="107048" y="14820"/>
                  </a:lnTo>
                  <a:lnTo>
                    <a:pt x="107073" y="16395"/>
                  </a:lnTo>
                  <a:lnTo>
                    <a:pt x="121856" y="30695"/>
                  </a:lnTo>
                  <a:lnTo>
                    <a:pt x="122402" y="30695"/>
                  </a:lnTo>
                  <a:lnTo>
                    <a:pt x="137731" y="16395"/>
                  </a:lnTo>
                  <a:lnTo>
                    <a:pt x="137731" y="14287"/>
                  </a:lnTo>
                  <a:close/>
                </a:path>
                <a:path w="679450" h="1115060" extrusionOk="0">
                  <a:moveTo>
                    <a:pt x="246303" y="992898"/>
                  </a:moveTo>
                  <a:lnTo>
                    <a:pt x="231482" y="977023"/>
                  </a:lnTo>
                  <a:lnTo>
                    <a:pt x="229895" y="977049"/>
                  </a:lnTo>
                  <a:lnTo>
                    <a:pt x="215595" y="991844"/>
                  </a:lnTo>
                  <a:lnTo>
                    <a:pt x="215620" y="993432"/>
                  </a:lnTo>
                  <a:lnTo>
                    <a:pt x="230428" y="1007719"/>
                  </a:lnTo>
                  <a:lnTo>
                    <a:pt x="230949" y="1007719"/>
                  </a:lnTo>
                  <a:lnTo>
                    <a:pt x="246303" y="992898"/>
                  </a:lnTo>
                  <a:close/>
                </a:path>
                <a:path w="679450" h="1115060" extrusionOk="0">
                  <a:moveTo>
                    <a:pt x="246303" y="884339"/>
                  </a:moveTo>
                  <a:lnTo>
                    <a:pt x="231482" y="868464"/>
                  </a:lnTo>
                  <a:lnTo>
                    <a:pt x="229895" y="868489"/>
                  </a:lnTo>
                  <a:lnTo>
                    <a:pt x="215595" y="883285"/>
                  </a:lnTo>
                  <a:lnTo>
                    <a:pt x="215620" y="884872"/>
                  </a:lnTo>
                  <a:lnTo>
                    <a:pt x="230428" y="899172"/>
                  </a:lnTo>
                  <a:lnTo>
                    <a:pt x="230949" y="899172"/>
                  </a:lnTo>
                  <a:lnTo>
                    <a:pt x="246303" y="884339"/>
                  </a:lnTo>
                  <a:close/>
                </a:path>
                <a:path w="679450" h="1115060" extrusionOk="0">
                  <a:moveTo>
                    <a:pt x="246303" y="775779"/>
                  </a:moveTo>
                  <a:lnTo>
                    <a:pt x="231482" y="759904"/>
                  </a:lnTo>
                  <a:lnTo>
                    <a:pt x="229895" y="759929"/>
                  </a:lnTo>
                  <a:lnTo>
                    <a:pt x="215595" y="774725"/>
                  </a:lnTo>
                  <a:lnTo>
                    <a:pt x="215620" y="776312"/>
                  </a:lnTo>
                  <a:lnTo>
                    <a:pt x="230428" y="790613"/>
                  </a:lnTo>
                  <a:lnTo>
                    <a:pt x="230949" y="790613"/>
                  </a:lnTo>
                  <a:lnTo>
                    <a:pt x="246303" y="775779"/>
                  </a:lnTo>
                  <a:close/>
                </a:path>
                <a:path w="679450" h="1115060" extrusionOk="0">
                  <a:moveTo>
                    <a:pt x="246303" y="667219"/>
                  </a:moveTo>
                  <a:lnTo>
                    <a:pt x="231482" y="651344"/>
                  </a:lnTo>
                  <a:lnTo>
                    <a:pt x="229895" y="651370"/>
                  </a:lnTo>
                  <a:lnTo>
                    <a:pt x="215595" y="666165"/>
                  </a:lnTo>
                  <a:lnTo>
                    <a:pt x="215620" y="667753"/>
                  </a:lnTo>
                  <a:lnTo>
                    <a:pt x="230428" y="682053"/>
                  </a:lnTo>
                  <a:lnTo>
                    <a:pt x="230949" y="682053"/>
                  </a:lnTo>
                  <a:lnTo>
                    <a:pt x="246303" y="667219"/>
                  </a:lnTo>
                  <a:close/>
                </a:path>
                <a:path w="679450" h="1115060" extrusionOk="0">
                  <a:moveTo>
                    <a:pt x="246303" y="558673"/>
                  </a:moveTo>
                  <a:lnTo>
                    <a:pt x="231482" y="542785"/>
                  </a:lnTo>
                  <a:lnTo>
                    <a:pt x="229895" y="542810"/>
                  </a:lnTo>
                  <a:lnTo>
                    <a:pt x="215595" y="557606"/>
                  </a:lnTo>
                  <a:lnTo>
                    <a:pt x="215620" y="559193"/>
                  </a:lnTo>
                  <a:lnTo>
                    <a:pt x="230428" y="573493"/>
                  </a:lnTo>
                  <a:lnTo>
                    <a:pt x="230949" y="573493"/>
                  </a:lnTo>
                  <a:lnTo>
                    <a:pt x="246303" y="558673"/>
                  </a:lnTo>
                  <a:close/>
                </a:path>
                <a:path w="679450" h="1115060" extrusionOk="0">
                  <a:moveTo>
                    <a:pt x="246303" y="450113"/>
                  </a:moveTo>
                  <a:lnTo>
                    <a:pt x="231482" y="434225"/>
                  </a:lnTo>
                  <a:lnTo>
                    <a:pt x="229895" y="434251"/>
                  </a:lnTo>
                  <a:lnTo>
                    <a:pt x="215595" y="449046"/>
                  </a:lnTo>
                  <a:lnTo>
                    <a:pt x="215620" y="450634"/>
                  </a:lnTo>
                  <a:lnTo>
                    <a:pt x="230428" y="464934"/>
                  </a:lnTo>
                  <a:lnTo>
                    <a:pt x="230949" y="464934"/>
                  </a:lnTo>
                  <a:lnTo>
                    <a:pt x="246303" y="450113"/>
                  </a:lnTo>
                  <a:close/>
                </a:path>
                <a:path w="679450" h="1115060" extrusionOk="0">
                  <a:moveTo>
                    <a:pt x="246303" y="341553"/>
                  </a:moveTo>
                  <a:lnTo>
                    <a:pt x="231482" y="325666"/>
                  </a:lnTo>
                  <a:lnTo>
                    <a:pt x="229895" y="325691"/>
                  </a:lnTo>
                  <a:lnTo>
                    <a:pt x="215595" y="340487"/>
                  </a:lnTo>
                  <a:lnTo>
                    <a:pt x="215620" y="342074"/>
                  </a:lnTo>
                  <a:lnTo>
                    <a:pt x="230428" y="356374"/>
                  </a:lnTo>
                  <a:lnTo>
                    <a:pt x="230949" y="356374"/>
                  </a:lnTo>
                  <a:lnTo>
                    <a:pt x="246303" y="341553"/>
                  </a:lnTo>
                  <a:close/>
                </a:path>
                <a:path w="679450" h="1115060" extrusionOk="0">
                  <a:moveTo>
                    <a:pt x="246303" y="232994"/>
                  </a:moveTo>
                  <a:lnTo>
                    <a:pt x="231482" y="217106"/>
                  </a:lnTo>
                  <a:lnTo>
                    <a:pt x="229895" y="217131"/>
                  </a:lnTo>
                  <a:lnTo>
                    <a:pt x="215595" y="231927"/>
                  </a:lnTo>
                  <a:lnTo>
                    <a:pt x="215620" y="233514"/>
                  </a:lnTo>
                  <a:lnTo>
                    <a:pt x="230428" y="247815"/>
                  </a:lnTo>
                  <a:lnTo>
                    <a:pt x="230949" y="247815"/>
                  </a:lnTo>
                  <a:lnTo>
                    <a:pt x="246303" y="232994"/>
                  </a:lnTo>
                  <a:close/>
                </a:path>
                <a:path w="679450" h="1115060" extrusionOk="0">
                  <a:moveTo>
                    <a:pt x="246303" y="124434"/>
                  </a:moveTo>
                  <a:lnTo>
                    <a:pt x="231482" y="108546"/>
                  </a:lnTo>
                  <a:lnTo>
                    <a:pt x="228854" y="108686"/>
                  </a:lnTo>
                  <a:lnTo>
                    <a:pt x="215595" y="123380"/>
                  </a:lnTo>
                  <a:lnTo>
                    <a:pt x="215620" y="124955"/>
                  </a:lnTo>
                  <a:lnTo>
                    <a:pt x="230428" y="139255"/>
                  </a:lnTo>
                  <a:lnTo>
                    <a:pt x="230949" y="139255"/>
                  </a:lnTo>
                  <a:lnTo>
                    <a:pt x="246303" y="124434"/>
                  </a:lnTo>
                  <a:close/>
                </a:path>
                <a:path w="679450" h="1115060" extrusionOk="0">
                  <a:moveTo>
                    <a:pt x="246303" y="15875"/>
                  </a:moveTo>
                  <a:lnTo>
                    <a:pt x="231482" y="0"/>
                  </a:lnTo>
                  <a:lnTo>
                    <a:pt x="229895" y="25"/>
                  </a:lnTo>
                  <a:lnTo>
                    <a:pt x="215595" y="14820"/>
                  </a:lnTo>
                  <a:lnTo>
                    <a:pt x="215620" y="16395"/>
                  </a:lnTo>
                  <a:lnTo>
                    <a:pt x="230428" y="30695"/>
                  </a:lnTo>
                  <a:lnTo>
                    <a:pt x="230949" y="30695"/>
                  </a:lnTo>
                  <a:lnTo>
                    <a:pt x="246303" y="15875"/>
                  </a:lnTo>
                  <a:close/>
                </a:path>
                <a:path w="679450" h="1115060" extrusionOk="0">
                  <a:moveTo>
                    <a:pt x="354876" y="991844"/>
                  </a:moveTo>
                  <a:lnTo>
                    <a:pt x="340029" y="977023"/>
                  </a:lnTo>
                  <a:lnTo>
                    <a:pt x="338467" y="977049"/>
                  </a:lnTo>
                  <a:lnTo>
                    <a:pt x="324142" y="991844"/>
                  </a:lnTo>
                  <a:lnTo>
                    <a:pt x="324142" y="992898"/>
                  </a:lnTo>
                  <a:lnTo>
                    <a:pt x="338975" y="1007719"/>
                  </a:lnTo>
                  <a:lnTo>
                    <a:pt x="339521" y="1007719"/>
                  </a:lnTo>
                  <a:lnTo>
                    <a:pt x="354876" y="992898"/>
                  </a:lnTo>
                  <a:lnTo>
                    <a:pt x="354876" y="991844"/>
                  </a:lnTo>
                  <a:close/>
                </a:path>
                <a:path w="679450" h="1115060" extrusionOk="0">
                  <a:moveTo>
                    <a:pt x="354876" y="883285"/>
                  </a:moveTo>
                  <a:lnTo>
                    <a:pt x="340029" y="868464"/>
                  </a:lnTo>
                  <a:lnTo>
                    <a:pt x="338467" y="868489"/>
                  </a:lnTo>
                  <a:lnTo>
                    <a:pt x="324142" y="883285"/>
                  </a:lnTo>
                  <a:lnTo>
                    <a:pt x="324142" y="884339"/>
                  </a:lnTo>
                  <a:lnTo>
                    <a:pt x="338975" y="899172"/>
                  </a:lnTo>
                  <a:lnTo>
                    <a:pt x="339521" y="899172"/>
                  </a:lnTo>
                  <a:lnTo>
                    <a:pt x="354876" y="884339"/>
                  </a:lnTo>
                  <a:lnTo>
                    <a:pt x="354876" y="883285"/>
                  </a:lnTo>
                  <a:close/>
                </a:path>
                <a:path w="679450" h="1115060" extrusionOk="0">
                  <a:moveTo>
                    <a:pt x="354876" y="774725"/>
                  </a:moveTo>
                  <a:lnTo>
                    <a:pt x="340029" y="759904"/>
                  </a:lnTo>
                  <a:lnTo>
                    <a:pt x="338467" y="759929"/>
                  </a:lnTo>
                  <a:lnTo>
                    <a:pt x="324142" y="774725"/>
                  </a:lnTo>
                  <a:lnTo>
                    <a:pt x="324142" y="775779"/>
                  </a:lnTo>
                  <a:lnTo>
                    <a:pt x="338975" y="790613"/>
                  </a:lnTo>
                  <a:lnTo>
                    <a:pt x="339521" y="790613"/>
                  </a:lnTo>
                  <a:lnTo>
                    <a:pt x="354876" y="775779"/>
                  </a:lnTo>
                  <a:lnTo>
                    <a:pt x="354876" y="774725"/>
                  </a:lnTo>
                  <a:close/>
                </a:path>
                <a:path w="679450" h="1115060" extrusionOk="0">
                  <a:moveTo>
                    <a:pt x="354876" y="666165"/>
                  </a:moveTo>
                  <a:lnTo>
                    <a:pt x="340029" y="651344"/>
                  </a:lnTo>
                  <a:lnTo>
                    <a:pt x="338467" y="651370"/>
                  </a:lnTo>
                  <a:lnTo>
                    <a:pt x="324142" y="666165"/>
                  </a:lnTo>
                  <a:lnTo>
                    <a:pt x="324142" y="667219"/>
                  </a:lnTo>
                  <a:lnTo>
                    <a:pt x="339521" y="682053"/>
                  </a:lnTo>
                  <a:lnTo>
                    <a:pt x="341579" y="681913"/>
                  </a:lnTo>
                  <a:lnTo>
                    <a:pt x="354876" y="667219"/>
                  </a:lnTo>
                  <a:lnTo>
                    <a:pt x="354876" y="666165"/>
                  </a:lnTo>
                  <a:close/>
                </a:path>
                <a:path w="679450" h="1115060" extrusionOk="0">
                  <a:moveTo>
                    <a:pt x="354876" y="557606"/>
                  </a:moveTo>
                  <a:lnTo>
                    <a:pt x="340029" y="542785"/>
                  </a:lnTo>
                  <a:lnTo>
                    <a:pt x="338467" y="542810"/>
                  </a:lnTo>
                  <a:lnTo>
                    <a:pt x="324142" y="557606"/>
                  </a:lnTo>
                  <a:lnTo>
                    <a:pt x="324142" y="558673"/>
                  </a:lnTo>
                  <a:lnTo>
                    <a:pt x="338975" y="573493"/>
                  </a:lnTo>
                  <a:lnTo>
                    <a:pt x="339521" y="573493"/>
                  </a:lnTo>
                  <a:lnTo>
                    <a:pt x="354876" y="558673"/>
                  </a:lnTo>
                  <a:lnTo>
                    <a:pt x="354876" y="557606"/>
                  </a:lnTo>
                  <a:close/>
                </a:path>
                <a:path w="679450" h="1115060" extrusionOk="0">
                  <a:moveTo>
                    <a:pt x="354876" y="449046"/>
                  </a:moveTo>
                  <a:lnTo>
                    <a:pt x="340550" y="434251"/>
                  </a:lnTo>
                  <a:lnTo>
                    <a:pt x="338467" y="434251"/>
                  </a:lnTo>
                  <a:lnTo>
                    <a:pt x="324142" y="449046"/>
                  </a:lnTo>
                  <a:lnTo>
                    <a:pt x="324142" y="450113"/>
                  </a:lnTo>
                  <a:lnTo>
                    <a:pt x="338975" y="464934"/>
                  </a:lnTo>
                  <a:lnTo>
                    <a:pt x="339521" y="464934"/>
                  </a:lnTo>
                  <a:lnTo>
                    <a:pt x="354876" y="450113"/>
                  </a:lnTo>
                  <a:lnTo>
                    <a:pt x="354876" y="449046"/>
                  </a:lnTo>
                  <a:close/>
                </a:path>
                <a:path w="679450" h="1115060" extrusionOk="0">
                  <a:moveTo>
                    <a:pt x="354876" y="340487"/>
                  </a:moveTo>
                  <a:lnTo>
                    <a:pt x="340550" y="325691"/>
                  </a:lnTo>
                  <a:lnTo>
                    <a:pt x="338467" y="325691"/>
                  </a:lnTo>
                  <a:lnTo>
                    <a:pt x="324142" y="340487"/>
                  </a:lnTo>
                  <a:lnTo>
                    <a:pt x="324142" y="341553"/>
                  </a:lnTo>
                  <a:lnTo>
                    <a:pt x="338975" y="356374"/>
                  </a:lnTo>
                  <a:lnTo>
                    <a:pt x="339521" y="356374"/>
                  </a:lnTo>
                  <a:lnTo>
                    <a:pt x="354876" y="341553"/>
                  </a:lnTo>
                  <a:lnTo>
                    <a:pt x="354876" y="340487"/>
                  </a:lnTo>
                  <a:close/>
                </a:path>
                <a:path w="679450" h="1115060" extrusionOk="0">
                  <a:moveTo>
                    <a:pt x="354876" y="231927"/>
                  </a:moveTo>
                  <a:lnTo>
                    <a:pt x="340029" y="217106"/>
                  </a:lnTo>
                  <a:lnTo>
                    <a:pt x="338467" y="217131"/>
                  </a:lnTo>
                  <a:lnTo>
                    <a:pt x="324142" y="231927"/>
                  </a:lnTo>
                  <a:lnTo>
                    <a:pt x="324142" y="232994"/>
                  </a:lnTo>
                  <a:lnTo>
                    <a:pt x="338975" y="247815"/>
                  </a:lnTo>
                  <a:lnTo>
                    <a:pt x="339521" y="247815"/>
                  </a:lnTo>
                  <a:lnTo>
                    <a:pt x="354876" y="232994"/>
                  </a:lnTo>
                  <a:lnTo>
                    <a:pt x="354876" y="231927"/>
                  </a:lnTo>
                  <a:close/>
                </a:path>
                <a:path w="679450" h="1115060" extrusionOk="0">
                  <a:moveTo>
                    <a:pt x="354876" y="123380"/>
                  </a:moveTo>
                  <a:lnTo>
                    <a:pt x="340029" y="108546"/>
                  </a:lnTo>
                  <a:lnTo>
                    <a:pt x="337426" y="108686"/>
                  </a:lnTo>
                  <a:lnTo>
                    <a:pt x="324142" y="123380"/>
                  </a:lnTo>
                  <a:lnTo>
                    <a:pt x="324142" y="124434"/>
                  </a:lnTo>
                  <a:lnTo>
                    <a:pt x="338975" y="139255"/>
                  </a:lnTo>
                  <a:lnTo>
                    <a:pt x="339521" y="139255"/>
                  </a:lnTo>
                  <a:lnTo>
                    <a:pt x="354876" y="124434"/>
                  </a:lnTo>
                  <a:lnTo>
                    <a:pt x="354876" y="123380"/>
                  </a:lnTo>
                  <a:close/>
                </a:path>
                <a:path w="679450" h="1115060" extrusionOk="0">
                  <a:moveTo>
                    <a:pt x="354876" y="14820"/>
                  </a:moveTo>
                  <a:lnTo>
                    <a:pt x="340029" y="0"/>
                  </a:lnTo>
                  <a:lnTo>
                    <a:pt x="338467" y="25"/>
                  </a:lnTo>
                  <a:lnTo>
                    <a:pt x="324142" y="14820"/>
                  </a:lnTo>
                  <a:lnTo>
                    <a:pt x="324142" y="15875"/>
                  </a:lnTo>
                  <a:lnTo>
                    <a:pt x="338975" y="30695"/>
                  </a:lnTo>
                  <a:lnTo>
                    <a:pt x="339521" y="30695"/>
                  </a:lnTo>
                  <a:lnTo>
                    <a:pt x="354876" y="15875"/>
                  </a:lnTo>
                  <a:lnTo>
                    <a:pt x="354876" y="14820"/>
                  </a:lnTo>
                  <a:close/>
                </a:path>
                <a:path w="679450" h="1115060" extrusionOk="0">
                  <a:moveTo>
                    <a:pt x="463397" y="557085"/>
                  </a:moveTo>
                  <a:lnTo>
                    <a:pt x="448602" y="542785"/>
                  </a:lnTo>
                  <a:lnTo>
                    <a:pt x="447014" y="542810"/>
                  </a:lnTo>
                  <a:lnTo>
                    <a:pt x="432714" y="557606"/>
                  </a:lnTo>
                  <a:lnTo>
                    <a:pt x="432739" y="559193"/>
                  </a:lnTo>
                  <a:lnTo>
                    <a:pt x="447522" y="573493"/>
                  </a:lnTo>
                  <a:lnTo>
                    <a:pt x="448068" y="573493"/>
                  </a:lnTo>
                  <a:lnTo>
                    <a:pt x="463397" y="559193"/>
                  </a:lnTo>
                  <a:lnTo>
                    <a:pt x="463397" y="557085"/>
                  </a:lnTo>
                  <a:close/>
                </a:path>
                <a:path w="679450" h="1115060" extrusionOk="0">
                  <a:moveTo>
                    <a:pt x="463397" y="448525"/>
                  </a:moveTo>
                  <a:lnTo>
                    <a:pt x="448602" y="434225"/>
                  </a:lnTo>
                  <a:lnTo>
                    <a:pt x="447014" y="434251"/>
                  </a:lnTo>
                  <a:lnTo>
                    <a:pt x="432714" y="449046"/>
                  </a:lnTo>
                  <a:lnTo>
                    <a:pt x="432739" y="450634"/>
                  </a:lnTo>
                  <a:lnTo>
                    <a:pt x="447522" y="464934"/>
                  </a:lnTo>
                  <a:lnTo>
                    <a:pt x="448068" y="464934"/>
                  </a:lnTo>
                  <a:lnTo>
                    <a:pt x="463397" y="450634"/>
                  </a:lnTo>
                  <a:lnTo>
                    <a:pt x="463397" y="448525"/>
                  </a:lnTo>
                  <a:close/>
                </a:path>
                <a:path w="679450" h="1115060" extrusionOk="0">
                  <a:moveTo>
                    <a:pt x="463397" y="339966"/>
                  </a:moveTo>
                  <a:lnTo>
                    <a:pt x="448602" y="325666"/>
                  </a:lnTo>
                  <a:lnTo>
                    <a:pt x="447014" y="325691"/>
                  </a:lnTo>
                  <a:lnTo>
                    <a:pt x="432714" y="340487"/>
                  </a:lnTo>
                  <a:lnTo>
                    <a:pt x="432739" y="342074"/>
                  </a:lnTo>
                  <a:lnTo>
                    <a:pt x="447522" y="356374"/>
                  </a:lnTo>
                  <a:lnTo>
                    <a:pt x="448068" y="356374"/>
                  </a:lnTo>
                  <a:lnTo>
                    <a:pt x="463397" y="342074"/>
                  </a:lnTo>
                  <a:lnTo>
                    <a:pt x="463397" y="339966"/>
                  </a:lnTo>
                  <a:close/>
                </a:path>
                <a:path w="679450" h="1115060" extrusionOk="0">
                  <a:moveTo>
                    <a:pt x="463423" y="992898"/>
                  </a:moveTo>
                  <a:lnTo>
                    <a:pt x="448602" y="977023"/>
                  </a:lnTo>
                  <a:lnTo>
                    <a:pt x="447014" y="977049"/>
                  </a:lnTo>
                  <a:lnTo>
                    <a:pt x="432714" y="991844"/>
                  </a:lnTo>
                  <a:lnTo>
                    <a:pt x="432739" y="993432"/>
                  </a:lnTo>
                  <a:lnTo>
                    <a:pt x="447522" y="1007719"/>
                  </a:lnTo>
                  <a:lnTo>
                    <a:pt x="448068" y="1007719"/>
                  </a:lnTo>
                  <a:lnTo>
                    <a:pt x="463423" y="992898"/>
                  </a:lnTo>
                  <a:close/>
                </a:path>
                <a:path w="679450" h="1115060" extrusionOk="0">
                  <a:moveTo>
                    <a:pt x="463423" y="884339"/>
                  </a:moveTo>
                  <a:lnTo>
                    <a:pt x="448602" y="868464"/>
                  </a:lnTo>
                  <a:lnTo>
                    <a:pt x="447014" y="868489"/>
                  </a:lnTo>
                  <a:lnTo>
                    <a:pt x="432714" y="883285"/>
                  </a:lnTo>
                  <a:lnTo>
                    <a:pt x="432739" y="884872"/>
                  </a:lnTo>
                  <a:lnTo>
                    <a:pt x="447522" y="899172"/>
                  </a:lnTo>
                  <a:lnTo>
                    <a:pt x="448068" y="899172"/>
                  </a:lnTo>
                  <a:lnTo>
                    <a:pt x="463423" y="884339"/>
                  </a:lnTo>
                  <a:close/>
                </a:path>
                <a:path w="679450" h="1115060" extrusionOk="0">
                  <a:moveTo>
                    <a:pt x="463423" y="775779"/>
                  </a:moveTo>
                  <a:lnTo>
                    <a:pt x="448602" y="759904"/>
                  </a:lnTo>
                  <a:lnTo>
                    <a:pt x="447014" y="759929"/>
                  </a:lnTo>
                  <a:lnTo>
                    <a:pt x="432714" y="774725"/>
                  </a:lnTo>
                  <a:lnTo>
                    <a:pt x="432739" y="776312"/>
                  </a:lnTo>
                  <a:lnTo>
                    <a:pt x="447522" y="790613"/>
                  </a:lnTo>
                  <a:lnTo>
                    <a:pt x="448068" y="790613"/>
                  </a:lnTo>
                  <a:lnTo>
                    <a:pt x="463423" y="775779"/>
                  </a:lnTo>
                  <a:close/>
                </a:path>
                <a:path w="679450" h="1115060" extrusionOk="0">
                  <a:moveTo>
                    <a:pt x="463423" y="667219"/>
                  </a:moveTo>
                  <a:lnTo>
                    <a:pt x="448602" y="651344"/>
                  </a:lnTo>
                  <a:lnTo>
                    <a:pt x="447014" y="651370"/>
                  </a:lnTo>
                  <a:lnTo>
                    <a:pt x="432714" y="666165"/>
                  </a:lnTo>
                  <a:lnTo>
                    <a:pt x="432739" y="667753"/>
                  </a:lnTo>
                  <a:lnTo>
                    <a:pt x="447522" y="682053"/>
                  </a:lnTo>
                  <a:lnTo>
                    <a:pt x="448068" y="682053"/>
                  </a:lnTo>
                  <a:lnTo>
                    <a:pt x="463423" y="667219"/>
                  </a:lnTo>
                  <a:close/>
                </a:path>
                <a:path w="679450" h="1115060" extrusionOk="0">
                  <a:moveTo>
                    <a:pt x="463423" y="232994"/>
                  </a:moveTo>
                  <a:lnTo>
                    <a:pt x="448602" y="217106"/>
                  </a:lnTo>
                  <a:lnTo>
                    <a:pt x="447014" y="217131"/>
                  </a:lnTo>
                  <a:lnTo>
                    <a:pt x="432714" y="231927"/>
                  </a:lnTo>
                  <a:lnTo>
                    <a:pt x="432739" y="233514"/>
                  </a:lnTo>
                  <a:lnTo>
                    <a:pt x="447522" y="247815"/>
                  </a:lnTo>
                  <a:lnTo>
                    <a:pt x="448068" y="247815"/>
                  </a:lnTo>
                  <a:lnTo>
                    <a:pt x="463423" y="232994"/>
                  </a:lnTo>
                  <a:close/>
                </a:path>
                <a:path w="679450" h="1115060" extrusionOk="0">
                  <a:moveTo>
                    <a:pt x="463423" y="124434"/>
                  </a:moveTo>
                  <a:lnTo>
                    <a:pt x="448602" y="108546"/>
                  </a:lnTo>
                  <a:lnTo>
                    <a:pt x="445973" y="108686"/>
                  </a:lnTo>
                  <a:lnTo>
                    <a:pt x="432714" y="123380"/>
                  </a:lnTo>
                  <a:lnTo>
                    <a:pt x="432739" y="124955"/>
                  </a:lnTo>
                  <a:lnTo>
                    <a:pt x="447522" y="139255"/>
                  </a:lnTo>
                  <a:lnTo>
                    <a:pt x="448068" y="139255"/>
                  </a:lnTo>
                  <a:lnTo>
                    <a:pt x="463423" y="124434"/>
                  </a:lnTo>
                  <a:close/>
                </a:path>
                <a:path w="679450" h="1115060" extrusionOk="0">
                  <a:moveTo>
                    <a:pt x="463423" y="15875"/>
                  </a:moveTo>
                  <a:lnTo>
                    <a:pt x="448602" y="0"/>
                  </a:lnTo>
                  <a:lnTo>
                    <a:pt x="447014" y="25"/>
                  </a:lnTo>
                  <a:lnTo>
                    <a:pt x="432714" y="14820"/>
                  </a:lnTo>
                  <a:lnTo>
                    <a:pt x="432739" y="16395"/>
                  </a:lnTo>
                  <a:lnTo>
                    <a:pt x="447522" y="30695"/>
                  </a:lnTo>
                  <a:lnTo>
                    <a:pt x="448068" y="30695"/>
                  </a:lnTo>
                  <a:lnTo>
                    <a:pt x="463423" y="15875"/>
                  </a:lnTo>
                  <a:close/>
                </a:path>
                <a:path w="679450" h="1115060" extrusionOk="0">
                  <a:moveTo>
                    <a:pt x="571944" y="991323"/>
                  </a:moveTo>
                  <a:lnTo>
                    <a:pt x="557161" y="977023"/>
                  </a:lnTo>
                  <a:lnTo>
                    <a:pt x="555561" y="977049"/>
                  </a:lnTo>
                  <a:lnTo>
                    <a:pt x="541286" y="991323"/>
                  </a:lnTo>
                  <a:lnTo>
                    <a:pt x="541286" y="993432"/>
                  </a:lnTo>
                  <a:lnTo>
                    <a:pt x="556094" y="1007719"/>
                  </a:lnTo>
                  <a:lnTo>
                    <a:pt x="556615" y="1007719"/>
                  </a:lnTo>
                  <a:lnTo>
                    <a:pt x="571944" y="993432"/>
                  </a:lnTo>
                  <a:lnTo>
                    <a:pt x="571944" y="991323"/>
                  </a:lnTo>
                  <a:close/>
                </a:path>
                <a:path w="679450" h="1115060" extrusionOk="0">
                  <a:moveTo>
                    <a:pt x="571944" y="882764"/>
                  </a:moveTo>
                  <a:lnTo>
                    <a:pt x="557161" y="868464"/>
                  </a:lnTo>
                  <a:lnTo>
                    <a:pt x="555561" y="868489"/>
                  </a:lnTo>
                  <a:lnTo>
                    <a:pt x="541286" y="882764"/>
                  </a:lnTo>
                  <a:lnTo>
                    <a:pt x="541286" y="884872"/>
                  </a:lnTo>
                  <a:lnTo>
                    <a:pt x="556094" y="899172"/>
                  </a:lnTo>
                  <a:lnTo>
                    <a:pt x="556615" y="899172"/>
                  </a:lnTo>
                  <a:lnTo>
                    <a:pt x="571944" y="884872"/>
                  </a:lnTo>
                  <a:lnTo>
                    <a:pt x="571944" y="882764"/>
                  </a:lnTo>
                  <a:close/>
                </a:path>
                <a:path w="679450" h="1115060" extrusionOk="0">
                  <a:moveTo>
                    <a:pt x="571944" y="774204"/>
                  </a:moveTo>
                  <a:lnTo>
                    <a:pt x="557161" y="759904"/>
                  </a:lnTo>
                  <a:lnTo>
                    <a:pt x="555561" y="759929"/>
                  </a:lnTo>
                  <a:lnTo>
                    <a:pt x="541261" y="774725"/>
                  </a:lnTo>
                  <a:lnTo>
                    <a:pt x="541286" y="776312"/>
                  </a:lnTo>
                  <a:lnTo>
                    <a:pt x="556094" y="790613"/>
                  </a:lnTo>
                  <a:lnTo>
                    <a:pt x="556615" y="790613"/>
                  </a:lnTo>
                  <a:lnTo>
                    <a:pt x="571944" y="776312"/>
                  </a:lnTo>
                  <a:lnTo>
                    <a:pt x="571944" y="774204"/>
                  </a:lnTo>
                  <a:close/>
                </a:path>
                <a:path w="679450" h="1115060" extrusionOk="0">
                  <a:moveTo>
                    <a:pt x="571944" y="665645"/>
                  </a:moveTo>
                  <a:lnTo>
                    <a:pt x="557161" y="651344"/>
                  </a:lnTo>
                  <a:lnTo>
                    <a:pt x="555561" y="651370"/>
                  </a:lnTo>
                  <a:lnTo>
                    <a:pt x="541286" y="665645"/>
                  </a:lnTo>
                  <a:lnTo>
                    <a:pt x="541286" y="667753"/>
                  </a:lnTo>
                  <a:lnTo>
                    <a:pt x="556094" y="682053"/>
                  </a:lnTo>
                  <a:lnTo>
                    <a:pt x="556615" y="682053"/>
                  </a:lnTo>
                  <a:lnTo>
                    <a:pt x="571944" y="667753"/>
                  </a:lnTo>
                  <a:lnTo>
                    <a:pt x="571944" y="665645"/>
                  </a:lnTo>
                  <a:close/>
                </a:path>
                <a:path w="679450" h="1115060" extrusionOk="0">
                  <a:moveTo>
                    <a:pt x="571944" y="557085"/>
                  </a:moveTo>
                  <a:lnTo>
                    <a:pt x="557161" y="542785"/>
                  </a:lnTo>
                  <a:lnTo>
                    <a:pt x="555561" y="542810"/>
                  </a:lnTo>
                  <a:lnTo>
                    <a:pt x="541286" y="557085"/>
                  </a:lnTo>
                  <a:lnTo>
                    <a:pt x="541286" y="559193"/>
                  </a:lnTo>
                  <a:lnTo>
                    <a:pt x="556094" y="573493"/>
                  </a:lnTo>
                  <a:lnTo>
                    <a:pt x="556615" y="573493"/>
                  </a:lnTo>
                  <a:lnTo>
                    <a:pt x="571944" y="559193"/>
                  </a:lnTo>
                  <a:lnTo>
                    <a:pt x="571944" y="557085"/>
                  </a:lnTo>
                  <a:close/>
                </a:path>
                <a:path w="679450" h="1115060" extrusionOk="0">
                  <a:moveTo>
                    <a:pt x="571944" y="448525"/>
                  </a:moveTo>
                  <a:lnTo>
                    <a:pt x="556094" y="434225"/>
                  </a:lnTo>
                  <a:lnTo>
                    <a:pt x="554037" y="434441"/>
                  </a:lnTo>
                  <a:lnTo>
                    <a:pt x="541261" y="449046"/>
                  </a:lnTo>
                  <a:lnTo>
                    <a:pt x="541286" y="450634"/>
                  </a:lnTo>
                  <a:lnTo>
                    <a:pt x="556094" y="464934"/>
                  </a:lnTo>
                  <a:lnTo>
                    <a:pt x="556615" y="464934"/>
                  </a:lnTo>
                  <a:lnTo>
                    <a:pt x="571944" y="450634"/>
                  </a:lnTo>
                  <a:lnTo>
                    <a:pt x="571944" y="448525"/>
                  </a:lnTo>
                  <a:close/>
                </a:path>
                <a:path w="679450" h="1115060" extrusionOk="0">
                  <a:moveTo>
                    <a:pt x="571944" y="339966"/>
                  </a:moveTo>
                  <a:lnTo>
                    <a:pt x="557669" y="325691"/>
                  </a:lnTo>
                  <a:lnTo>
                    <a:pt x="555561" y="325691"/>
                  </a:lnTo>
                  <a:lnTo>
                    <a:pt x="541261" y="340487"/>
                  </a:lnTo>
                  <a:lnTo>
                    <a:pt x="541286" y="342074"/>
                  </a:lnTo>
                  <a:lnTo>
                    <a:pt x="556094" y="356374"/>
                  </a:lnTo>
                  <a:lnTo>
                    <a:pt x="556615" y="356374"/>
                  </a:lnTo>
                  <a:lnTo>
                    <a:pt x="571944" y="342074"/>
                  </a:lnTo>
                  <a:lnTo>
                    <a:pt x="571944" y="339966"/>
                  </a:lnTo>
                  <a:close/>
                </a:path>
                <a:path w="679450" h="1115060" extrusionOk="0">
                  <a:moveTo>
                    <a:pt x="571944" y="231406"/>
                  </a:moveTo>
                  <a:lnTo>
                    <a:pt x="557161" y="217106"/>
                  </a:lnTo>
                  <a:lnTo>
                    <a:pt x="555561" y="217131"/>
                  </a:lnTo>
                  <a:lnTo>
                    <a:pt x="541286" y="231406"/>
                  </a:lnTo>
                  <a:lnTo>
                    <a:pt x="541286" y="233514"/>
                  </a:lnTo>
                  <a:lnTo>
                    <a:pt x="556094" y="247815"/>
                  </a:lnTo>
                  <a:lnTo>
                    <a:pt x="556615" y="247815"/>
                  </a:lnTo>
                  <a:lnTo>
                    <a:pt x="571944" y="233514"/>
                  </a:lnTo>
                  <a:lnTo>
                    <a:pt x="571944" y="231406"/>
                  </a:lnTo>
                  <a:close/>
                </a:path>
                <a:path w="679450" h="1115060" extrusionOk="0">
                  <a:moveTo>
                    <a:pt x="571944" y="122847"/>
                  </a:moveTo>
                  <a:lnTo>
                    <a:pt x="557161" y="108546"/>
                  </a:lnTo>
                  <a:lnTo>
                    <a:pt x="554532" y="108686"/>
                  </a:lnTo>
                  <a:lnTo>
                    <a:pt x="541286" y="122847"/>
                  </a:lnTo>
                  <a:lnTo>
                    <a:pt x="541286" y="124955"/>
                  </a:lnTo>
                  <a:lnTo>
                    <a:pt x="556615" y="139255"/>
                  </a:lnTo>
                  <a:lnTo>
                    <a:pt x="558698" y="139128"/>
                  </a:lnTo>
                  <a:lnTo>
                    <a:pt x="571944" y="124955"/>
                  </a:lnTo>
                  <a:lnTo>
                    <a:pt x="571944" y="122847"/>
                  </a:lnTo>
                  <a:close/>
                </a:path>
                <a:path w="679450" h="1115060" extrusionOk="0">
                  <a:moveTo>
                    <a:pt x="571944" y="14287"/>
                  </a:moveTo>
                  <a:lnTo>
                    <a:pt x="557161" y="0"/>
                  </a:lnTo>
                  <a:lnTo>
                    <a:pt x="555561" y="25"/>
                  </a:lnTo>
                  <a:lnTo>
                    <a:pt x="541286" y="14287"/>
                  </a:lnTo>
                  <a:lnTo>
                    <a:pt x="541286" y="16395"/>
                  </a:lnTo>
                  <a:lnTo>
                    <a:pt x="556094" y="30695"/>
                  </a:lnTo>
                  <a:lnTo>
                    <a:pt x="556615" y="30695"/>
                  </a:lnTo>
                  <a:lnTo>
                    <a:pt x="571944" y="16395"/>
                  </a:lnTo>
                  <a:lnTo>
                    <a:pt x="571944" y="14287"/>
                  </a:lnTo>
                  <a:close/>
                </a:path>
                <a:path w="679450" h="1115060" extrusionOk="0">
                  <a:moveTo>
                    <a:pt x="679043" y="992847"/>
                  </a:moveTo>
                  <a:lnTo>
                    <a:pt x="665657" y="978522"/>
                  </a:lnTo>
                  <a:lnTo>
                    <a:pt x="664235" y="978547"/>
                  </a:lnTo>
                  <a:lnTo>
                    <a:pt x="651357" y="991425"/>
                  </a:lnTo>
                  <a:lnTo>
                    <a:pt x="651357" y="993317"/>
                  </a:lnTo>
                  <a:lnTo>
                    <a:pt x="664692" y="1006221"/>
                  </a:lnTo>
                  <a:lnTo>
                    <a:pt x="665187" y="1006221"/>
                  </a:lnTo>
                  <a:lnTo>
                    <a:pt x="679043" y="992847"/>
                  </a:lnTo>
                  <a:close/>
                </a:path>
                <a:path w="679450" h="1115060" extrusionOk="0">
                  <a:moveTo>
                    <a:pt x="679043" y="884288"/>
                  </a:moveTo>
                  <a:lnTo>
                    <a:pt x="665657" y="869962"/>
                  </a:lnTo>
                  <a:lnTo>
                    <a:pt x="664235" y="869988"/>
                  </a:lnTo>
                  <a:lnTo>
                    <a:pt x="651357" y="882865"/>
                  </a:lnTo>
                  <a:lnTo>
                    <a:pt x="651357" y="884770"/>
                  </a:lnTo>
                  <a:lnTo>
                    <a:pt x="664692" y="897661"/>
                  </a:lnTo>
                  <a:lnTo>
                    <a:pt x="665187" y="897661"/>
                  </a:lnTo>
                  <a:lnTo>
                    <a:pt x="679043" y="884288"/>
                  </a:lnTo>
                  <a:close/>
                </a:path>
                <a:path w="679450" h="1115060" extrusionOk="0">
                  <a:moveTo>
                    <a:pt x="679043" y="775728"/>
                  </a:moveTo>
                  <a:lnTo>
                    <a:pt x="666127" y="761428"/>
                  </a:lnTo>
                  <a:lnTo>
                    <a:pt x="664235" y="761428"/>
                  </a:lnTo>
                  <a:lnTo>
                    <a:pt x="651357" y="774306"/>
                  </a:lnTo>
                  <a:lnTo>
                    <a:pt x="651357" y="776198"/>
                  </a:lnTo>
                  <a:lnTo>
                    <a:pt x="664692" y="789101"/>
                  </a:lnTo>
                  <a:lnTo>
                    <a:pt x="665187" y="789101"/>
                  </a:lnTo>
                  <a:lnTo>
                    <a:pt x="679043" y="775728"/>
                  </a:lnTo>
                  <a:close/>
                </a:path>
                <a:path w="679450" h="1115060" extrusionOk="0">
                  <a:moveTo>
                    <a:pt x="679043" y="667169"/>
                  </a:moveTo>
                  <a:lnTo>
                    <a:pt x="666127" y="652868"/>
                  </a:lnTo>
                  <a:lnTo>
                    <a:pt x="664235" y="652868"/>
                  </a:lnTo>
                  <a:lnTo>
                    <a:pt x="651357" y="665746"/>
                  </a:lnTo>
                  <a:lnTo>
                    <a:pt x="651357" y="667651"/>
                  </a:lnTo>
                  <a:lnTo>
                    <a:pt x="664692" y="680542"/>
                  </a:lnTo>
                  <a:lnTo>
                    <a:pt x="665187" y="680542"/>
                  </a:lnTo>
                  <a:lnTo>
                    <a:pt x="679043" y="667169"/>
                  </a:lnTo>
                  <a:close/>
                </a:path>
                <a:path w="679450" h="1115060" extrusionOk="0">
                  <a:moveTo>
                    <a:pt x="679043" y="558622"/>
                  </a:moveTo>
                  <a:lnTo>
                    <a:pt x="666127" y="544309"/>
                  </a:lnTo>
                  <a:lnTo>
                    <a:pt x="664235" y="544309"/>
                  </a:lnTo>
                  <a:lnTo>
                    <a:pt x="651357" y="557187"/>
                  </a:lnTo>
                  <a:lnTo>
                    <a:pt x="651357" y="559092"/>
                  </a:lnTo>
                  <a:lnTo>
                    <a:pt x="665187" y="571982"/>
                  </a:lnTo>
                  <a:lnTo>
                    <a:pt x="667054" y="571868"/>
                  </a:lnTo>
                  <a:lnTo>
                    <a:pt x="679043" y="558622"/>
                  </a:lnTo>
                  <a:close/>
                </a:path>
                <a:path w="679450" h="1115060" extrusionOk="0">
                  <a:moveTo>
                    <a:pt x="679043" y="450062"/>
                  </a:moveTo>
                  <a:lnTo>
                    <a:pt x="664692" y="435737"/>
                  </a:lnTo>
                  <a:lnTo>
                    <a:pt x="663295" y="435851"/>
                  </a:lnTo>
                  <a:lnTo>
                    <a:pt x="651357" y="448627"/>
                  </a:lnTo>
                  <a:lnTo>
                    <a:pt x="651357" y="450532"/>
                  </a:lnTo>
                  <a:lnTo>
                    <a:pt x="665187" y="463423"/>
                  </a:lnTo>
                  <a:lnTo>
                    <a:pt x="666127" y="463410"/>
                  </a:lnTo>
                  <a:lnTo>
                    <a:pt x="679043" y="450062"/>
                  </a:lnTo>
                  <a:close/>
                </a:path>
                <a:path w="679450" h="1115060" extrusionOk="0">
                  <a:moveTo>
                    <a:pt x="679043" y="341503"/>
                  </a:moveTo>
                  <a:lnTo>
                    <a:pt x="664692" y="327177"/>
                  </a:lnTo>
                  <a:lnTo>
                    <a:pt x="663295" y="327291"/>
                  </a:lnTo>
                  <a:lnTo>
                    <a:pt x="651357" y="340067"/>
                  </a:lnTo>
                  <a:lnTo>
                    <a:pt x="651357" y="341972"/>
                  </a:lnTo>
                  <a:lnTo>
                    <a:pt x="665187" y="354876"/>
                  </a:lnTo>
                  <a:lnTo>
                    <a:pt x="667524" y="354685"/>
                  </a:lnTo>
                  <a:lnTo>
                    <a:pt x="679043" y="341503"/>
                  </a:lnTo>
                  <a:close/>
                </a:path>
                <a:path w="679450" h="1115060" extrusionOk="0">
                  <a:moveTo>
                    <a:pt x="679043" y="232943"/>
                  </a:moveTo>
                  <a:lnTo>
                    <a:pt x="665657" y="218617"/>
                  </a:lnTo>
                  <a:lnTo>
                    <a:pt x="664235" y="218643"/>
                  </a:lnTo>
                  <a:lnTo>
                    <a:pt x="651357" y="231508"/>
                  </a:lnTo>
                  <a:lnTo>
                    <a:pt x="651357" y="233413"/>
                  </a:lnTo>
                  <a:lnTo>
                    <a:pt x="665187" y="246303"/>
                  </a:lnTo>
                  <a:lnTo>
                    <a:pt x="666127" y="246291"/>
                  </a:lnTo>
                  <a:lnTo>
                    <a:pt x="679043" y="232943"/>
                  </a:lnTo>
                  <a:close/>
                </a:path>
                <a:path w="679450" h="1115060" extrusionOk="0">
                  <a:moveTo>
                    <a:pt x="679043" y="124383"/>
                  </a:moveTo>
                  <a:lnTo>
                    <a:pt x="665657" y="110058"/>
                  </a:lnTo>
                  <a:lnTo>
                    <a:pt x="664235" y="110083"/>
                  </a:lnTo>
                  <a:lnTo>
                    <a:pt x="651357" y="122948"/>
                  </a:lnTo>
                  <a:lnTo>
                    <a:pt x="651357" y="124853"/>
                  </a:lnTo>
                  <a:lnTo>
                    <a:pt x="665187" y="137756"/>
                  </a:lnTo>
                  <a:lnTo>
                    <a:pt x="667524" y="137566"/>
                  </a:lnTo>
                  <a:lnTo>
                    <a:pt x="679043" y="124383"/>
                  </a:lnTo>
                  <a:close/>
                </a:path>
                <a:path w="679450" h="1115060" extrusionOk="0">
                  <a:moveTo>
                    <a:pt x="679043" y="15824"/>
                  </a:moveTo>
                  <a:lnTo>
                    <a:pt x="665657" y="1498"/>
                  </a:lnTo>
                  <a:lnTo>
                    <a:pt x="664235" y="1524"/>
                  </a:lnTo>
                  <a:lnTo>
                    <a:pt x="651357" y="14389"/>
                  </a:lnTo>
                  <a:lnTo>
                    <a:pt x="651357" y="16294"/>
                  </a:lnTo>
                  <a:lnTo>
                    <a:pt x="665187" y="29197"/>
                  </a:lnTo>
                  <a:lnTo>
                    <a:pt x="667524" y="29006"/>
                  </a:lnTo>
                  <a:lnTo>
                    <a:pt x="679043" y="15824"/>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2" name="Google Shape;362;p14"/>
            <p:cNvSpPr/>
            <p:nvPr/>
          </p:nvSpPr>
          <p:spPr>
            <a:xfrm>
              <a:off x="10088283" y="2844901"/>
              <a:ext cx="679450" cy="465455"/>
            </a:xfrm>
            <a:custGeom>
              <a:avLst/>
              <a:gdLst/>
              <a:ahLst/>
              <a:cxnLst/>
              <a:rect l="l" t="t" r="r" b="b"/>
              <a:pathLst>
                <a:path w="679450" h="465454" extrusionOk="0">
                  <a:moveTo>
                    <a:pt x="27660" y="448627"/>
                  </a:moveTo>
                  <a:lnTo>
                    <a:pt x="13360" y="435737"/>
                  </a:lnTo>
                  <a:lnTo>
                    <a:pt x="11963" y="435851"/>
                  </a:lnTo>
                  <a:lnTo>
                    <a:pt x="0" y="450062"/>
                  </a:lnTo>
                  <a:lnTo>
                    <a:pt x="88" y="451459"/>
                  </a:lnTo>
                  <a:lnTo>
                    <a:pt x="13830" y="463423"/>
                  </a:lnTo>
                  <a:lnTo>
                    <a:pt x="14782" y="463410"/>
                  </a:lnTo>
                  <a:lnTo>
                    <a:pt x="27660" y="450532"/>
                  </a:lnTo>
                  <a:lnTo>
                    <a:pt x="27660" y="448627"/>
                  </a:lnTo>
                  <a:close/>
                </a:path>
                <a:path w="679450" h="465454" extrusionOk="0">
                  <a:moveTo>
                    <a:pt x="27660" y="231521"/>
                  </a:moveTo>
                  <a:lnTo>
                    <a:pt x="14312" y="218617"/>
                  </a:lnTo>
                  <a:lnTo>
                    <a:pt x="12890" y="218643"/>
                  </a:lnTo>
                  <a:lnTo>
                    <a:pt x="0" y="232943"/>
                  </a:lnTo>
                  <a:lnTo>
                    <a:pt x="88" y="234340"/>
                  </a:lnTo>
                  <a:lnTo>
                    <a:pt x="13360" y="246316"/>
                  </a:lnTo>
                  <a:lnTo>
                    <a:pt x="13830" y="246316"/>
                  </a:lnTo>
                  <a:lnTo>
                    <a:pt x="27660" y="233413"/>
                  </a:lnTo>
                  <a:lnTo>
                    <a:pt x="27660" y="231521"/>
                  </a:lnTo>
                  <a:close/>
                </a:path>
                <a:path w="679450" h="465454" extrusionOk="0">
                  <a:moveTo>
                    <a:pt x="27660" y="122948"/>
                  </a:moveTo>
                  <a:lnTo>
                    <a:pt x="14312" y="110058"/>
                  </a:lnTo>
                  <a:lnTo>
                    <a:pt x="12890" y="110083"/>
                  </a:lnTo>
                  <a:lnTo>
                    <a:pt x="0" y="124383"/>
                  </a:lnTo>
                  <a:lnTo>
                    <a:pt x="88" y="125780"/>
                  </a:lnTo>
                  <a:lnTo>
                    <a:pt x="13360" y="137756"/>
                  </a:lnTo>
                  <a:lnTo>
                    <a:pt x="13830" y="137756"/>
                  </a:lnTo>
                  <a:lnTo>
                    <a:pt x="27660" y="124853"/>
                  </a:lnTo>
                  <a:lnTo>
                    <a:pt x="27660" y="122948"/>
                  </a:lnTo>
                  <a:close/>
                </a:path>
                <a:path w="679450" h="465454" extrusionOk="0">
                  <a:moveTo>
                    <a:pt x="27673" y="341503"/>
                  </a:moveTo>
                  <a:lnTo>
                    <a:pt x="14312" y="327177"/>
                  </a:lnTo>
                  <a:lnTo>
                    <a:pt x="12890" y="327202"/>
                  </a:lnTo>
                  <a:lnTo>
                    <a:pt x="0" y="341503"/>
                  </a:lnTo>
                  <a:lnTo>
                    <a:pt x="88" y="342900"/>
                  </a:lnTo>
                  <a:lnTo>
                    <a:pt x="13830" y="354876"/>
                  </a:lnTo>
                  <a:lnTo>
                    <a:pt x="16179" y="354685"/>
                  </a:lnTo>
                  <a:lnTo>
                    <a:pt x="27673" y="341503"/>
                  </a:lnTo>
                  <a:close/>
                </a:path>
                <a:path w="679450" h="465454" extrusionOk="0">
                  <a:moveTo>
                    <a:pt x="27673" y="15824"/>
                  </a:moveTo>
                  <a:lnTo>
                    <a:pt x="14312" y="1498"/>
                  </a:lnTo>
                  <a:lnTo>
                    <a:pt x="12890" y="1524"/>
                  </a:lnTo>
                  <a:lnTo>
                    <a:pt x="0" y="15824"/>
                  </a:lnTo>
                  <a:lnTo>
                    <a:pt x="88" y="17233"/>
                  </a:lnTo>
                  <a:lnTo>
                    <a:pt x="13830" y="29197"/>
                  </a:lnTo>
                  <a:lnTo>
                    <a:pt x="16179" y="29006"/>
                  </a:lnTo>
                  <a:lnTo>
                    <a:pt x="27673" y="15824"/>
                  </a:lnTo>
                  <a:close/>
                </a:path>
                <a:path w="679450" h="465454" extrusionOk="0">
                  <a:moveTo>
                    <a:pt x="137731" y="448525"/>
                  </a:moveTo>
                  <a:lnTo>
                    <a:pt x="123456" y="434251"/>
                  </a:lnTo>
                  <a:lnTo>
                    <a:pt x="121335" y="434251"/>
                  </a:lnTo>
                  <a:lnTo>
                    <a:pt x="107048" y="450113"/>
                  </a:lnTo>
                  <a:lnTo>
                    <a:pt x="107238" y="452170"/>
                  </a:lnTo>
                  <a:lnTo>
                    <a:pt x="121856" y="464934"/>
                  </a:lnTo>
                  <a:lnTo>
                    <a:pt x="122402" y="464934"/>
                  </a:lnTo>
                  <a:lnTo>
                    <a:pt x="137731" y="450634"/>
                  </a:lnTo>
                  <a:lnTo>
                    <a:pt x="137731" y="448525"/>
                  </a:lnTo>
                  <a:close/>
                </a:path>
                <a:path w="679450" h="465454" extrusionOk="0">
                  <a:moveTo>
                    <a:pt x="137731" y="339966"/>
                  </a:moveTo>
                  <a:lnTo>
                    <a:pt x="122910" y="325666"/>
                  </a:lnTo>
                  <a:lnTo>
                    <a:pt x="120307" y="325805"/>
                  </a:lnTo>
                  <a:lnTo>
                    <a:pt x="107048" y="340487"/>
                  </a:lnTo>
                  <a:lnTo>
                    <a:pt x="107073" y="342074"/>
                  </a:lnTo>
                  <a:lnTo>
                    <a:pt x="121856" y="356374"/>
                  </a:lnTo>
                  <a:lnTo>
                    <a:pt x="122402" y="356374"/>
                  </a:lnTo>
                  <a:lnTo>
                    <a:pt x="137731" y="342074"/>
                  </a:lnTo>
                  <a:lnTo>
                    <a:pt x="137731" y="339966"/>
                  </a:lnTo>
                  <a:close/>
                </a:path>
                <a:path w="679450" h="465454" extrusionOk="0">
                  <a:moveTo>
                    <a:pt x="137731" y="231406"/>
                  </a:moveTo>
                  <a:lnTo>
                    <a:pt x="122910" y="217119"/>
                  </a:lnTo>
                  <a:lnTo>
                    <a:pt x="121335" y="217144"/>
                  </a:lnTo>
                  <a:lnTo>
                    <a:pt x="107048" y="231940"/>
                  </a:lnTo>
                  <a:lnTo>
                    <a:pt x="107073" y="233514"/>
                  </a:lnTo>
                  <a:lnTo>
                    <a:pt x="121856" y="247815"/>
                  </a:lnTo>
                  <a:lnTo>
                    <a:pt x="122402" y="247815"/>
                  </a:lnTo>
                  <a:lnTo>
                    <a:pt x="137731" y="233514"/>
                  </a:lnTo>
                  <a:lnTo>
                    <a:pt x="137731" y="231406"/>
                  </a:lnTo>
                  <a:close/>
                </a:path>
                <a:path w="679450" h="465454" extrusionOk="0">
                  <a:moveTo>
                    <a:pt x="137731" y="122847"/>
                  </a:moveTo>
                  <a:lnTo>
                    <a:pt x="122910" y="108559"/>
                  </a:lnTo>
                  <a:lnTo>
                    <a:pt x="121335" y="108585"/>
                  </a:lnTo>
                  <a:lnTo>
                    <a:pt x="107048" y="123380"/>
                  </a:lnTo>
                  <a:lnTo>
                    <a:pt x="107073" y="124955"/>
                  </a:lnTo>
                  <a:lnTo>
                    <a:pt x="121856" y="139255"/>
                  </a:lnTo>
                  <a:lnTo>
                    <a:pt x="122402" y="139255"/>
                  </a:lnTo>
                  <a:lnTo>
                    <a:pt x="137731" y="124955"/>
                  </a:lnTo>
                  <a:lnTo>
                    <a:pt x="137731" y="122847"/>
                  </a:lnTo>
                  <a:close/>
                </a:path>
                <a:path w="679450" h="465454" extrusionOk="0">
                  <a:moveTo>
                    <a:pt x="137731" y="14287"/>
                  </a:moveTo>
                  <a:lnTo>
                    <a:pt x="122910" y="0"/>
                  </a:lnTo>
                  <a:lnTo>
                    <a:pt x="121335" y="25"/>
                  </a:lnTo>
                  <a:lnTo>
                    <a:pt x="107048" y="14820"/>
                  </a:lnTo>
                  <a:lnTo>
                    <a:pt x="107073" y="16395"/>
                  </a:lnTo>
                  <a:lnTo>
                    <a:pt x="121856" y="30695"/>
                  </a:lnTo>
                  <a:lnTo>
                    <a:pt x="122402" y="30695"/>
                  </a:lnTo>
                  <a:lnTo>
                    <a:pt x="137731" y="16395"/>
                  </a:lnTo>
                  <a:lnTo>
                    <a:pt x="137731" y="14287"/>
                  </a:lnTo>
                  <a:close/>
                </a:path>
                <a:path w="679450" h="465454" extrusionOk="0">
                  <a:moveTo>
                    <a:pt x="246303" y="450113"/>
                  </a:moveTo>
                  <a:lnTo>
                    <a:pt x="232003" y="434251"/>
                  </a:lnTo>
                  <a:lnTo>
                    <a:pt x="229895" y="434251"/>
                  </a:lnTo>
                  <a:lnTo>
                    <a:pt x="215595" y="449046"/>
                  </a:lnTo>
                  <a:lnTo>
                    <a:pt x="215620" y="450634"/>
                  </a:lnTo>
                  <a:lnTo>
                    <a:pt x="230428" y="464934"/>
                  </a:lnTo>
                  <a:lnTo>
                    <a:pt x="230949" y="464934"/>
                  </a:lnTo>
                  <a:lnTo>
                    <a:pt x="246303" y="450113"/>
                  </a:lnTo>
                  <a:close/>
                </a:path>
                <a:path w="679450" h="465454" extrusionOk="0">
                  <a:moveTo>
                    <a:pt x="246303" y="341553"/>
                  </a:moveTo>
                  <a:lnTo>
                    <a:pt x="231482" y="325666"/>
                  </a:lnTo>
                  <a:lnTo>
                    <a:pt x="228854" y="325805"/>
                  </a:lnTo>
                  <a:lnTo>
                    <a:pt x="215595" y="340487"/>
                  </a:lnTo>
                  <a:lnTo>
                    <a:pt x="215620" y="342074"/>
                  </a:lnTo>
                  <a:lnTo>
                    <a:pt x="230428" y="356374"/>
                  </a:lnTo>
                  <a:lnTo>
                    <a:pt x="230949" y="356374"/>
                  </a:lnTo>
                  <a:lnTo>
                    <a:pt x="246303" y="341553"/>
                  </a:lnTo>
                  <a:close/>
                </a:path>
                <a:path w="679450" h="465454" extrusionOk="0">
                  <a:moveTo>
                    <a:pt x="246303" y="232994"/>
                  </a:moveTo>
                  <a:lnTo>
                    <a:pt x="231482" y="217119"/>
                  </a:lnTo>
                  <a:lnTo>
                    <a:pt x="229895" y="217144"/>
                  </a:lnTo>
                  <a:lnTo>
                    <a:pt x="215595" y="231940"/>
                  </a:lnTo>
                  <a:lnTo>
                    <a:pt x="215620" y="233514"/>
                  </a:lnTo>
                  <a:lnTo>
                    <a:pt x="230428" y="247815"/>
                  </a:lnTo>
                  <a:lnTo>
                    <a:pt x="230949" y="247815"/>
                  </a:lnTo>
                  <a:lnTo>
                    <a:pt x="246303" y="232994"/>
                  </a:lnTo>
                  <a:close/>
                </a:path>
                <a:path w="679450" h="465454" extrusionOk="0">
                  <a:moveTo>
                    <a:pt x="246303" y="124434"/>
                  </a:moveTo>
                  <a:lnTo>
                    <a:pt x="231482" y="108559"/>
                  </a:lnTo>
                  <a:lnTo>
                    <a:pt x="229895" y="108585"/>
                  </a:lnTo>
                  <a:lnTo>
                    <a:pt x="215595" y="123380"/>
                  </a:lnTo>
                  <a:lnTo>
                    <a:pt x="215620" y="124955"/>
                  </a:lnTo>
                  <a:lnTo>
                    <a:pt x="230428" y="139255"/>
                  </a:lnTo>
                  <a:lnTo>
                    <a:pt x="230949" y="139255"/>
                  </a:lnTo>
                  <a:lnTo>
                    <a:pt x="246303" y="124434"/>
                  </a:lnTo>
                  <a:close/>
                </a:path>
                <a:path w="679450" h="465454" extrusionOk="0">
                  <a:moveTo>
                    <a:pt x="246303" y="15875"/>
                  </a:moveTo>
                  <a:lnTo>
                    <a:pt x="231482" y="0"/>
                  </a:lnTo>
                  <a:lnTo>
                    <a:pt x="229895" y="25"/>
                  </a:lnTo>
                  <a:lnTo>
                    <a:pt x="215595" y="14820"/>
                  </a:lnTo>
                  <a:lnTo>
                    <a:pt x="215620" y="16395"/>
                  </a:lnTo>
                  <a:lnTo>
                    <a:pt x="230428" y="30695"/>
                  </a:lnTo>
                  <a:lnTo>
                    <a:pt x="230949" y="30695"/>
                  </a:lnTo>
                  <a:lnTo>
                    <a:pt x="246303" y="15875"/>
                  </a:lnTo>
                  <a:close/>
                </a:path>
                <a:path w="679450" h="465454" extrusionOk="0">
                  <a:moveTo>
                    <a:pt x="354876" y="449046"/>
                  </a:moveTo>
                  <a:lnTo>
                    <a:pt x="340550" y="434251"/>
                  </a:lnTo>
                  <a:lnTo>
                    <a:pt x="338467" y="434251"/>
                  </a:lnTo>
                  <a:lnTo>
                    <a:pt x="324142" y="449046"/>
                  </a:lnTo>
                  <a:lnTo>
                    <a:pt x="324142" y="450113"/>
                  </a:lnTo>
                  <a:lnTo>
                    <a:pt x="338975" y="464934"/>
                  </a:lnTo>
                  <a:lnTo>
                    <a:pt x="339521" y="464934"/>
                  </a:lnTo>
                  <a:lnTo>
                    <a:pt x="354876" y="450113"/>
                  </a:lnTo>
                  <a:lnTo>
                    <a:pt x="354876" y="449046"/>
                  </a:lnTo>
                  <a:close/>
                </a:path>
                <a:path w="679450" h="465454" extrusionOk="0">
                  <a:moveTo>
                    <a:pt x="354876" y="340487"/>
                  </a:moveTo>
                  <a:lnTo>
                    <a:pt x="340029" y="325666"/>
                  </a:lnTo>
                  <a:lnTo>
                    <a:pt x="337426" y="325805"/>
                  </a:lnTo>
                  <a:lnTo>
                    <a:pt x="324142" y="340487"/>
                  </a:lnTo>
                  <a:lnTo>
                    <a:pt x="324142" y="341553"/>
                  </a:lnTo>
                  <a:lnTo>
                    <a:pt x="338975" y="356374"/>
                  </a:lnTo>
                  <a:lnTo>
                    <a:pt x="339521" y="356374"/>
                  </a:lnTo>
                  <a:lnTo>
                    <a:pt x="354876" y="341553"/>
                  </a:lnTo>
                  <a:lnTo>
                    <a:pt x="354876" y="340487"/>
                  </a:lnTo>
                  <a:close/>
                </a:path>
                <a:path w="679450" h="465454" extrusionOk="0">
                  <a:moveTo>
                    <a:pt x="354876" y="231940"/>
                  </a:moveTo>
                  <a:lnTo>
                    <a:pt x="340029" y="217119"/>
                  </a:lnTo>
                  <a:lnTo>
                    <a:pt x="338467" y="217144"/>
                  </a:lnTo>
                  <a:lnTo>
                    <a:pt x="324142" y="231940"/>
                  </a:lnTo>
                  <a:lnTo>
                    <a:pt x="324142" y="232994"/>
                  </a:lnTo>
                  <a:lnTo>
                    <a:pt x="338975" y="247815"/>
                  </a:lnTo>
                  <a:lnTo>
                    <a:pt x="339521" y="247815"/>
                  </a:lnTo>
                  <a:lnTo>
                    <a:pt x="354876" y="232994"/>
                  </a:lnTo>
                  <a:lnTo>
                    <a:pt x="354876" y="231940"/>
                  </a:lnTo>
                  <a:close/>
                </a:path>
                <a:path w="679450" h="465454" extrusionOk="0">
                  <a:moveTo>
                    <a:pt x="354876" y="123380"/>
                  </a:moveTo>
                  <a:lnTo>
                    <a:pt x="340029" y="108559"/>
                  </a:lnTo>
                  <a:lnTo>
                    <a:pt x="338467" y="108585"/>
                  </a:lnTo>
                  <a:lnTo>
                    <a:pt x="324142" y="123380"/>
                  </a:lnTo>
                  <a:lnTo>
                    <a:pt x="324142" y="124434"/>
                  </a:lnTo>
                  <a:lnTo>
                    <a:pt x="338975" y="139255"/>
                  </a:lnTo>
                  <a:lnTo>
                    <a:pt x="339521" y="139255"/>
                  </a:lnTo>
                  <a:lnTo>
                    <a:pt x="354876" y="124434"/>
                  </a:lnTo>
                  <a:lnTo>
                    <a:pt x="354876" y="123380"/>
                  </a:lnTo>
                  <a:close/>
                </a:path>
                <a:path w="679450" h="465454" extrusionOk="0">
                  <a:moveTo>
                    <a:pt x="354876" y="14820"/>
                  </a:moveTo>
                  <a:lnTo>
                    <a:pt x="340029" y="0"/>
                  </a:lnTo>
                  <a:lnTo>
                    <a:pt x="338467" y="25"/>
                  </a:lnTo>
                  <a:lnTo>
                    <a:pt x="324142" y="14820"/>
                  </a:lnTo>
                  <a:lnTo>
                    <a:pt x="324142" y="15875"/>
                  </a:lnTo>
                  <a:lnTo>
                    <a:pt x="338975" y="30695"/>
                  </a:lnTo>
                  <a:lnTo>
                    <a:pt x="339521" y="30695"/>
                  </a:lnTo>
                  <a:lnTo>
                    <a:pt x="354876" y="15875"/>
                  </a:lnTo>
                  <a:lnTo>
                    <a:pt x="354876" y="14820"/>
                  </a:lnTo>
                  <a:close/>
                </a:path>
                <a:path w="679450" h="465454" extrusionOk="0">
                  <a:moveTo>
                    <a:pt x="463397" y="339966"/>
                  </a:moveTo>
                  <a:lnTo>
                    <a:pt x="448602" y="325666"/>
                  </a:lnTo>
                  <a:lnTo>
                    <a:pt x="445973" y="325805"/>
                  </a:lnTo>
                  <a:lnTo>
                    <a:pt x="432714" y="340487"/>
                  </a:lnTo>
                  <a:lnTo>
                    <a:pt x="432739" y="342074"/>
                  </a:lnTo>
                  <a:lnTo>
                    <a:pt x="447522" y="356374"/>
                  </a:lnTo>
                  <a:lnTo>
                    <a:pt x="448068" y="356374"/>
                  </a:lnTo>
                  <a:lnTo>
                    <a:pt x="463397" y="342074"/>
                  </a:lnTo>
                  <a:lnTo>
                    <a:pt x="463397" y="339966"/>
                  </a:lnTo>
                  <a:close/>
                </a:path>
                <a:path w="679450" h="465454" extrusionOk="0">
                  <a:moveTo>
                    <a:pt x="463423" y="450113"/>
                  </a:moveTo>
                  <a:lnTo>
                    <a:pt x="449122" y="434251"/>
                  </a:lnTo>
                  <a:lnTo>
                    <a:pt x="447014" y="434251"/>
                  </a:lnTo>
                  <a:lnTo>
                    <a:pt x="432714" y="449046"/>
                  </a:lnTo>
                  <a:lnTo>
                    <a:pt x="432739" y="450634"/>
                  </a:lnTo>
                  <a:lnTo>
                    <a:pt x="447522" y="464934"/>
                  </a:lnTo>
                  <a:lnTo>
                    <a:pt x="448068" y="464934"/>
                  </a:lnTo>
                  <a:lnTo>
                    <a:pt x="463423" y="450113"/>
                  </a:lnTo>
                  <a:close/>
                </a:path>
                <a:path w="679450" h="465454" extrusionOk="0">
                  <a:moveTo>
                    <a:pt x="463423" y="232994"/>
                  </a:moveTo>
                  <a:lnTo>
                    <a:pt x="448602" y="217119"/>
                  </a:lnTo>
                  <a:lnTo>
                    <a:pt x="447014" y="217144"/>
                  </a:lnTo>
                  <a:lnTo>
                    <a:pt x="432714" y="231940"/>
                  </a:lnTo>
                  <a:lnTo>
                    <a:pt x="432739" y="233514"/>
                  </a:lnTo>
                  <a:lnTo>
                    <a:pt x="447522" y="247815"/>
                  </a:lnTo>
                  <a:lnTo>
                    <a:pt x="448068" y="247815"/>
                  </a:lnTo>
                  <a:lnTo>
                    <a:pt x="463423" y="232994"/>
                  </a:lnTo>
                  <a:close/>
                </a:path>
                <a:path w="679450" h="465454" extrusionOk="0">
                  <a:moveTo>
                    <a:pt x="463423" y="124434"/>
                  </a:moveTo>
                  <a:lnTo>
                    <a:pt x="448602" y="108559"/>
                  </a:lnTo>
                  <a:lnTo>
                    <a:pt x="447014" y="108585"/>
                  </a:lnTo>
                  <a:lnTo>
                    <a:pt x="432714" y="123380"/>
                  </a:lnTo>
                  <a:lnTo>
                    <a:pt x="432739" y="124955"/>
                  </a:lnTo>
                  <a:lnTo>
                    <a:pt x="447522" y="139255"/>
                  </a:lnTo>
                  <a:lnTo>
                    <a:pt x="448068" y="139255"/>
                  </a:lnTo>
                  <a:lnTo>
                    <a:pt x="463423" y="124434"/>
                  </a:lnTo>
                  <a:close/>
                </a:path>
                <a:path w="679450" h="465454" extrusionOk="0">
                  <a:moveTo>
                    <a:pt x="463423" y="15875"/>
                  </a:moveTo>
                  <a:lnTo>
                    <a:pt x="448602" y="0"/>
                  </a:lnTo>
                  <a:lnTo>
                    <a:pt x="447014" y="25"/>
                  </a:lnTo>
                  <a:lnTo>
                    <a:pt x="432714" y="14820"/>
                  </a:lnTo>
                  <a:lnTo>
                    <a:pt x="432739" y="16395"/>
                  </a:lnTo>
                  <a:lnTo>
                    <a:pt x="447522" y="30695"/>
                  </a:lnTo>
                  <a:lnTo>
                    <a:pt x="448068" y="30695"/>
                  </a:lnTo>
                  <a:lnTo>
                    <a:pt x="463423" y="15875"/>
                  </a:lnTo>
                  <a:close/>
                </a:path>
                <a:path w="679450" h="465454" extrusionOk="0">
                  <a:moveTo>
                    <a:pt x="571944" y="448525"/>
                  </a:moveTo>
                  <a:lnTo>
                    <a:pt x="557669" y="434251"/>
                  </a:lnTo>
                  <a:lnTo>
                    <a:pt x="555561" y="434251"/>
                  </a:lnTo>
                  <a:lnTo>
                    <a:pt x="541261" y="449046"/>
                  </a:lnTo>
                  <a:lnTo>
                    <a:pt x="541286" y="450634"/>
                  </a:lnTo>
                  <a:lnTo>
                    <a:pt x="556094" y="464934"/>
                  </a:lnTo>
                  <a:lnTo>
                    <a:pt x="556615" y="464934"/>
                  </a:lnTo>
                  <a:lnTo>
                    <a:pt x="571944" y="450634"/>
                  </a:lnTo>
                  <a:lnTo>
                    <a:pt x="571944" y="448525"/>
                  </a:lnTo>
                  <a:close/>
                </a:path>
                <a:path w="679450" h="465454" extrusionOk="0">
                  <a:moveTo>
                    <a:pt x="571944" y="339966"/>
                  </a:moveTo>
                  <a:lnTo>
                    <a:pt x="557161" y="325666"/>
                  </a:lnTo>
                  <a:lnTo>
                    <a:pt x="554532" y="325805"/>
                  </a:lnTo>
                  <a:lnTo>
                    <a:pt x="541286" y="339966"/>
                  </a:lnTo>
                  <a:lnTo>
                    <a:pt x="541286" y="342074"/>
                  </a:lnTo>
                  <a:lnTo>
                    <a:pt x="556615" y="356374"/>
                  </a:lnTo>
                  <a:lnTo>
                    <a:pt x="558698" y="356247"/>
                  </a:lnTo>
                  <a:lnTo>
                    <a:pt x="571944" y="342074"/>
                  </a:lnTo>
                  <a:lnTo>
                    <a:pt x="571944" y="339966"/>
                  </a:lnTo>
                  <a:close/>
                </a:path>
                <a:path w="679450" h="465454" extrusionOk="0">
                  <a:moveTo>
                    <a:pt x="571944" y="231406"/>
                  </a:moveTo>
                  <a:lnTo>
                    <a:pt x="557161" y="217119"/>
                  </a:lnTo>
                  <a:lnTo>
                    <a:pt x="555561" y="217144"/>
                  </a:lnTo>
                  <a:lnTo>
                    <a:pt x="541286" y="231406"/>
                  </a:lnTo>
                  <a:lnTo>
                    <a:pt x="541286" y="233514"/>
                  </a:lnTo>
                  <a:lnTo>
                    <a:pt x="556615" y="247815"/>
                  </a:lnTo>
                  <a:lnTo>
                    <a:pt x="558698" y="247688"/>
                  </a:lnTo>
                  <a:lnTo>
                    <a:pt x="571944" y="233514"/>
                  </a:lnTo>
                  <a:lnTo>
                    <a:pt x="571944" y="231406"/>
                  </a:lnTo>
                  <a:close/>
                </a:path>
                <a:path w="679450" h="465454" extrusionOk="0">
                  <a:moveTo>
                    <a:pt x="571944" y="122847"/>
                  </a:moveTo>
                  <a:lnTo>
                    <a:pt x="557161" y="108559"/>
                  </a:lnTo>
                  <a:lnTo>
                    <a:pt x="555561" y="108585"/>
                  </a:lnTo>
                  <a:lnTo>
                    <a:pt x="541286" y="122847"/>
                  </a:lnTo>
                  <a:lnTo>
                    <a:pt x="541286" y="124955"/>
                  </a:lnTo>
                  <a:lnTo>
                    <a:pt x="556094" y="139255"/>
                  </a:lnTo>
                  <a:lnTo>
                    <a:pt x="556615" y="139255"/>
                  </a:lnTo>
                  <a:lnTo>
                    <a:pt x="571944" y="124955"/>
                  </a:lnTo>
                  <a:lnTo>
                    <a:pt x="571944" y="122847"/>
                  </a:lnTo>
                  <a:close/>
                </a:path>
                <a:path w="679450" h="465454" extrusionOk="0">
                  <a:moveTo>
                    <a:pt x="571944" y="14287"/>
                  </a:moveTo>
                  <a:lnTo>
                    <a:pt x="557161" y="0"/>
                  </a:lnTo>
                  <a:lnTo>
                    <a:pt x="555561" y="25"/>
                  </a:lnTo>
                  <a:lnTo>
                    <a:pt x="541286" y="14287"/>
                  </a:lnTo>
                  <a:lnTo>
                    <a:pt x="541286" y="16395"/>
                  </a:lnTo>
                  <a:lnTo>
                    <a:pt x="556094" y="30695"/>
                  </a:lnTo>
                  <a:lnTo>
                    <a:pt x="556615" y="30695"/>
                  </a:lnTo>
                  <a:lnTo>
                    <a:pt x="571944" y="16395"/>
                  </a:lnTo>
                  <a:lnTo>
                    <a:pt x="571944" y="14287"/>
                  </a:lnTo>
                  <a:close/>
                </a:path>
                <a:path w="679450" h="465454" extrusionOk="0">
                  <a:moveTo>
                    <a:pt x="679043" y="450062"/>
                  </a:moveTo>
                  <a:lnTo>
                    <a:pt x="664692" y="435737"/>
                  </a:lnTo>
                  <a:lnTo>
                    <a:pt x="663295" y="435851"/>
                  </a:lnTo>
                  <a:lnTo>
                    <a:pt x="651357" y="448627"/>
                  </a:lnTo>
                  <a:lnTo>
                    <a:pt x="651357" y="450532"/>
                  </a:lnTo>
                  <a:lnTo>
                    <a:pt x="665187" y="463423"/>
                  </a:lnTo>
                  <a:lnTo>
                    <a:pt x="666127" y="463410"/>
                  </a:lnTo>
                  <a:lnTo>
                    <a:pt x="679043" y="450062"/>
                  </a:lnTo>
                  <a:close/>
                </a:path>
                <a:path w="679450" h="465454" extrusionOk="0">
                  <a:moveTo>
                    <a:pt x="679043" y="341503"/>
                  </a:moveTo>
                  <a:lnTo>
                    <a:pt x="665657" y="327177"/>
                  </a:lnTo>
                  <a:lnTo>
                    <a:pt x="664235" y="327202"/>
                  </a:lnTo>
                  <a:lnTo>
                    <a:pt x="651357" y="340067"/>
                  </a:lnTo>
                  <a:lnTo>
                    <a:pt x="651357" y="341972"/>
                  </a:lnTo>
                  <a:lnTo>
                    <a:pt x="665187" y="354876"/>
                  </a:lnTo>
                  <a:lnTo>
                    <a:pt x="667524" y="354685"/>
                  </a:lnTo>
                  <a:lnTo>
                    <a:pt x="679043" y="341503"/>
                  </a:lnTo>
                  <a:close/>
                </a:path>
                <a:path w="679450" h="465454" extrusionOk="0">
                  <a:moveTo>
                    <a:pt x="679043" y="232943"/>
                  </a:moveTo>
                  <a:lnTo>
                    <a:pt x="665657" y="218617"/>
                  </a:lnTo>
                  <a:lnTo>
                    <a:pt x="664235" y="218643"/>
                  </a:lnTo>
                  <a:lnTo>
                    <a:pt x="651357" y="231521"/>
                  </a:lnTo>
                  <a:lnTo>
                    <a:pt x="651357" y="233413"/>
                  </a:lnTo>
                  <a:lnTo>
                    <a:pt x="665187" y="246316"/>
                  </a:lnTo>
                  <a:lnTo>
                    <a:pt x="667524" y="246126"/>
                  </a:lnTo>
                  <a:lnTo>
                    <a:pt x="679043" y="232943"/>
                  </a:lnTo>
                  <a:close/>
                </a:path>
                <a:path w="679450" h="465454" extrusionOk="0">
                  <a:moveTo>
                    <a:pt x="679043" y="124383"/>
                  </a:moveTo>
                  <a:lnTo>
                    <a:pt x="665657" y="110058"/>
                  </a:lnTo>
                  <a:lnTo>
                    <a:pt x="664235" y="110083"/>
                  </a:lnTo>
                  <a:lnTo>
                    <a:pt x="651357" y="122948"/>
                  </a:lnTo>
                  <a:lnTo>
                    <a:pt x="651357" y="124853"/>
                  </a:lnTo>
                  <a:lnTo>
                    <a:pt x="664692" y="137756"/>
                  </a:lnTo>
                  <a:lnTo>
                    <a:pt x="665187" y="137756"/>
                  </a:lnTo>
                  <a:lnTo>
                    <a:pt x="679043" y="124383"/>
                  </a:lnTo>
                  <a:close/>
                </a:path>
                <a:path w="679450" h="465454" extrusionOk="0">
                  <a:moveTo>
                    <a:pt x="679043" y="15824"/>
                  </a:moveTo>
                  <a:lnTo>
                    <a:pt x="665657" y="1498"/>
                  </a:lnTo>
                  <a:lnTo>
                    <a:pt x="664235" y="1524"/>
                  </a:lnTo>
                  <a:lnTo>
                    <a:pt x="651357" y="14401"/>
                  </a:lnTo>
                  <a:lnTo>
                    <a:pt x="651357" y="16294"/>
                  </a:lnTo>
                  <a:lnTo>
                    <a:pt x="665187" y="29197"/>
                  </a:lnTo>
                  <a:lnTo>
                    <a:pt x="667524" y="29006"/>
                  </a:lnTo>
                  <a:lnTo>
                    <a:pt x="679043" y="15824"/>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3" name="Google Shape;363;p14"/>
            <p:cNvSpPr/>
            <p:nvPr/>
          </p:nvSpPr>
          <p:spPr>
            <a:xfrm>
              <a:off x="7162279" y="3387648"/>
              <a:ext cx="679450" cy="574040"/>
            </a:xfrm>
            <a:custGeom>
              <a:avLst/>
              <a:gdLst/>
              <a:ahLst/>
              <a:cxnLst/>
              <a:rect l="l" t="t" r="r" b="b"/>
              <a:pathLst>
                <a:path w="679450" h="574039" extrusionOk="0">
                  <a:moveTo>
                    <a:pt x="27698" y="558622"/>
                  </a:moveTo>
                  <a:lnTo>
                    <a:pt x="14795" y="544322"/>
                  </a:lnTo>
                  <a:lnTo>
                    <a:pt x="12903" y="544322"/>
                  </a:lnTo>
                  <a:lnTo>
                    <a:pt x="25" y="557199"/>
                  </a:lnTo>
                  <a:lnTo>
                    <a:pt x="25" y="559117"/>
                  </a:lnTo>
                  <a:lnTo>
                    <a:pt x="13373" y="572008"/>
                  </a:lnTo>
                  <a:lnTo>
                    <a:pt x="13855" y="572008"/>
                  </a:lnTo>
                  <a:lnTo>
                    <a:pt x="27698" y="558622"/>
                  </a:lnTo>
                  <a:close/>
                </a:path>
                <a:path w="679450" h="574039" extrusionOk="0">
                  <a:moveTo>
                    <a:pt x="27698" y="450075"/>
                  </a:moveTo>
                  <a:lnTo>
                    <a:pt x="14325" y="435749"/>
                  </a:lnTo>
                  <a:lnTo>
                    <a:pt x="12903" y="435775"/>
                  </a:lnTo>
                  <a:lnTo>
                    <a:pt x="0" y="449110"/>
                  </a:lnTo>
                  <a:lnTo>
                    <a:pt x="25" y="450545"/>
                  </a:lnTo>
                  <a:lnTo>
                    <a:pt x="13855" y="463435"/>
                  </a:lnTo>
                  <a:lnTo>
                    <a:pt x="16192" y="463245"/>
                  </a:lnTo>
                  <a:lnTo>
                    <a:pt x="27698" y="450075"/>
                  </a:lnTo>
                  <a:close/>
                </a:path>
                <a:path w="679450" h="574039" extrusionOk="0">
                  <a:moveTo>
                    <a:pt x="27698" y="341503"/>
                  </a:moveTo>
                  <a:lnTo>
                    <a:pt x="14795" y="327202"/>
                  </a:lnTo>
                  <a:lnTo>
                    <a:pt x="12903" y="327202"/>
                  </a:lnTo>
                  <a:lnTo>
                    <a:pt x="25" y="340080"/>
                  </a:lnTo>
                  <a:lnTo>
                    <a:pt x="25" y="341998"/>
                  </a:lnTo>
                  <a:lnTo>
                    <a:pt x="13855" y="354888"/>
                  </a:lnTo>
                  <a:lnTo>
                    <a:pt x="16192" y="354698"/>
                  </a:lnTo>
                  <a:lnTo>
                    <a:pt x="27698" y="341503"/>
                  </a:lnTo>
                  <a:close/>
                </a:path>
                <a:path w="679450" h="574039" extrusionOk="0">
                  <a:moveTo>
                    <a:pt x="27698" y="232956"/>
                  </a:moveTo>
                  <a:lnTo>
                    <a:pt x="14795" y="218655"/>
                  </a:lnTo>
                  <a:lnTo>
                    <a:pt x="12903" y="218655"/>
                  </a:lnTo>
                  <a:lnTo>
                    <a:pt x="0" y="231990"/>
                  </a:lnTo>
                  <a:lnTo>
                    <a:pt x="25" y="233426"/>
                  </a:lnTo>
                  <a:lnTo>
                    <a:pt x="13373" y="246316"/>
                  </a:lnTo>
                  <a:lnTo>
                    <a:pt x="13855" y="246316"/>
                  </a:lnTo>
                  <a:lnTo>
                    <a:pt x="27698" y="232956"/>
                  </a:lnTo>
                  <a:close/>
                </a:path>
                <a:path w="679450" h="574039" extrusionOk="0">
                  <a:moveTo>
                    <a:pt x="27698" y="124396"/>
                  </a:moveTo>
                  <a:lnTo>
                    <a:pt x="13373" y="110070"/>
                  </a:lnTo>
                  <a:lnTo>
                    <a:pt x="11963" y="110185"/>
                  </a:lnTo>
                  <a:lnTo>
                    <a:pt x="0" y="123444"/>
                  </a:lnTo>
                  <a:lnTo>
                    <a:pt x="25" y="124866"/>
                  </a:lnTo>
                  <a:lnTo>
                    <a:pt x="13373" y="137769"/>
                  </a:lnTo>
                  <a:lnTo>
                    <a:pt x="13855" y="137769"/>
                  </a:lnTo>
                  <a:lnTo>
                    <a:pt x="27698" y="124396"/>
                  </a:lnTo>
                  <a:close/>
                </a:path>
                <a:path w="679450" h="574039" extrusionOk="0">
                  <a:moveTo>
                    <a:pt x="27698" y="15836"/>
                  </a:moveTo>
                  <a:lnTo>
                    <a:pt x="14325" y="1511"/>
                  </a:lnTo>
                  <a:lnTo>
                    <a:pt x="12903" y="1536"/>
                  </a:lnTo>
                  <a:lnTo>
                    <a:pt x="0" y="14884"/>
                  </a:lnTo>
                  <a:lnTo>
                    <a:pt x="25" y="16306"/>
                  </a:lnTo>
                  <a:lnTo>
                    <a:pt x="13373" y="29210"/>
                  </a:lnTo>
                  <a:lnTo>
                    <a:pt x="13855" y="29210"/>
                  </a:lnTo>
                  <a:lnTo>
                    <a:pt x="27698" y="15836"/>
                  </a:lnTo>
                  <a:close/>
                </a:path>
                <a:path w="679450" h="574039" extrusionOk="0">
                  <a:moveTo>
                    <a:pt x="137731" y="231432"/>
                  </a:moveTo>
                  <a:lnTo>
                    <a:pt x="123456" y="217170"/>
                  </a:lnTo>
                  <a:lnTo>
                    <a:pt x="121361" y="217170"/>
                  </a:lnTo>
                  <a:lnTo>
                    <a:pt x="107061" y="231940"/>
                  </a:lnTo>
                  <a:lnTo>
                    <a:pt x="107086" y="233514"/>
                  </a:lnTo>
                  <a:lnTo>
                    <a:pt x="121881" y="247840"/>
                  </a:lnTo>
                  <a:lnTo>
                    <a:pt x="122415" y="247840"/>
                  </a:lnTo>
                  <a:lnTo>
                    <a:pt x="137731" y="233514"/>
                  </a:lnTo>
                  <a:lnTo>
                    <a:pt x="137731" y="231432"/>
                  </a:lnTo>
                  <a:close/>
                </a:path>
                <a:path w="679450" h="574039" extrusionOk="0">
                  <a:moveTo>
                    <a:pt x="137756" y="558673"/>
                  </a:moveTo>
                  <a:lnTo>
                    <a:pt x="122936" y="542798"/>
                  </a:lnTo>
                  <a:lnTo>
                    <a:pt x="121361" y="542823"/>
                  </a:lnTo>
                  <a:lnTo>
                    <a:pt x="107061" y="557618"/>
                  </a:lnTo>
                  <a:lnTo>
                    <a:pt x="107086" y="559206"/>
                  </a:lnTo>
                  <a:lnTo>
                    <a:pt x="122415" y="573506"/>
                  </a:lnTo>
                  <a:lnTo>
                    <a:pt x="124498" y="573366"/>
                  </a:lnTo>
                  <a:lnTo>
                    <a:pt x="137756" y="558673"/>
                  </a:lnTo>
                  <a:close/>
                </a:path>
                <a:path w="679450" h="574039" extrusionOk="0">
                  <a:moveTo>
                    <a:pt x="137756" y="450126"/>
                  </a:moveTo>
                  <a:lnTo>
                    <a:pt x="122936" y="434225"/>
                  </a:lnTo>
                  <a:lnTo>
                    <a:pt x="121361" y="434251"/>
                  </a:lnTo>
                  <a:lnTo>
                    <a:pt x="107061" y="449072"/>
                  </a:lnTo>
                  <a:lnTo>
                    <a:pt x="107086" y="450634"/>
                  </a:lnTo>
                  <a:lnTo>
                    <a:pt x="121881" y="464934"/>
                  </a:lnTo>
                  <a:lnTo>
                    <a:pt x="122415" y="464934"/>
                  </a:lnTo>
                  <a:lnTo>
                    <a:pt x="137756" y="450126"/>
                  </a:lnTo>
                  <a:close/>
                </a:path>
                <a:path w="679450" h="574039" extrusionOk="0">
                  <a:moveTo>
                    <a:pt x="137756" y="341579"/>
                  </a:moveTo>
                  <a:lnTo>
                    <a:pt x="122936" y="325678"/>
                  </a:lnTo>
                  <a:lnTo>
                    <a:pt x="121361" y="325704"/>
                  </a:lnTo>
                  <a:lnTo>
                    <a:pt x="107061" y="340499"/>
                  </a:lnTo>
                  <a:lnTo>
                    <a:pt x="107086" y="342087"/>
                  </a:lnTo>
                  <a:lnTo>
                    <a:pt x="121881" y="356387"/>
                  </a:lnTo>
                  <a:lnTo>
                    <a:pt x="122415" y="356387"/>
                  </a:lnTo>
                  <a:lnTo>
                    <a:pt x="137756" y="341579"/>
                  </a:lnTo>
                  <a:close/>
                </a:path>
                <a:path w="679450" h="574039" extrusionOk="0">
                  <a:moveTo>
                    <a:pt x="137756" y="124447"/>
                  </a:moveTo>
                  <a:lnTo>
                    <a:pt x="122936" y="108559"/>
                  </a:lnTo>
                  <a:lnTo>
                    <a:pt x="121361" y="108585"/>
                  </a:lnTo>
                  <a:lnTo>
                    <a:pt x="107061" y="123393"/>
                  </a:lnTo>
                  <a:lnTo>
                    <a:pt x="107086" y="124968"/>
                  </a:lnTo>
                  <a:lnTo>
                    <a:pt x="121881" y="139268"/>
                  </a:lnTo>
                  <a:lnTo>
                    <a:pt x="122415" y="139268"/>
                  </a:lnTo>
                  <a:lnTo>
                    <a:pt x="137756" y="124447"/>
                  </a:lnTo>
                  <a:close/>
                </a:path>
                <a:path w="679450" h="574039" extrusionOk="0">
                  <a:moveTo>
                    <a:pt x="137756" y="15887"/>
                  </a:moveTo>
                  <a:lnTo>
                    <a:pt x="122936" y="0"/>
                  </a:lnTo>
                  <a:lnTo>
                    <a:pt x="120319" y="139"/>
                  </a:lnTo>
                  <a:lnTo>
                    <a:pt x="107061" y="14833"/>
                  </a:lnTo>
                  <a:lnTo>
                    <a:pt x="107086" y="16408"/>
                  </a:lnTo>
                  <a:lnTo>
                    <a:pt x="121881" y="30708"/>
                  </a:lnTo>
                  <a:lnTo>
                    <a:pt x="122415" y="30708"/>
                  </a:lnTo>
                  <a:lnTo>
                    <a:pt x="137756" y="15887"/>
                  </a:lnTo>
                  <a:close/>
                </a:path>
                <a:path w="679450" h="574039" extrusionOk="0">
                  <a:moveTo>
                    <a:pt x="246291" y="231432"/>
                  </a:moveTo>
                  <a:lnTo>
                    <a:pt x="232029" y="217170"/>
                  </a:lnTo>
                  <a:lnTo>
                    <a:pt x="229920" y="217170"/>
                  </a:lnTo>
                  <a:lnTo>
                    <a:pt x="215620" y="231940"/>
                  </a:lnTo>
                  <a:lnTo>
                    <a:pt x="215646" y="233514"/>
                  </a:lnTo>
                  <a:lnTo>
                    <a:pt x="230441" y="247840"/>
                  </a:lnTo>
                  <a:lnTo>
                    <a:pt x="230974" y="247840"/>
                  </a:lnTo>
                  <a:lnTo>
                    <a:pt x="246291" y="233514"/>
                  </a:lnTo>
                  <a:lnTo>
                    <a:pt x="246291" y="231432"/>
                  </a:lnTo>
                  <a:close/>
                </a:path>
                <a:path w="679450" h="574039" extrusionOk="0">
                  <a:moveTo>
                    <a:pt x="246316" y="558673"/>
                  </a:moveTo>
                  <a:lnTo>
                    <a:pt x="231495" y="542798"/>
                  </a:lnTo>
                  <a:lnTo>
                    <a:pt x="229920" y="542823"/>
                  </a:lnTo>
                  <a:lnTo>
                    <a:pt x="215620" y="557618"/>
                  </a:lnTo>
                  <a:lnTo>
                    <a:pt x="215646" y="559206"/>
                  </a:lnTo>
                  <a:lnTo>
                    <a:pt x="230974" y="573506"/>
                  </a:lnTo>
                  <a:lnTo>
                    <a:pt x="233057" y="573366"/>
                  </a:lnTo>
                  <a:lnTo>
                    <a:pt x="246316" y="558673"/>
                  </a:lnTo>
                  <a:close/>
                </a:path>
                <a:path w="679450" h="574039" extrusionOk="0">
                  <a:moveTo>
                    <a:pt x="246316" y="450126"/>
                  </a:moveTo>
                  <a:lnTo>
                    <a:pt x="231495" y="434225"/>
                  </a:lnTo>
                  <a:lnTo>
                    <a:pt x="229920" y="434251"/>
                  </a:lnTo>
                  <a:lnTo>
                    <a:pt x="215620" y="449072"/>
                  </a:lnTo>
                  <a:lnTo>
                    <a:pt x="215646" y="450634"/>
                  </a:lnTo>
                  <a:lnTo>
                    <a:pt x="230441" y="464934"/>
                  </a:lnTo>
                  <a:lnTo>
                    <a:pt x="230974" y="464934"/>
                  </a:lnTo>
                  <a:lnTo>
                    <a:pt x="246316" y="450126"/>
                  </a:lnTo>
                  <a:close/>
                </a:path>
                <a:path w="679450" h="574039" extrusionOk="0">
                  <a:moveTo>
                    <a:pt x="246316" y="341579"/>
                  </a:moveTo>
                  <a:lnTo>
                    <a:pt x="231495" y="325678"/>
                  </a:lnTo>
                  <a:lnTo>
                    <a:pt x="229920" y="325704"/>
                  </a:lnTo>
                  <a:lnTo>
                    <a:pt x="215620" y="340499"/>
                  </a:lnTo>
                  <a:lnTo>
                    <a:pt x="215646" y="342087"/>
                  </a:lnTo>
                  <a:lnTo>
                    <a:pt x="230441" y="356387"/>
                  </a:lnTo>
                  <a:lnTo>
                    <a:pt x="230974" y="356387"/>
                  </a:lnTo>
                  <a:lnTo>
                    <a:pt x="246316" y="341579"/>
                  </a:lnTo>
                  <a:close/>
                </a:path>
                <a:path w="679450" h="574039" extrusionOk="0">
                  <a:moveTo>
                    <a:pt x="246316" y="124447"/>
                  </a:moveTo>
                  <a:lnTo>
                    <a:pt x="231495" y="108559"/>
                  </a:lnTo>
                  <a:lnTo>
                    <a:pt x="229920" y="108585"/>
                  </a:lnTo>
                  <a:lnTo>
                    <a:pt x="215620" y="123393"/>
                  </a:lnTo>
                  <a:lnTo>
                    <a:pt x="215646" y="124968"/>
                  </a:lnTo>
                  <a:lnTo>
                    <a:pt x="230441" y="139268"/>
                  </a:lnTo>
                  <a:lnTo>
                    <a:pt x="230974" y="139268"/>
                  </a:lnTo>
                  <a:lnTo>
                    <a:pt x="246316" y="124447"/>
                  </a:lnTo>
                  <a:close/>
                </a:path>
                <a:path w="679450" h="574039" extrusionOk="0">
                  <a:moveTo>
                    <a:pt x="246316" y="15887"/>
                  </a:moveTo>
                  <a:lnTo>
                    <a:pt x="231495" y="0"/>
                  </a:lnTo>
                  <a:lnTo>
                    <a:pt x="228879" y="139"/>
                  </a:lnTo>
                  <a:lnTo>
                    <a:pt x="215620" y="14833"/>
                  </a:lnTo>
                  <a:lnTo>
                    <a:pt x="215646" y="16408"/>
                  </a:lnTo>
                  <a:lnTo>
                    <a:pt x="230441" y="30708"/>
                  </a:lnTo>
                  <a:lnTo>
                    <a:pt x="230974" y="30708"/>
                  </a:lnTo>
                  <a:lnTo>
                    <a:pt x="246316" y="15887"/>
                  </a:lnTo>
                  <a:close/>
                </a:path>
                <a:path w="679450" h="574039" extrusionOk="0">
                  <a:moveTo>
                    <a:pt x="354850" y="231432"/>
                  </a:moveTo>
                  <a:lnTo>
                    <a:pt x="340575" y="217170"/>
                  </a:lnTo>
                  <a:lnTo>
                    <a:pt x="338467" y="217170"/>
                  </a:lnTo>
                  <a:lnTo>
                    <a:pt x="324167" y="231940"/>
                  </a:lnTo>
                  <a:lnTo>
                    <a:pt x="324307" y="234569"/>
                  </a:lnTo>
                  <a:lnTo>
                    <a:pt x="339001" y="247840"/>
                  </a:lnTo>
                  <a:lnTo>
                    <a:pt x="339521" y="247840"/>
                  </a:lnTo>
                  <a:lnTo>
                    <a:pt x="354850" y="233514"/>
                  </a:lnTo>
                  <a:lnTo>
                    <a:pt x="354850" y="231432"/>
                  </a:lnTo>
                  <a:close/>
                </a:path>
                <a:path w="679450" h="574039" extrusionOk="0">
                  <a:moveTo>
                    <a:pt x="354876" y="558673"/>
                  </a:moveTo>
                  <a:lnTo>
                    <a:pt x="340055" y="542798"/>
                  </a:lnTo>
                  <a:lnTo>
                    <a:pt x="338467" y="542823"/>
                  </a:lnTo>
                  <a:lnTo>
                    <a:pt x="324167" y="557618"/>
                  </a:lnTo>
                  <a:lnTo>
                    <a:pt x="324307" y="560247"/>
                  </a:lnTo>
                  <a:lnTo>
                    <a:pt x="339521" y="573506"/>
                  </a:lnTo>
                  <a:lnTo>
                    <a:pt x="341617" y="573366"/>
                  </a:lnTo>
                  <a:lnTo>
                    <a:pt x="354876" y="558673"/>
                  </a:lnTo>
                  <a:close/>
                </a:path>
                <a:path w="679450" h="574039" extrusionOk="0">
                  <a:moveTo>
                    <a:pt x="354876" y="450126"/>
                  </a:moveTo>
                  <a:lnTo>
                    <a:pt x="340055" y="434225"/>
                  </a:lnTo>
                  <a:lnTo>
                    <a:pt x="338467" y="434251"/>
                  </a:lnTo>
                  <a:lnTo>
                    <a:pt x="324167" y="449072"/>
                  </a:lnTo>
                  <a:lnTo>
                    <a:pt x="324307" y="451675"/>
                  </a:lnTo>
                  <a:lnTo>
                    <a:pt x="339521" y="464934"/>
                  </a:lnTo>
                  <a:lnTo>
                    <a:pt x="342125" y="464743"/>
                  </a:lnTo>
                  <a:lnTo>
                    <a:pt x="354876" y="450126"/>
                  </a:lnTo>
                  <a:close/>
                </a:path>
                <a:path w="679450" h="574039" extrusionOk="0">
                  <a:moveTo>
                    <a:pt x="354876" y="341579"/>
                  </a:moveTo>
                  <a:lnTo>
                    <a:pt x="340055" y="325678"/>
                  </a:lnTo>
                  <a:lnTo>
                    <a:pt x="338467" y="325704"/>
                  </a:lnTo>
                  <a:lnTo>
                    <a:pt x="324167" y="340499"/>
                  </a:lnTo>
                  <a:lnTo>
                    <a:pt x="324307" y="343128"/>
                  </a:lnTo>
                  <a:lnTo>
                    <a:pt x="339001" y="356387"/>
                  </a:lnTo>
                  <a:lnTo>
                    <a:pt x="339521" y="356387"/>
                  </a:lnTo>
                  <a:lnTo>
                    <a:pt x="354876" y="341579"/>
                  </a:lnTo>
                  <a:close/>
                </a:path>
                <a:path w="679450" h="574039" extrusionOk="0">
                  <a:moveTo>
                    <a:pt x="354876" y="124447"/>
                  </a:moveTo>
                  <a:lnTo>
                    <a:pt x="340055" y="108559"/>
                  </a:lnTo>
                  <a:lnTo>
                    <a:pt x="338467" y="108585"/>
                  </a:lnTo>
                  <a:lnTo>
                    <a:pt x="324167" y="123393"/>
                  </a:lnTo>
                  <a:lnTo>
                    <a:pt x="324307" y="126009"/>
                  </a:lnTo>
                  <a:lnTo>
                    <a:pt x="339001" y="139268"/>
                  </a:lnTo>
                  <a:lnTo>
                    <a:pt x="339521" y="139268"/>
                  </a:lnTo>
                  <a:lnTo>
                    <a:pt x="354876" y="124447"/>
                  </a:lnTo>
                  <a:close/>
                </a:path>
                <a:path w="679450" h="574039" extrusionOk="0">
                  <a:moveTo>
                    <a:pt x="354876" y="15887"/>
                  </a:moveTo>
                  <a:lnTo>
                    <a:pt x="340055" y="0"/>
                  </a:lnTo>
                  <a:lnTo>
                    <a:pt x="337439" y="139"/>
                  </a:lnTo>
                  <a:lnTo>
                    <a:pt x="324167" y="14833"/>
                  </a:lnTo>
                  <a:lnTo>
                    <a:pt x="324307" y="17449"/>
                  </a:lnTo>
                  <a:lnTo>
                    <a:pt x="339001" y="30708"/>
                  </a:lnTo>
                  <a:lnTo>
                    <a:pt x="339521" y="30708"/>
                  </a:lnTo>
                  <a:lnTo>
                    <a:pt x="354876" y="15887"/>
                  </a:lnTo>
                  <a:close/>
                </a:path>
                <a:path w="679450" h="574039" extrusionOk="0">
                  <a:moveTo>
                    <a:pt x="463410" y="557098"/>
                  </a:moveTo>
                  <a:lnTo>
                    <a:pt x="448614" y="542798"/>
                  </a:lnTo>
                  <a:lnTo>
                    <a:pt x="447027" y="542823"/>
                  </a:lnTo>
                  <a:lnTo>
                    <a:pt x="432727" y="557618"/>
                  </a:lnTo>
                  <a:lnTo>
                    <a:pt x="432866" y="560247"/>
                  </a:lnTo>
                  <a:lnTo>
                    <a:pt x="448081" y="573506"/>
                  </a:lnTo>
                  <a:lnTo>
                    <a:pt x="450176" y="573366"/>
                  </a:lnTo>
                  <a:lnTo>
                    <a:pt x="463410" y="559206"/>
                  </a:lnTo>
                  <a:lnTo>
                    <a:pt x="463410" y="557098"/>
                  </a:lnTo>
                  <a:close/>
                </a:path>
                <a:path w="679450" h="574039" extrusionOk="0">
                  <a:moveTo>
                    <a:pt x="463410" y="231432"/>
                  </a:moveTo>
                  <a:lnTo>
                    <a:pt x="449135" y="217170"/>
                  </a:lnTo>
                  <a:lnTo>
                    <a:pt x="447027" y="217170"/>
                  </a:lnTo>
                  <a:lnTo>
                    <a:pt x="432727" y="231940"/>
                  </a:lnTo>
                  <a:lnTo>
                    <a:pt x="432866" y="234569"/>
                  </a:lnTo>
                  <a:lnTo>
                    <a:pt x="447560" y="247840"/>
                  </a:lnTo>
                  <a:lnTo>
                    <a:pt x="448081" y="247840"/>
                  </a:lnTo>
                  <a:lnTo>
                    <a:pt x="463410" y="233514"/>
                  </a:lnTo>
                  <a:lnTo>
                    <a:pt x="463410" y="231432"/>
                  </a:lnTo>
                  <a:close/>
                </a:path>
                <a:path w="679450" h="574039" extrusionOk="0">
                  <a:moveTo>
                    <a:pt x="463435" y="450126"/>
                  </a:moveTo>
                  <a:lnTo>
                    <a:pt x="448614" y="434225"/>
                  </a:lnTo>
                  <a:lnTo>
                    <a:pt x="447027" y="434251"/>
                  </a:lnTo>
                  <a:lnTo>
                    <a:pt x="432727" y="449072"/>
                  </a:lnTo>
                  <a:lnTo>
                    <a:pt x="432866" y="451675"/>
                  </a:lnTo>
                  <a:lnTo>
                    <a:pt x="448081" y="464934"/>
                  </a:lnTo>
                  <a:lnTo>
                    <a:pt x="450684" y="464743"/>
                  </a:lnTo>
                  <a:lnTo>
                    <a:pt x="463435" y="450126"/>
                  </a:lnTo>
                  <a:close/>
                </a:path>
                <a:path w="679450" h="574039" extrusionOk="0">
                  <a:moveTo>
                    <a:pt x="463435" y="341579"/>
                  </a:moveTo>
                  <a:lnTo>
                    <a:pt x="448614" y="325678"/>
                  </a:lnTo>
                  <a:lnTo>
                    <a:pt x="447027" y="325704"/>
                  </a:lnTo>
                  <a:lnTo>
                    <a:pt x="432727" y="340499"/>
                  </a:lnTo>
                  <a:lnTo>
                    <a:pt x="432866" y="343128"/>
                  </a:lnTo>
                  <a:lnTo>
                    <a:pt x="447560" y="356387"/>
                  </a:lnTo>
                  <a:lnTo>
                    <a:pt x="448081" y="356387"/>
                  </a:lnTo>
                  <a:lnTo>
                    <a:pt x="463435" y="341579"/>
                  </a:lnTo>
                  <a:close/>
                </a:path>
                <a:path w="679450" h="574039" extrusionOk="0">
                  <a:moveTo>
                    <a:pt x="463435" y="124447"/>
                  </a:moveTo>
                  <a:lnTo>
                    <a:pt x="448614" y="108559"/>
                  </a:lnTo>
                  <a:lnTo>
                    <a:pt x="447027" y="108585"/>
                  </a:lnTo>
                  <a:lnTo>
                    <a:pt x="432727" y="123393"/>
                  </a:lnTo>
                  <a:lnTo>
                    <a:pt x="432866" y="126009"/>
                  </a:lnTo>
                  <a:lnTo>
                    <a:pt x="447560" y="139268"/>
                  </a:lnTo>
                  <a:lnTo>
                    <a:pt x="448081" y="139268"/>
                  </a:lnTo>
                  <a:lnTo>
                    <a:pt x="463435" y="124447"/>
                  </a:lnTo>
                  <a:close/>
                </a:path>
                <a:path w="679450" h="574039" extrusionOk="0">
                  <a:moveTo>
                    <a:pt x="463435" y="15887"/>
                  </a:moveTo>
                  <a:lnTo>
                    <a:pt x="448614" y="0"/>
                  </a:lnTo>
                  <a:lnTo>
                    <a:pt x="445998" y="139"/>
                  </a:lnTo>
                  <a:lnTo>
                    <a:pt x="432727" y="14833"/>
                  </a:lnTo>
                  <a:lnTo>
                    <a:pt x="432866" y="17449"/>
                  </a:lnTo>
                  <a:lnTo>
                    <a:pt x="447560" y="30708"/>
                  </a:lnTo>
                  <a:lnTo>
                    <a:pt x="448081" y="30708"/>
                  </a:lnTo>
                  <a:lnTo>
                    <a:pt x="463435" y="15887"/>
                  </a:lnTo>
                  <a:close/>
                </a:path>
                <a:path w="679450" h="574039" extrusionOk="0">
                  <a:moveTo>
                    <a:pt x="571995" y="558673"/>
                  </a:moveTo>
                  <a:lnTo>
                    <a:pt x="557695" y="542823"/>
                  </a:lnTo>
                  <a:lnTo>
                    <a:pt x="555586" y="542823"/>
                  </a:lnTo>
                  <a:lnTo>
                    <a:pt x="541286" y="557618"/>
                  </a:lnTo>
                  <a:lnTo>
                    <a:pt x="541312" y="559206"/>
                  </a:lnTo>
                  <a:lnTo>
                    <a:pt x="556641" y="573506"/>
                  </a:lnTo>
                  <a:lnTo>
                    <a:pt x="558723" y="573366"/>
                  </a:lnTo>
                  <a:lnTo>
                    <a:pt x="571995" y="558673"/>
                  </a:lnTo>
                  <a:close/>
                </a:path>
                <a:path w="679450" h="574039" extrusionOk="0">
                  <a:moveTo>
                    <a:pt x="571995" y="450126"/>
                  </a:moveTo>
                  <a:lnTo>
                    <a:pt x="557174" y="434225"/>
                  </a:lnTo>
                  <a:lnTo>
                    <a:pt x="555586" y="434251"/>
                  </a:lnTo>
                  <a:lnTo>
                    <a:pt x="541286" y="449072"/>
                  </a:lnTo>
                  <a:lnTo>
                    <a:pt x="541312" y="450634"/>
                  </a:lnTo>
                  <a:lnTo>
                    <a:pt x="556641" y="464934"/>
                  </a:lnTo>
                  <a:lnTo>
                    <a:pt x="559231" y="464743"/>
                  </a:lnTo>
                  <a:lnTo>
                    <a:pt x="571995" y="450126"/>
                  </a:lnTo>
                  <a:close/>
                </a:path>
                <a:path w="679450" h="574039" extrusionOk="0">
                  <a:moveTo>
                    <a:pt x="571995" y="341579"/>
                  </a:moveTo>
                  <a:lnTo>
                    <a:pt x="557174" y="325678"/>
                  </a:lnTo>
                  <a:lnTo>
                    <a:pt x="555586" y="325704"/>
                  </a:lnTo>
                  <a:lnTo>
                    <a:pt x="541286" y="340499"/>
                  </a:lnTo>
                  <a:lnTo>
                    <a:pt x="541312" y="342087"/>
                  </a:lnTo>
                  <a:lnTo>
                    <a:pt x="556120" y="356387"/>
                  </a:lnTo>
                  <a:lnTo>
                    <a:pt x="556641" y="356387"/>
                  </a:lnTo>
                  <a:lnTo>
                    <a:pt x="571995" y="341579"/>
                  </a:lnTo>
                  <a:close/>
                </a:path>
                <a:path w="679450" h="574039" extrusionOk="0">
                  <a:moveTo>
                    <a:pt x="571995" y="233006"/>
                  </a:moveTo>
                  <a:lnTo>
                    <a:pt x="557695" y="217170"/>
                  </a:lnTo>
                  <a:lnTo>
                    <a:pt x="555586" y="217170"/>
                  </a:lnTo>
                  <a:lnTo>
                    <a:pt x="541286" y="231940"/>
                  </a:lnTo>
                  <a:lnTo>
                    <a:pt x="541312" y="233514"/>
                  </a:lnTo>
                  <a:lnTo>
                    <a:pt x="556120" y="247840"/>
                  </a:lnTo>
                  <a:lnTo>
                    <a:pt x="556641" y="247840"/>
                  </a:lnTo>
                  <a:lnTo>
                    <a:pt x="571995" y="233006"/>
                  </a:lnTo>
                  <a:close/>
                </a:path>
                <a:path w="679450" h="574039" extrusionOk="0">
                  <a:moveTo>
                    <a:pt x="571995" y="124447"/>
                  </a:moveTo>
                  <a:lnTo>
                    <a:pt x="557174" y="108559"/>
                  </a:lnTo>
                  <a:lnTo>
                    <a:pt x="555586" y="108585"/>
                  </a:lnTo>
                  <a:lnTo>
                    <a:pt x="541286" y="123393"/>
                  </a:lnTo>
                  <a:lnTo>
                    <a:pt x="541312" y="124968"/>
                  </a:lnTo>
                  <a:lnTo>
                    <a:pt x="556120" y="139268"/>
                  </a:lnTo>
                  <a:lnTo>
                    <a:pt x="556641" y="139268"/>
                  </a:lnTo>
                  <a:lnTo>
                    <a:pt x="571995" y="124447"/>
                  </a:lnTo>
                  <a:close/>
                </a:path>
                <a:path w="679450" h="574039" extrusionOk="0">
                  <a:moveTo>
                    <a:pt x="571995" y="15887"/>
                  </a:moveTo>
                  <a:lnTo>
                    <a:pt x="557174" y="0"/>
                  </a:lnTo>
                  <a:lnTo>
                    <a:pt x="554558" y="139"/>
                  </a:lnTo>
                  <a:lnTo>
                    <a:pt x="541286" y="14833"/>
                  </a:lnTo>
                  <a:lnTo>
                    <a:pt x="541312" y="16408"/>
                  </a:lnTo>
                  <a:lnTo>
                    <a:pt x="556120" y="30708"/>
                  </a:lnTo>
                  <a:lnTo>
                    <a:pt x="556641" y="30708"/>
                  </a:lnTo>
                  <a:lnTo>
                    <a:pt x="571995" y="15887"/>
                  </a:lnTo>
                  <a:close/>
                </a:path>
                <a:path w="679450" h="574039" extrusionOk="0">
                  <a:moveTo>
                    <a:pt x="679030" y="557199"/>
                  </a:moveTo>
                  <a:lnTo>
                    <a:pt x="666153" y="544322"/>
                  </a:lnTo>
                  <a:lnTo>
                    <a:pt x="664248" y="544322"/>
                  </a:lnTo>
                  <a:lnTo>
                    <a:pt x="651357" y="557669"/>
                  </a:lnTo>
                  <a:lnTo>
                    <a:pt x="651421" y="559562"/>
                  </a:lnTo>
                  <a:lnTo>
                    <a:pt x="664730" y="572008"/>
                  </a:lnTo>
                  <a:lnTo>
                    <a:pt x="665200" y="572008"/>
                  </a:lnTo>
                  <a:lnTo>
                    <a:pt x="679030" y="559117"/>
                  </a:lnTo>
                  <a:lnTo>
                    <a:pt x="679030" y="557199"/>
                  </a:lnTo>
                  <a:close/>
                </a:path>
                <a:path w="679450" h="574039" extrusionOk="0">
                  <a:moveTo>
                    <a:pt x="679030" y="448652"/>
                  </a:moveTo>
                  <a:lnTo>
                    <a:pt x="665683" y="435749"/>
                  </a:lnTo>
                  <a:lnTo>
                    <a:pt x="664248" y="435775"/>
                  </a:lnTo>
                  <a:lnTo>
                    <a:pt x="651357" y="450075"/>
                  </a:lnTo>
                  <a:lnTo>
                    <a:pt x="651471" y="451472"/>
                  </a:lnTo>
                  <a:lnTo>
                    <a:pt x="665200" y="463435"/>
                  </a:lnTo>
                  <a:lnTo>
                    <a:pt x="667537" y="463245"/>
                  </a:lnTo>
                  <a:lnTo>
                    <a:pt x="679030" y="450545"/>
                  </a:lnTo>
                  <a:lnTo>
                    <a:pt x="679030" y="448652"/>
                  </a:lnTo>
                  <a:close/>
                </a:path>
                <a:path w="679450" h="574039" extrusionOk="0">
                  <a:moveTo>
                    <a:pt x="679030" y="340080"/>
                  </a:moveTo>
                  <a:lnTo>
                    <a:pt x="666153" y="327202"/>
                  </a:lnTo>
                  <a:lnTo>
                    <a:pt x="664248" y="327202"/>
                  </a:lnTo>
                  <a:lnTo>
                    <a:pt x="651357" y="341503"/>
                  </a:lnTo>
                  <a:lnTo>
                    <a:pt x="651471" y="342925"/>
                  </a:lnTo>
                  <a:lnTo>
                    <a:pt x="665200" y="354888"/>
                  </a:lnTo>
                  <a:lnTo>
                    <a:pt x="667537" y="354698"/>
                  </a:lnTo>
                  <a:lnTo>
                    <a:pt x="679030" y="341998"/>
                  </a:lnTo>
                  <a:lnTo>
                    <a:pt x="679030" y="340080"/>
                  </a:lnTo>
                  <a:close/>
                </a:path>
                <a:path w="679450" h="574039" extrusionOk="0">
                  <a:moveTo>
                    <a:pt x="679030" y="231533"/>
                  </a:moveTo>
                  <a:lnTo>
                    <a:pt x="666153" y="218655"/>
                  </a:lnTo>
                  <a:lnTo>
                    <a:pt x="664248" y="218655"/>
                  </a:lnTo>
                  <a:lnTo>
                    <a:pt x="651357" y="231990"/>
                  </a:lnTo>
                  <a:lnTo>
                    <a:pt x="651421" y="233883"/>
                  </a:lnTo>
                  <a:lnTo>
                    <a:pt x="664730" y="246316"/>
                  </a:lnTo>
                  <a:lnTo>
                    <a:pt x="665200" y="246316"/>
                  </a:lnTo>
                  <a:lnTo>
                    <a:pt x="679030" y="233426"/>
                  </a:lnTo>
                  <a:lnTo>
                    <a:pt x="679030" y="231533"/>
                  </a:lnTo>
                  <a:close/>
                </a:path>
                <a:path w="679450" h="574039" extrusionOk="0">
                  <a:moveTo>
                    <a:pt x="679030" y="122974"/>
                  </a:moveTo>
                  <a:lnTo>
                    <a:pt x="664730" y="110070"/>
                  </a:lnTo>
                  <a:lnTo>
                    <a:pt x="663321" y="110185"/>
                  </a:lnTo>
                  <a:lnTo>
                    <a:pt x="651357" y="124396"/>
                  </a:lnTo>
                  <a:lnTo>
                    <a:pt x="651471" y="125806"/>
                  </a:lnTo>
                  <a:lnTo>
                    <a:pt x="665200" y="137769"/>
                  </a:lnTo>
                  <a:lnTo>
                    <a:pt x="667537" y="137579"/>
                  </a:lnTo>
                  <a:lnTo>
                    <a:pt x="679030" y="124866"/>
                  </a:lnTo>
                  <a:lnTo>
                    <a:pt x="679030" y="122974"/>
                  </a:lnTo>
                  <a:close/>
                </a:path>
                <a:path w="679450" h="574039" extrusionOk="0">
                  <a:moveTo>
                    <a:pt x="679030" y="14414"/>
                  </a:moveTo>
                  <a:lnTo>
                    <a:pt x="665683" y="1511"/>
                  </a:lnTo>
                  <a:lnTo>
                    <a:pt x="664248" y="1536"/>
                  </a:lnTo>
                  <a:lnTo>
                    <a:pt x="651357" y="15836"/>
                  </a:lnTo>
                  <a:lnTo>
                    <a:pt x="651471" y="17233"/>
                  </a:lnTo>
                  <a:lnTo>
                    <a:pt x="665200" y="29210"/>
                  </a:lnTo>
                  <a:lnTo>
                    <a:pt x="667537" y="29019"/>
                  </a:lnTo>
                  <a:lnTo>
                    <a:pt x="679030" y="16306"/>
                  </a:lnTo>
                  <a:lnTo>
                    <a:pt x="679030" y="14414"/>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4" name="Google Shape;364;p14"/>
            <p:cNvSpPr/>
            <p:nvPr/>
          </p:nvSpPr>
          <p:spPr>
            <a:xfrm>
              <a:off x="7162279" y="4040492"/>
              <a:ext cx="27940" cy="27940"/>
            </a:xfrm>
            <a:custGeom>
              <a:avLst/>
              <a:gdLst/>
              <a:ahLst/>
              <a:cxnLst/>
              <a:rect l="l" t="t" r="r" b="b"/>
              <a:pathLst>
                <a:path w="27940" h="27939" extrusionOk="0">
                  <a:moveTo>
                    <a:pt x="14325" y="0"/>
                  </a:moveTo>
                  <a:lnTo>
                    <a:pt x="0" y="13398"/>
                  </a:lnTo>
                  <a:lnTo>
                    <a:pt x="25" y="14820"/>
                  </a:lnTo>
                  <a:lnTo>
                    <a:pt x="13855" y="27711"/>
                  </a:lnTo>
                  <a:lnTo>
                    <a:pt x="15735" y="27597"/>
                  </a:lnTo>
                  <a:lnTo>
                    <a:pt x="27698" y="14350"/>
                  </a:lnTo>
                  <a:lnTo>
                    <a:pt x="27673" y="12928"/>
                  </a:lnTo>
                  <a:lnTo>
                    <a:pt x="14325" y="0"/>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5" name="Google Shape;365;p14"/>
            <p:cNvSpPr/>
            <p:nvPr/>
          </p:nvSpPr>
          <p:spPr>
            <a:xfrm>
              <a:off x="7269340" y="4039018"/>
              <a:ext cx="572135" cy="31115"/>
            </a:xfrm>
            <a:custGeom>
              <a:avLst/>
              <a:gdLst/>
              <a:ahLst/>
              <a:cxnLst/>
              <a:rect l="l" t="t" r="r" b="b"/>
              <a:pathLst>
                <a:path w="572134" h="31114" extrusionOk="0">
                  <a:moveTo>
                    <a:pt x="30695" y="15875"/>
                  </a:moveTo>
                  <a:lnTo>
                    <a:pt x="16395" y="0"/>
                  </a:lnTo>
                  <a:lnTo>
                    <a:pt x="14300" y="0"/>
                  </a:lnTo>
                  <a:lnTo>
                    <a:pt x="0" y="14820"/>
                  </a:lnTo>
                  <a:lnTo>
                    <a:pt x="25" y="16395"/>
                  </a:lnTo>
                  <a:lnTo>
                    <a:pt x="15354" y="30683"/>
                  </a:lnTo>
                  <a:lnTo>
                    <a:pt x="17437" y="30568"/>
                  </a:lnTo>
                  <a:lnTo>
                    <a:pt x="30695" y="15875"/>
                  </a:lnTo>
                  <a:close/>
                </a:path>
                <a:path w="572134" h="31114" extrusionOk="0">
                  <a:moveTo>
                    <a:pt x="139255" y="15875"/>
                  </a:moveTo>
                  <a:lnTo>
                    <a:pt x="124968" y="0"/>
                  </a:lnTo>
                  <a:lnTo>
                    <a:pt x="122859" y="0"/>
                  </a:lnTo>
                  <a:lnTo>
                    <a:pt x="108559" y="14820"/>
                  </a:lnTo>
                  <a:lnTo>
                    <a:pt x="108585" y="16395"/>
                  </a:lnTo>
                  <a:lnTo>
                    <a:pt x="123913" y="30683"/>
                  </a:lnTo>
                  <a:lnTo>
                    <a:pt x="125996" y="30568"/>
                  </a:lnTo>
                  <a:lnTo>
                    <a:pt x="139255" y="15875"/>
                  </a:lnTo>
                  <a:close/>
                </a:path>
                <a:path w="572134" h="31114" extrusionOk="0">
                  <a:moveTo>
                    <a:pt x="247815" y="15875"/>
                  </a:moveTo>
                  <a:lnTo>
                    <a:pt x="233514" y="0"/>
                  </a:lnTo>
                  <a:lnTo>
                    <a:pt x="231406" y="0"/>
                  </a:lnTo>
                  <a:lnTo>
                    <a:pt x="217106" y="14820"/>
                  </a:lnTo>
                  <a:lnTo>
                    <a:pt x="217246" y="17424"/>
                  </a:lnTo>
                  <a:lnTo>
                    <a:pt x="232460" y="30683"/>
                  </a:lnTo>
                  <a:lnTo>
                    <a:pt x="234556" y="30568"/>
                  </a:lnTo>
                  <a:lnTo>
                    <a:pt x="247815" y="15875"/>
                  </a:lnTo>
                  <a:close/>
                </a:path>
                <a:path w="572134" h="31114" extrusionOk="0">
                  <a:moveTo>
                    <a:pt x="356374" y="15875"/>
                  </a:moveTo>
                  <a:lnTo>
                    <a:pt x="342074" y="0"/>
                  </a:lnTo>
                  <a:lnTo>
                    <a:pt x="339966" y="0"/>
                  </a:lnTo>
                  <a:lnTo>
                    <a:pt x="325666" y="14820"/>
                  </a:lnTo>
                  <a:lnTo>
                    <a:pt x="325805" y="17424"/>
                  </a:lnTo>
                  <a:lnTo>
                    <a:pt x="341020" y="30683"/>
                  </a:lnTo>
                  <a:lnTo>
                    <a:pt x="343115" y="30568"/>
                  </a:lnTo>
                  <a:lnTo>
                    <a:pt x="356374" y="15875"/>
                  </a:lnTo>
                  <a:close/>
                </a:path>
                <a:path w="572134" h="31114" extrusionOk="0">
                  <a:moveTo>
                    <a:pt x="464934" y="15875"/>
                  </a:moveTo>
                  <a:lnTo>
                    <a:pt x="450634" y="0"/>
                  </a:lnTo>
                  <a:lnTo>
                    <a:pt x="448525" y="0"/>
                  </a:lnTo>
                  <a:lnTo>
                    <a:pt x="434251" y="14274"/>
                  </a:lnTo>
                  <a:lnTo>
                    <a:pt x="434251" y="16395"/>
                  </a:lnTo>
                  <a:lnTo>
                    <a:pt x="449580" y="30683"/>
                  </a:lnTo>
                  <a:lnTo>
                    <a:pt x="451662" y="30568"/>
                  </a:lnTo>
                  <a:lnTo>
                    <a:pt x="464934" y="15875"/>
                  </a:lnTo>
                  <a:close/>
                </a:path>
                <a:path w="572134" h="31114" extrusionOk="0">
                  <a:moveTo>
                    <a:pt x="571969" y="14401"/>
                  </a:moveTo>
                  <a:lnTo>
                    <a:pt x="558622" y="1473"/>
                  </a:lnTo>
                  <a:lnTo>
                    <a:pt x="557187" y="1498"/>
                  </a:lnTo>
                  <a:lnTo>
                    <a:pt x="544296" y="15824"/>
                  </a:lnTo>
                  <a:lnTo>
                    <a:pt x="544410" y="17221"/>
                  </a:lnTo>
                  <a:lnTo>
                    <a:pt x="558139" y="29184"/>
                  </a:lnTo>
                  <a:lnTo>
                    <a:pt x="560019" y="29070"/>
                  </a:lnTo>
                  <a:lnTo>
                    <a:pt x="571969" y="16294"/>
                  </a:lnTo>
                  <a:lnTo>
                    <a:pt x="571969" y="14401"/>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6" name="Google Shape;366;p14"/>
            <p:cNvSpPr/>
            <p:nvPr/>
          </p:nvSpPr>
          <p:spPr>
            <a:xfrm>
              <a:off x="7162279" y="4147591"/>
              <a:ext cx="137795" cy="31115"/>
            </a:xfrm>
            <a:custGeom>
              <a:avLst/>
              <a:gdLst/>
              <a:ahLst/>
              <a:cxnLst/>
              <a:rect l="l" t="t" r="r" b="b"/>
              <a:pathLst>
                <a:path w="137795" h="31114" extrusionOk="0">
                  <a:moveTo>
                    <a:pt x="27698" y="15798"/>
                  </a:moveTo>
                  <a:lnTo>
                    <a:pt x="14325" y="1485"/>
                  </a:lnTo>
                  <a:lnTo>
                    <a:pt x="12903" y="1498"/>
                  </a:lnTo>
                  <a:lnTo>
                    <a:pt x="0" y="14846"/>
                  </a:lnTo>
                  <a:lnTo>
                    <a:pt x="25" y="16268"/>
                  </a:lnTo>
                  <a:lnTo>
                    <a:pt x="13855" y="29159"/>
                  </a:lnTo>
                  <a:lnTo>
                    <a:pt x="15735" y="29070"/>
                  </a:lnTo>
                  <a:lnTo>
                    <a:pt x="27698" y="15798"/>
                  </a:lnTo>
                  <a:close/>
                </a:path>
                <a:path w="137795" h="31114" extrusionOk="0">
                  <a:moveTo>
                    <a:pt x="137756" y="15849"/>
                  </a:moveTo>
                  <a:lnTo>
                    <a:pt x="123456" y="0"/>
                  </a:lnTo>
                  <a:lnTo>
                    <a:pt x="121361" y="0"/>
                  </a:lnTo>
                  <a:lnTo>
                    <a:pt x="107061" y="14795"/>
                  </a:lnTo>
                  <a:lnTo>
                    <a:pt x="107086" y="16395"/>
                  </a:lnTo>
                  <a:lnTo>
                    <a:pt x="121881" y="30683"/>
                  </a:lnTo>
                  <a:lnTo>
                    <a:pt x="122415" y="30683"/>
                  </a:lnTo>
                  <a:lnTo>
                    <a:pt x="137756" y="15849"/>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7" name="Google Shape;367;p14"/>
            <p:cNvSpPr/>
            <p:nvPr/>
          </p:nvSpPr>
          <p:spPr>
            <a:xfrm>
              <a:off x="7377900" y="4147591"/>
              <a:ext cx="463550" cy="31115"/>
            </a:xfrm>
            <a:custGeom>
              <a:avLst/>
              <a:gdLst/>
              <a:ahLst/>
              <a:cxnLst/>
              <a:rect l="l" t="t" r="r" b="b"/>
              <a:pathLst>
                <a:path w="463550" h="31114" extrusionOk="0">
                  <a:moveTo>
                    <a:pt x="30695" y="15849"/>
                  </a:moveTo>
                  <a:lnTo>
                    <a:pt x="16408" y="0"/>
                  </a:lnTo>
                  <a:lnTo>
                    <a:pt x="14300" y="0"/>
                  </a:lnTo>
                  <a:lnTo>
                    <a:pt x="0" y="14795"/>
                  </a:lnTo>
                  <a:lnTo>
                    <a:pt x="25" y="16395"/>
                  </a:lnTo>
                  <a:lnTo>
                    <a:pt x="14820" y="30683"/>
                  </a:lnTo>
                  <a:lnTo>
                    <a:pt x="15354" y="30683"/>
                  </a:lnTo>
                  <a:lnTo>
                    <a:pt x="30695" y="15849"/>
                  </a:lnTo>
                  <a:close/>
                </a:path>
                <a:path w="463550" h="31114" extrusionOk="0">
                  <a:moveTo>
                    <a:pt x="139255" y="15849"/>
                  </a:moveTo>
                  <a:lnTo>
                    <a:pt x="124955" y="0"/>
                  </a:lnTo>
                  <a:lnTo>
                    <a:pt x="122847" y="0"/>
                  </a:lnTo>
                  <a:lnTo>
                    <a:pt x="108546" y="14795"/>
                  </a:lnTo>
                  <a:lnTo>
                    <a:pt x="108686" y="17424"/>
                  </a:lnTo>
                  <a:lnTo>
                    <a:pt x="123380" y="30683"/>
                  </a:lnTo>
                  <a:lnTo>
                    <a:pt x="123901" y="30683"/>
                  </a:lnTo>
                  <a:lnTo>
                    <a:pt x="139255" y="15849"/>
                  </a:lnTo>
                  <a:close/>
                </a:path>
                <a:path w="463550" h="31114" extrusionOk="0">
                  <a:moveTo>
                    <a:pt x="247815" y="15849"/>
                  </a:moveTo>
                  <a:lnTo>
                    <a:pt x="233514" y="0"/>
                  </a:lnTo>
                  <a:lnTo>
                    <a:pt x="231406" y="0"/>
                  </a:lnTo>
                  <a:lnTo>
                    <a:pt x="217106" y="14795"/>
                  </a:lnTo>
                  <a:lnTo>
                    <a:pt x="217246" y="17424"/>
                  </a:lnTo>
                  <a:lnTo>
                    <a:pt x="231940" y="30683"/>
                  </a:lnTo>
                  <a:lnTo>
                    <a:pt x="232460" y="30683"/>
                  </a:lnTo>
                  <a:lnTo>
                    <a:pt x="247815" y="15849"/>
                  </a:lnTo>
                  <a:close/>
                </a:path>
                <a:path w="463550" h="31114" extrusionOk="0">
                  <a:moveTo>
                    <a:pt x="356374" y="15849"/>
                  </a:moveTo>
                  <a:lnTo>
                    <a:pt x="342074" y="0"/>
                  </a:lnTo>
                  <a:lnTo>
                    <a:pt x="339966" y="0"/>
                  </a:lnTo>
                  <a:lnTo>
                    <a:pt x="325666" y="14795"/>
                  </a:lnTo>
                  <a:lnTo>
                    <a:pt x="325691" y="16395"/>
                  </a:lnTo>
                  <a:lnTo>
                    <a:pt x="340499" y="30683"/>
                  </a:lnTo>
                  <a:lnTo>
                    <a:pt x="341020" y="30683"/>
                  </a:lnTo>
                  <a:lnTo>
                    <a:pt x="356374" y="15849"/>
                  </a:lnTo>
                  <a:close/>
                </a:path>
                <a:path w="463550" h="31114" extrusionOk="0">
                  <a:moveTo>
                    <a:pt x="463410" y="14376"/>
                  </a:moveTo>
                  <a:lnTo>
                    <a:pt x="450062" y="1485"/>
                  </a:lnTo>
                  <a:lnTo>
                    <a:pt x="448627" y="1498"/>
                  </a:lnTo>
                  <a:lnTo>
                    <a:pt x="435737" y="15798"/>
                  </a:lnTo>
                  <a:lnTo>
                    <a:pt x="435851" y="17195"/>
                  </a:lnTo>
                  <a:lnTo>
                    <a:pt x="449580" y="29159"/>
                  </a:lnTo>
                  <a:lnTo>
                    <a:pt x="451459" y="29070"/>
                  </a:lnTo>
                  <a:lnTo>
                    <a:pt x="463410" y="16268"/>
                  </a:lnTo>
                  <a:lnTo>
                    <a:pt x="463410" y="14376"/>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8" name="Google Shape;368;p14"/>
            <p:cNvSpPr/>
            <p:nvPr/>
          </p:nvSpPr>
          <p:spPr>
            <a:xfrm>
              <a:off x="7162279" y="4256125"/>
              <a:ext cx="246379" cy="31115"/>
            </a:xfrm>
            <a:custGeom>
              <a:avLst/>
              <a:gdLst/>
              <a:ahLst/>
              <a:cxnLst/>
              <a:rect l="l" t="t" r="r" b="b"/>
              <a:pathLst>
                <a:path w="246379" h="31114" extrusionOk="0">
                  <a:moveTo>
                    <a:pt x="27698" y="15836"/>
                  </a:moveTo>
                  <a:lnTo>
                    <a:pt x="14325" y="1498"/>
                  </a:lnTo>
                  <a:lnTo>
                    <a:pt x="12433" y="1562"/>
                  </a:lnTo>
                  <a:lnTo>
                    <a:pt x="0" y="14884"/>
                  </a:lnTo>
                  <a:lnTo>
                    <a:pt x="25" y="16306"/>
                  </a:lnTo>
                  <a:lnTo>
                    <a:pt x="13855" y="29197"/>
                  </a:lnTo>
                  <a:lnTo>
                    <a:pt x="15735" y="29083"/>
                  </a:lnTo>
                  <a:lnTo>
                    <a:pt x="27698" y="15836"/>
                  </a:lnTo>
                  <a:close/>
                </a:path>
                <a:path w="246379" h="31114" extrusionOk="0">
                  <a:moveTo>
                    <a:pt x="137756" y="15887"/>
                  </a:moveTo>
                  <a:lnTo>
                    <a:pt x="121881" y="0"/>
                  </a:lnTo>
                  <a:lnTo>
                    <a:pt x="120319" y="114"/>
                  </a:lnTo>
                  <a:lnTo>
                    <a:pt x="107061" y="14833"/>
                  </a:lnTo>
                  <a:lnTo>
                    <a:pt x="107086" y="16408"/>
                  </a:lnTo>
                  <a:lnTo>
                    <a:pt x="121881" y="30695"/>
                  </a:lnTo>
                  <a:lnTo>
                    <a:pt x="122415" y="30695"/>
                  </a:lnTo>
                  <a:lnTo>
                    <a:pt x="137756" y="15887"/>
                  </a:lnTo>
                  <a:close/>
                </a:path>
                <a:path w="246379" h="31114" extrusionOk="0">
                  <a:moveTo>
                    <a:pt x="246316" y="15887"/>
                  </a:moveTo>
                  <a:lnTo>
                    <a:pt x="230441" y="0"/>
                  </a:lnTo>
                  <a:lnTo>
                    <a:pt x="228879" y="114"/>
                  </a:lnTo>
                  <a:lnTo>
                    <a:pt x="215620" y="14833"/>
                  </a:lnTo>
                  <a:lnTo>
                    <a:pt x="215646" y="16408"/>
                  </a:lnTo>
                  <a:lnTo>
                    <a:pt x="230441" y="30695"/>
                  </a:lnTo>
                  <a:lnTo>
                    <a:pt x="230974" y="30695"/>
                  </a:lnTo>
                  <a:lnTo>
                    <a:pt x="246316" y="15887"/>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69" name="Google Shape;369;p14"/>
            <p:cNvSpPr/>
            <p:nvPr/>
          </p:nvSpPr>
          <p:spPr>
            <a:xfrm>
              <a:off x="7486446" y="4256125"/>
              <a:ext cx="354965" cy="31115"/>
            </a:xfrm>
            <a:custGeom>
              <a:avLst/>
              <a:gdLst/>
              <a:ahLst/>
              <a:cxnLst/>
              <a:rect l="l" t="t" r="r" b="b"/>
              <a:pathLst>
                <a:path w="354965" h="31114" extrusionOk="0">
                  <a:moveTo>
                    <a:pt x="30708" y="15887"/>
                  </a:moveTo>
                  <a:lnTo>
                    <a:pt x="14833" y="0"/>
                  </a:lnTo>
                  <a:lnTo>
                    <a:pt x="13271" y="114"/>
                  </a:lnTo>
                  <a:lnTo>
                    <a:pt x="0" y="14833"/>
                  </a:lnTo>
                  <a:lnTo>
                    <a:pt x="139" y="17437"/>
                  </a:lnTo>
                  <a:lnTo>
                    <a:pt x="14833" y="30695"/>
                  </a:lnTo>
                  <a:lnTo>
                    <a:pt x="15354" y="30695"/>
                  </a:lnTo>
                  <a:lnTo>
                    <a:pt x="30708" y="15887"/>
                  </a:lnTo>
                  <a:close/>
                </a:path>
                <a:path w="354965" h="31114" extrusionOk="0">
                  <a:moveTo>
                    <a:pt x="139268" y="15887"/>
                  </a:moveTo>
                  <a:lnTo>
                    <a:pt x="123393" y="0"/>
                  </a:lnTo>
                  <a:lnTo>
                    <a:pt x="121831" y="114"/>
                  </a:lnTo>
                  <a:lnTo>
                    <a:pt x="108559" y="14833"/>
                  </a:lnTo>
                  <a:lnTo>
                    <a:pt x="108699" y="17437"/>
                  </a:lnTo>
                  <a:lnTo>
                    <a:pt x="123393" y="30695"/>
                  </a:lnTo>
                  <a:lnTo>
                    <a:pt x="123913" y="30695"/>
                  </a:lnTo>
                  <a:lnTo>
                    <a:pt x="139268" y="15887"/>
                  </a:lnTo>
                  <a:close/>
                </a:path>
                <a:path w="354965" h="31114" extrusionOk="0">
                  <a:moveTo>
                    <a:pt x="247827" y="15887"/>
                  </a:moveTo>
                  <a:lnTo>
                    <a:pt x="231952" y="0"/>
                  </a:lnTo>
                  <a:lnTo>
                    <a:pt x="230390" y="114"/>
                  </a:lnTo>
                  <a:lnTo>
                    <a:pt x="217119" y="14833"/>
                  </a:lnTo>
                  <a:lnTo>
                    <a:pt x="217144" y="16408"/>
                  </a:lnTo>
                  <a:lnTo>
                    <a:pt x="231952" y="30695"/>
                  </a:lnTo>
                  <a:lnTo>
                    <a:pt x="232473" y="30695"/>
                  </a:lnTo>
                  <a:lnTo>
                    <a:pt x="247827" y="15887"/>
                  </a:lnTo>
                  <a:close/>
                </a:path>
                <a:path w="354965" h="31114" extrusionOk="0">
                  <a:moveTo>
                    <a:pt x="354863" y="14389"/>
                  </a:moveTo>
                  <a:lnTo>
                    <a:pt x="341515" y="1498"/>
                  </a:lnTo>
                  <a:lnTo>
                    <a:pt x="339623" y="1562"/>
                  </a:lnTo>
                  <a:lnTo>
                    <a:pt x="327190" y="14884"/>
                  </a:lnTo>
                  <a:lnTo>
                    <a:pt x="327253" y="16776"/>
                  </a:lnTo>
                  <a:lnTo>
                    <a:pt x="341033" y="29197"/>
                  </a:lnTo>
                  <a:lnTo>
                    <a:pt x="342912" y="29083"/>
                  </a:lnTo>
                  <a:lnTo>
                    <a:pt x="354863" y="16306"/>
                  </a:lnTo>
                  <a:lnTo>
                    <a:pt x="354863" y="14389"/>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0" name="Google Shape;370;p14"/>
            <p:cNvSpPr/>
            <p:nvPr/>
          </p:nvSpPr>
          <p:spPr>
            <a:xfrm>
              <a:off x="7162279" y="4364672"/>
              <a:ext cx="354965" cy="31115"/>
            </a:xfrm>
            <a:custGeom>
              <a:avLst/>
              <a:gdLst/>
              <a:ahLst/>
              <a:cxnLst/>
              <a:rect l="l" t="t" r="r" b="b"/>
              <a:pathLst>
                <a:path w="354965" h="31114" extrusionOk="0">
                  <a:moveTo>
                    <a:pt x="27698" y="15836"/>
                  </a:moveTo>
                  <a:lnTo>
                    <a:pt x="14325" y="1524"/>
                  </a:lnTo>
                  <a:lnTo>
                    <a:pt x="12433" y="1587"/>
                  </a:lnTo>
                  <a:lnTo>
                    <a:pt x="0" y="14884"/>
                  </a:lnTo>
                  <a:lnTo>
                    <a:pt x="25" y="16306"/>
                  </a:lnTo>
                  <a:lnTo>
                    <a:pt x="13373" y="29210"/>
                  </a:lnTo>
                  <a:lnTo>
                    <a:pt x="13855" y="29210"/>
                  </a:lnTo>
                  <a:lnTo>
                    <a:pt x="27698" y="15836"/>
                  </a:lnTo>
                  <a:close/>
                </a:path>
                <a:path w="354965" h="31114" extrusionOk="0">
                  <a:moveTo>
                    <a:pt x="137756" y="15887"/>
                  </a:moveTo>
                  <a:lnTo>
                    <a:pt x="122936" y="0"/>
                  </a:lnTo>
                  <a:lnTo>
                    <a:pt x="121881" y="0"/>
                  </a:lnTo>
                  <a:lnTo>
                    <a:pt x="107061" y="14833"/>
                  </a:lnTo>
                  <a:lnTo>
                    <a:pt x="107086" y="16408"/>
                  </a:lnTo>
                  <a:lnTo>
                    <a:pt x="122415" y="30695"/>
                  </a:lnTo>
                  <a:lnTo>
                    <a:pt x="124498" y="30581"/>
                  </a:lnTo>
                  <a:lnTo>
                    <a:pt x="137756" y="15887"/>
                  </a:lnTo>
                  <a:close/>
                </a:path>
                <a:path w="354965" h="31114" extrusionOk="0">
                  <a:moveTo>
                    <a:pt x="246316" y="15887"/>
                  </a:moveTo>
                  <a:lnTo>
                    <a:pt x="231495" y="0"/>
                  </a:lnTo>
                  <a:lnTo>
                    <a:pt x="230441" y="0"/>
                  </a:lnTo>
                  <a:lnTo>
                    <a:pt x="215620" y="14833"/>
                  </a:lnTo>
                  <a:lnTo>
                    <a:pt x="215646" y="16408"/>
                  </a:lnTo>
                  <a:lnTo>
                    <a:pt x="230974" y="30695"/>
                  </a:lnTo>
                  <a:lnTo>
                    <a:pt x="233057" y="30581"/>
                  </a:lnTo>
                  <a:lnTo>
                    <a:pt x="246316" y="15887"/>
                  </a:lnTo>
                  <a:close/>
                </a:path>
                <a:path w="354965" h="31114" extrusionOk="0">
                  <a:moveTo>
                    <a:pt x="354876" y="15887"/>
                  </a:moveTo>
                  <a:lnTo>
                    <a:pt x="340055" y="0"/>
                  </a:lnTo>
                  <a:lnTo>
                    <a:pt x="339001" y="0"/>
                  </a:lnTo>
                  <a:lnTo>
                    <a:pt x="324167" y="14833"/>
                  </a:lnTo>
                  <a:lnTo>
                    <a:pt x="324307" y="17437"/>
                  </a:lnTo>
                  <a:lnTo>
                    <a:pt x="339521" y="30695"/>
                  </a:lnTo>
                  <a:lnTo>
                    <a:pt x="341617" y="30581"/>
                  </a:lnTo>
                  <a:lnTo>
                    <a:pt x="354876" y="15887"/>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1" name="Google Shape;371;p14"/>
            <p:cNvSpPr/>
            <p:nvPr/>
          </p:nvSpPr>
          <p:spPr>
            <a:xfrm>
              <a:off x="7595006" y="4364672"/>
              <a:ext cx="246379" cy="31115"/>
            </a:xfrm>
            <a:custGeom>
              <a:avLst/>
              <a:gdLst/>
              <a:ahLst/>
              <a:cxnLst/>
              <a:rect l="l" t="t" r="r" b="b"/>
              <a:pathLst>
                <a:path w="246379" h="31114" extrusionOk="0">
                  <a:moveTo>
                    <a:pt x="30708" y="15887"/>
                  </a:moveTo>
                  <a:lnTo>
                    <a:pt x="15887" y="0"/>
                  </a:lnTo>
                  <a:lnTo>
                    <a:pt x="14833" y="0"/>
                  </a:lnTo>
                  <a:lnTo>
                    <a:pt x="0" y="14833"/>
                  </a:lnTo>
                  <a:lnTo>
                    <a:pt x="139" y="17437"/>
                  </a:lnTo>
                  <a:lnTo>
                    <a:pt x="15354" y="30695"/>
                  </a:lnTo>
                  <a:lnTo>
                    <a:pt x="17449" y="30581"/>
                  </a:lnTo>
                  <a:lnTo>
                    <a:pt x="30708" y="15887"/>
                  </a:lnTo>
                  <a:close/>
                </a:path>
                <a:path w="246379" h="31114" extrusionOk="0">
                  <a:moveTo>
                    <a:pt x="139268" y="15887"/>
                  </a:moveTo>
                  <a:lnTo>
                    <a:pt x="124447" y="0"/>
                  </a:lnTo>
                  <a:lnTo>
                    <a:pt x="123393" y="0"/>
                  </a:lnTo>
                  <a:lnTo>
                    <a:pt x="108559" y="14833"/>
                  </a:lnTo>
                  <a:lnTo>
                    <a:pt x="108585" y="16408"/>
                  </a:lnTo>
                  <a:lnTo>
                    <a:pt x="123913" y="30695"/>
                  </a:lnTo>
                  <a:lnTo>
                    <a:pt x="125996" y="30581"/>
                  </a:lnTo>
                  <a:lnTo>
                    <a:pt x="139268" y="15887"/>
                  </a:lnTo>
                  <a:close/>
                </a:path>
                <a:path w="246379" h="31114" extrusionOk="0">
                  <a:moveTo>
                    <a:pt x="246303" y="14414"/>
                  </a:moveTo>
                  <a:lnTo>
                    <a:pt x="232956" y="1524"/>
                  </a:lnTo>
                  <a:lnTo>
                    <a:pt x="231063" y="1587"/>
                  </a:lnTo>
                  <a:lnTo>
                    <a:pt x="218630" y="15836"/>
                  </a:lnTo>
                  <a:lnTo>
                    <a:pt x="218744" y="17246"/>
                  </a:lnTo>
                  <a:lnTo>
                    <a:pt x="232003" y="29210"/>
                  </a:lnTo>
                  <a:lnTo>
                    <a:pt x="232473" y="29210"/>
                  </a:lnTo>
                  <a:lnTo>
                    <a:pt x="246303" y="16306"/>
                  </a:lnTo>
                  <a:lnTo>
                    <a:pt x="246303" y="14414"/>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2" name="Google Shape;372;p14"/>
            <p:cNvSpPr/>
            <p:nvPr/>
          </p:nvSpPr>
          <p:spPr>
            <a:xfrm>
              <a:off x="7162304" y="4473244"/>
              <a:ext cx="572135" cy="31115"/>
            </a:xfrm>
            <a:custGeom>
              <a:avLst/>
              <a:gdLst/>
              <a:ahLst/>
              <a:cxnLst/>
              <a:rect l="l" t="t" r="r" b="b"/>
              <a:pathLst>
                <a:path w="572134" h="31114" extrusionOk="0">
                  <a:moveTo>
                    <a:pt x="27673" y="14859"/>
                  </a:moveTo>
                  <a:lnTo>
                    <a:pt x="14300" y="1498"/>
                  </a:lnTo>
                  <a:lnTo>
                    <a:pt x="12877" y="1524"/>
                  </a:lnTo>
                  <a:lnTo>
                    <a:pt x="0" y="14389"/>
                  </a:lnTo>
                  <a:lnTo>
                    <a:pt x="0" y="16306"/>
                  </a:lnTo>
                  <a:lnTo>
                    <a:pt x="13347" y="29210"/>
                  </a:lnTo>
                  <a:lnTo>
                    <a:pt x="13830" y="29210"/>
                  </a:lnTo>
                  <a:lnTo>
                    <a:pt x="27673" y="14859"/>
                  </a:lnTo>
                  <a:close/>
                </a:path>
                <a:path w="572134" h="31114" extrusionOk="0">
                  <a:moveTo>
                    <a:pt x="137731" y="15887"/>
                  </a:moveTo>
                  <a:lnTo>
                    <a:pt x="121856" y="0"/>
                  </a:lnTo>
                  <a:lnTo>
                    <a:pt x="119786" y="190"/>
                  </a:lnTo>
                  <a:lnTo>
                    <a:pt x="107035" y="14808"/>
                  </a:lnTo>
                  <a:lnTo>
                    <a:pt x="107061" y="16408"/>
                  </a:lnTo>
                  <a:lnTo>
                    <a:pt x="121856" y="30708"/>
                  </a:lnTo>
                  <a:lnTo>
                    <a:pt x="122389" y="30708"/>
                  </a:lnTo>
                  <a:lnTo>
                    <a:pt x="137731" y="15887"/>
                  </a:lnTo>
                  <a:close/>
                </a:path>
                <a:path w="572134" h="31114" extrusionOk="0">
                  <a:moveTo>
                    <a:pt x="246291" y="15887"/>
                  </a:moveTo>
                  <a:lnTo>
                    <a:pt x="230416" y="0"/>
                  </a:lnTo>
                  <a:lnTo>
                    <a:pt x="228346" y="190"/>
                  </a:lnTo>
                  <a:lnTo>
                    <a:pt x="215595" y="14808"/>
                  </a:lnTo>
                  <a:lnTo>
                    <a:pt x="215620" y="16408"/>
                  </a:lnTo>
                  <a:lnTo>
                    <a:pt x="230416" y="30708"/>
                  </a:lnTo>
                  <a:lnTo>
                    <a:pt x="230949" y="30708"/>
                  </a:lnTo>
                  <a:lnTo>
                    <a:pt x="246291" y="15887"/>
                  </a:lnTo>
                  <a:close/>
                </a:path>
                <a:path w="572134" h="31114" extrusionOk="0">
                  <a:moveTo>
                    <a:pt x="354850" y="15887"/>
                  </a:moveTo>
                  <a:lnTo>
                    <a:pt x="338975" y="0"/>
                  </a:lnTo>
                  <a:lnTo>
                    <a:pt x="336905" y="190"/>
                  </a:lnTo>
                  <a:lnTo>
                    <a:pt x="324142" y="14808"/>
                  </a:lnTo>
                  <a:lnTo>
                    <a:pt x="324281" y="17437"/>
                  </a:lnTo>
                  <a:lnTo>
                    <a:pt x="338975" y="30708"/>
                  </a:lnTo>
                  <a:lnTo>
                    <a:pt x="339496" y="30708"/>
                  </a:lnTo>
                  <a:lnTo>
                    <a:pt x="354850" y="15887"/>
                  </a:lnTo>
                  <a:close/>
                </a:path>
                <a:path w="572134" h="31114" extrusionOk="0">
                  <a:moveTo>
                    <a:pt x="463410" y="15887"/>
                  </a:moveTo>
                  <a:lnTo>
                    <a:pt x="447535" y="0"/>
                  </a:lnTo>
                  <a:lnTo>
                    <a:pt x="445465" y="190"/>
                  </a:lnTo>
                  <a:lnTo>
                    <a:pt x="432701" y="14808"/>
                  </a:lnTo>
                  <a:lnTo>
                    <a:pt x="432841" y="17437"/>
                  </a:lnTo>
                  <a:lnTo>
                    <a:pt x="447535" y="30708"/>
                  </a:lnTo>
                  <a:lnTo>
                    <a:pt x="448056" y="30708"/>
                  </a:lnTo>
                  <a:lnTo>
                    <a:pt x="463410" y="15887"/>
                  </a:lnTo>
                  <a:close/>
                </a:path>
                <a:path w="572134" h="31114" extrusionOk="0">
                  <a:moveTo>
                    <a:pt x="571969" y="15887"/>
                  </a:moveTo>
                  <a:lnTo>
                    <a:pt x="556094" y="0"/>
                  </a:lnTo>
                  <a:lnTo>
                    <a:pt x="554024" y="190"/>
                  </a:lnTo>
                  <a:lnTo>
                    <a:pt x="541261" y="14808"/>
                  </a:lnTo>
                  <a:lnTo>
                    <a:pt x="541286" y="16408"/>
                  </a:lnTo>
                  <a:lnTo>
                    <a:pt x="556094" y="30708"/>
                  </a:lnTo>
                  <a:lnTo>
                    <a:pt x="556615" y="30708"/>
                  </a:lnTo>
                  <a:lnTo>
                    <a:pt x="571969" y="15887"/>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3" name="Google Shape;373;p14"/>
            <p:cNvSpPr/>
            <p:nvPr/>
          </p:nvSpPr>
          <p:spPr>
            <a:xfrm>
              <a:off x="7813637" y="4474743"/>
              <a:ext cx="27940" cy="27940"/>
            </a:xfrm>
            <a:custGeom>
              <a:avLst/>
              <a:gdLst/>
              <a:ahLst/>
              <a:cxnLst/>
              <a:rect l="l" t="t" r="r" b="b"/>
              <a:pathLst>
                <a:path w="27940" h="27939" extrusionOk="0">
                  <a:moveTo>
                    <a:pt x="14325" y="0"/>
                  </a:moveTo>
                  <a:lnTo>
                    <a:pt x="0" y="14312"/>
                  </a:lnTo>
                  <a:lnTo>
                    <a:pt x="114" y="15748"/>
                  </a:lnTo>
                  <a:lnTo>
                    <a:pt x="13373" y="27711"/>
                  </a:lnTo>
                  <a:lnTo>
                    <a:pt x="13843" y="27711"/>
                  </a:lnTo>
                  <a:lnTo>
                    <a:pt x="27673" y="14808"/>
                  </a:lnTo>
                  <a:lnTo>
                    <a:pt x="27673" y="12890"/>
                  </a:lnTo>
                  <a:lnTo>
                    <a:pt x="14325" y="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4" name="Google Shape;374;p14"/>
            <p:cNvSpPr/>
            <p:nvPr/>
          </p:nvSpPr>
          <p:spPr>
            <a:xfrm>
              <a:off x="7162279" y="4581791"/>
              <a:ext cx="679450" cy="356870"/>
            </a:xfrm>
            <a:custGeom>
              <a:avLst/>
              <a:gdLst/>
              <a:ahLst/>
              <a:cxnLst/>
              <a:rect l="l" t="t" r="r" b="b"/>
              <a:pathLst>
                <a:path w="679450" h="356870" extrusionOk="0">
                  <a:moveTo>
                    <a:pt x="27698" y="341515"/>
                  </a:moveTo>
                  <a:lnTo>
                    <a:pt x="14795" y="327215"/>
                  </a:lnTo>
                  <a:lnTo>
                    <a:pt x="12903" y="327215"/>
                  </a:lnTo>
                  <a:lnTo>
                    <a:pt x="0" y="340550"/>
                  </a:lnTo>
                  <a:lnTo>
                    <a:pt x="25" y="341972"/>
                  </a:lnTo>
                  <a:lnTo>
                    <a:pt x="13373" y="354876"/>
                  </a:lnTo>
                  <a:lnTo>
                    <a:pt x="13855" y="354876"/>
                  </a:lnTo>
                  <a:lnTo>
                    <a:pt x="27698" y="341515"/>
                  </a:lnTo>
                  <a:close/>
                </a:path>
                <a:path w="679450" h="356870" extrusionOk="0">
                  <a:moveTo>
                    <a:pt x="27698" y="232968"/>
                  </a:moveTo>
                  <a:lnTo>
                    <a:pt x="14325" y="218617"/>
                  </a:lnTo>
                  <a:lnTo>
                    <a:pt x="12903" y="218643"/>
                  </a:lnTo>
                  <a:lnTo>
                    <a:pt x="0" y="232003"/>
                  </a:lnTo>
                  <a:lnTo>
                    <a:pt x="25" y="233426"/>
                  </a:lnTo>
                  <a:lnTo>
                    <a:pt x="13855" y="246329"/>
                  </a:lnTo>
                  <a:lnTo>
                    <a:pt x="15735" y="246202"/>
                  </a:lnTo>
                  <a:lnTo>
                    <a:pt x="27698" y="232968"/>
                  </a:lnTo>
                  <a:close/>
                </a:path>
                <a:path w="679450" h="356870" extrusionOk="0">
                  <a:moveTo>
                    <a:pt x="27698" y="124396"/>
                  </a:moveTo>
                  <a:lnTo>
                    <a:pt x="14795" y="110096"/>
                  </a:lnTo>
                  <a:lnTo>
                    <a:pt x="12903" y="110096"/>
                  </a:lnTo>
                  <a:lnTo>
                    <a:pt x="0" y="123431"/>
                  </a:lnTo>
                  <a:lnTo>
                    <a:pt x="25" y="124853"/>
                  </a:lnTo>
                  <a:lnTo>
                    <a:pt x="13855" y="137756"/>
                  </a:lnTo>
                  <a:lnTo>
                    <a:pt x="15735" y="137655"/>
                  </a:lnTo>
                  <a:lnTo>
                    <a:pt x="27698" y="124396"/>
                  </a:lnTo>
                  <a:close/>
                </a:path>
                <a:path w="679450" h="356870" extrusionOk="0">
                  <a:moveTo>
                    <a:pt x="27698" y="15836"/>
                  </a:moveTo>
                  <a:lnTo>
                    <a:pt x="14325" y="1524"/>
                  </a:lnTo>
                  <a:lnTo>
                    <a:pt x="12433" y="1574"/>
                  </a:lnTo>
                  <a:lnTo>
                    <a:pt x="0" y="14884"/>
                  </a:lnTo>
                  <a:lnTo>
                    <a:pt x="25" y="16306"/>
                  </a:lnTo>
                  <a:lnTo>
                    <a:pt x="13855" y="29210"/>
                  </a:lnTo>
                  <a:lnTo>
                    <a:pt x="15735" y="29083"/>
                  </a:lnTo>
                  <a:lnTo>
                    <a:pt x="27698" y="15836"/>
                  </a:lnTo>
                  <a:close/>
                </a:path>
                <a:path w="679450" h="356870" extrusionOk="0">
                  <a:moveTo>
                    <a:pt x="137756" y="341566"/>
                  </a:moveTo>
                  <a:lnTo>
                    <a:pt x="123456" y="325716"/>
                  </a:lnTo>
                  <a:lnTo>
                    <a:pt x="121361" y="325716"/>
                  </a:lnTo>
                  <a:lnTo>
                    <a:pt x="107061" y="340499"/>
                  </a:lnTo>
                  <a:lnTo>
                    <a:pt x="107086" y="342074"/>
                  </a:lnTo>
                  <a:lnTo>
                    <a:pt x="121881" y="356400"/>
                  </a:lnTo>
                  <a:lnTo>
                    <a:pt x="122415" y="356400"/>
                  </a:lnTo>
                  <a:lnTo>
                    <a:pt x="137756" y="341566"/>
                  </a:lnTo>
                  <a:close/>
                </a:path>
                <a:path w="679450" h="356870" extrusionOk="0">
                  <a:moveTo>
                    <a:pt x="137756" y="233006"/>
                  </a:moveTo>
                  <a:lnTo>
                    <a:pt x="122936" y="217119"/>
                  </a:lnTo>
                  <a:lnTo>
                    <a:pt x="121361" y="217144"/>
                  </a:lnTo>
                  <a:lnTo>
                    <a:pt x="107086" y="231419"/>
                  </a:lnTo>
                  <a:lnTo>
                    <a:pt x="107086" y="233527"/>
                  </a:lnTo>
                  <a:lnTo>
                    <a:pt x="121881" y="247827"/>
                  </a:lnTo>
                  <a:lnTo>
                    <a:pt x="122415" y="247827"/>
                  </a:lnTo>
                  <a:lnTo>
                    <a:pt x="137756" y="233006"/>
                  </a:lnTo>
                  <a:close/>
                </a:path>
                <a:path w="679450" h="356870" extrusionOk="0">
                  <a:moveTo>
                    <a:pt x="137756" y="124434"/>
                  </a:moveTo>
                  <a:lnTo>
                    <a:pt x="122936" y="108572"/>
                  </a:lnTo>
                  <a:lnTo>
                    <a:pt x="121361" y="108597"/>
                  </a:lnTo>
                  <a:lnTo>
                    <a:pt x="107061" y="123380"/>
                  </a:lnTo>
                  <a:lnTo>
                    <a:pt x="107086" y="124980"/>
                  </a:lnTo>
                  <a:lnTo>
                    <a:pt x="122415" y="139280"/>
                  </a:lnTo>
                  <a:lnTo>
                    <a:pt x="123977" y="139204"/>
                  </a:lnTo>
                  <a:lnTo>
                    <a:pt x="137756" y="124434"/>
                  </a:lnTo>
                  <a:close/>
                </a:path>
                <a:path w="679450" h="356870" extrusionOk="0">
                  <a:moveTo>
                    <a:pt x="137756" y="15887"/>
                  </a:moveTo>
                  <a:lnTo>
                    <a:pt x="122936" y="0"/>
                  </a:lnTo>
                  <a:lnTo>
                    <a:pt x="121361" y="25"/>
                  </a:lnTo>
                  <a:lnTo>
                    <a:pt x="107061" y="14833"/>
                  </a:lnTo>
                  <a:lnTo>
                    <a:pt x="107086" y="16408"/>
                  </a:lnTo>
                  <a:lnTo>
                    <a:pt x="121881" y="30708"/>
                  </a:lnTo>
                  <a:lnTo>
                    <a:pt x="122415" y="30708"/>
                  </a:lnTo>
                  <a:lnTo>
                    <a:pt x="137756" y="15887"/>
                  </a:lnTo>
                  <a:close/>
                </a:path>
                <a:path w="679450" h="356870" extrusionOk="0">
                  <a:moveTo>
                    <a:pt x="246316" y="341566"/>
                  </a:moveTo>
                  <a:lnTo>
                    <a:pt x="232029" y="325716"/>
                  </a:lnTo>
                  <a:lnTo>
                    <a:pt x="229920" y="325716"/>
                  </a:lnTo>
                  <a:lnTo>
                    <a:pt x="215620" y="340499"/>
                  </a:lnTo>
                  <a:lnTo>
                    <a:pt x="215646" y="342074"/>
                  </a:lnTo>
                  <a:lnTo>
                    <a:pt x="230441" y="356400"/>
                  </a:lnTo>
                  <a:lnTo>
                    <a:pt x="230974" y="356400"/>
                  </a:lnTo>
                  <a:lnTo>
                    <a:pt x="246316" y="341566"/>
                  </a:lnTo>
                  <a:close/>
                </a:path>
                <a:path w="679450" h="356870" extrusionOk="0">
                  <a:moveTo>
                    <a:pt x="246316" y="233006"/>
                  </a:moveTo>
                  <a:lnTo>
                    <a:pt x="231495" y="217119"/>
                  </a:lnTo>
                  <a:lnTo>
                    <a:pt x="229920" y="217144"/>
                  </a:lnTo>
                  <a:lnTo>
                    <a:pt x="215646" y="231419"/>
                  </a:lnTo>
                  <a:lnTo>
                    <a:pt x="215646" y="233527"/>
                  </a:lnTo>
                  <a:lnTo>
                    <a:pt x="230441" y="247827"/>
                  </a:lnTo>
                  <a:lnTo>
                    <a:pt x="230974" y="247827"/>
                  </a:lnTo>
                  <a:lnTo>
                    <a:pt x="246316" y="233006"/>
                  </a:lnTo>
                  <a:close/>
                </a:path>
                <a:path w="679450" h="356870" extrusionOk="0">
                  <a:moveTo>
                    <a:pt x="246316" y="124434"/>
                  </a:moveTo>
                  <a:lnTo>
                    <a:pt x="231495" y="108572"/>
                  </a:lnTo>
                  <a:lnTo>
                    <a:pt x="229920" y="108597"/>
                  </a:lnTo>
                  <a:lnTo>
                    <a:pt x="215620" y="123380"/>
                  </a:lnTo>
                  <a:lnTo>
                    <a:pt x="215646" y="124980"/>
                  </a:lnTo>
                  <a:lnTo>
                    <a:pt x="230974" y="139280"/>
                  </a:lnTo>
                  <a:lnTo>
                    <a:pt x="232537" y="139204"/>
                  </a:lnTo>
                  <a:lnTo>
                    <a:pt x="246316" y="124434"/>
                  </a:lnTo>
                  <a:close/>
                </a:path>
                <a:path w="679450" h="356870" extrusionOk="0">
                  <a:moveTo>
                    <a:pt x="246316" y="15887"/>
                  </a:moveTo>
                  <a:lnTo>
                    <a:pt x="231495" y="0"/>
                  </a:lnTo>
                  <a:lnTo>
                    <a:pt x="229920" y="25"/>
                  </a:lnTo>
                  <a:lnTo>
                    <a:pt x="215620" y="14833"/>
                  </a:lnTo>
                  <a:lnTo>
                    <a:pt x="215646" y="16408"/>
                  </a:lnTo>
                  <a:lnTo>
                    <a:pt x="230441" y="30708"/>
                  </a:lnTo>
                  <a:lnTo>
                    <a:pt x="230974" y="30708"/>
                  </a:lnTo>
                  <a:lnTo>
                    <a:pt x="246316" y="15887"/>
                  </a:lnTo>
                  <a:close/>
                </a:path>
                <a:path w="679450" h="356870" extrusionOk="0">
                  <a:moveTo>
                    <a:pt x="354876" y="341566"/>
                  </a:moveTo>
                  <a:lnTo>
                    <a:pt x="340575" y="325716"/>
                  </a:lnTo>
                  <a:lnTo>
                    <a:pt x="338467" y="325716"/>
                  </a:lnTo>
                  <a:lnTo>
                    <a:pt x="324167" y="340499"/>
                  </a:lnTo>
                  <a:lnTo>
                    <a:pt x="324307" y="343128"/>
                  </a:lnTo>
                  <a:lnTo>
                    <a:pt x="339001" y="356400"/>
                  </a:lnTo>
                  <a:lnTo>
                    <a:pt x="339521" y="356400"/>
                  </a:lnTo>
                  <a:lnTo>
                    <a:pt x="354876" y="341566"/>
                  </a:lnTo>
                  <a:close/>
                </a:path>
                <a:path w="679450" h="356870" extrusionOk="0">
                  <a:moveTo>
                    <a:pt x="354876" y="233006"/>
                  </a:moveTo>
                  <a:lnTo>
                    <a:pt x="340055" y="217119"/>
                  </a:lnTo>
                  <a:lnTo>
                    <a:pt x="338467" y="217144"/>
                  </a:lnTo>
                  <a:lnTo>
                    <a:pt x="324167" y="231952"/>
                  </a:lnTo>
                  <a:lnTo>
                    <a:pt x="324307" y="234556"/>
                  </a:lnTo>
                  <a:lnTo>
                    <a:pt x="339001" y="247827"/>
                  </a:lnTo>
                  <a:lnTo>
                    <a:pt x="339521" y="247827"/>
                  </a:lnTo>
                  <a:lnTo>
                    <a:pt x="354876" y="233006"/>
                  </a:lnTo>
                  <a:close/>
                </a:path>
                <a:path w="679450" h="356870" extrusionOk="0">
                  <a:moveTo>
                    <a:pt x="354876" y="124434"/>
                  </a:moveTo>
                  <a:lnTo>
                    <a:pt x="340055" y="108572"/>
                  </a:lnTo>
                  <a:lnTo>
                    <a:pt x="338467" y="108597"/>
                  </a:lnTo>
                  <a:lnTo>
                    <a:pt x="324167" y="123380"/>
                  </a:lnTo>
                  <a:lnTo>
                    <a:pt x="324307" y="126009"/>
                  </a:lnTo>
                  <a:lnTo>
                    <a:pt x="339521" y="139280"/>
                  </a:lnTo>
                  <a:lnTo>
                    <a:pt x="341096" y="139204"/>
                  </a:lnTo>
                  <a:lnTo>
                    <a:pt x="354876" y="124434"/>
                  </a:lnTo>
                  <a:close/>
                </a:path>
                <a:path w="679450" h="356870" extrusionOk="0">
                  <a:moveTo>
                    <a:pt x="354876" y="15887"/>
                  </a:moveTo>
                  <a:lnTo>
                    <a:pt x="340055" y="0"/>
                  </a:lnTo>
                  <a:lnTo>
                    <a:pt x="338467" y="25"/>
                  </a:lnTo>
                  <a:lnTo>
                    <a:pt x="324167" y="14833"/>
                  </a:lnTo>
                  <a:lnTo>
                    <a:pt x="324307" y="17437"/>
                  </a:lnTo>
                  <a:lnTo>
                    <a:pt x="339001" y="30708"/>
                  </a:lnTo>
                  <a:lnTo>
                    <a:pt x="339521" y="30708"/>
                  </a:lnTo>
                  <a:lnTo>
                    <a:pt x="354876" y="15887"/>
                  </a:lnTo>
                  <a:close/>
                </a:path>
                <a:path w="679450" h="356870" extrusionOk="0">
                  <a:moveTo>
                    <a:pt x="463410" y="339991"/>
                  </a:moveTo>
                  <a:lnTo>
                    <a:pt x="449135" y="325716"/>
                  </a:lnTo>
                  <a:lnTo>
                    <a:pt x="447027" y="325716"/>
                  </a:lnTo>
                  <a:lnTo>
                    <a:pt x="432727" y="340499"/>
                  </a:lnTo>
                  <a:lnTo>
                    <a:pt x="432866" y="343128"/>
                  </a:lnTo>
                  <a:lnTo>
                    <a:pt x="447560" y="356400"/>
                  </a:lnTo>
                  <a:lnTo>
                    <a:pt x="448081" y="356400"/>
                  </a:lnTo>
                  <a:lnTo>
                    <a:pt x="463410" y="342074"/>
                  </a:lnTo>
                  <a:lnTo>
                    <a:pt x="463410" y="339991"/>
                  </a:lnTo>
                  <a:close/>
                </a:path>
                <a:path w="679450" h="356870" extrusionOk="0">
                  <a:moveTo>
                    <a:pt x="463435" y="233006"/>
                  </a:moveTo>
                  <a:lnTo>
                    <a:pt x="448614" y="217119"/>
                  </a:lnTo>
                  <a:lnTo>
                    <a:pt x="447027" y="217144"/>
                  </a:lnTo>
                  <a:lnTo>
                    <a:pt x="432727" y="231952"/>
                  </a:lnTo>
                  <a:lnTo>
                    <a:pt x="432866" y="234556"/>
                  </a:lnTo>
                  <a:lnTo>
                    <a:pt x="447560" y="247827"/>
                  </a:lnTo>
                  <a:lnTo>
                    <a:pt x="448081" y="247827"/>
                  </a:lnTo>
                  <a:lnTo>
                    <a:pt x="463435" y="233006"/>
                  </a:lnTo>
                  <a:close/>
                </a:path>
                <a:path w="679450" h="356870" extrusionOk="0">
                  <a:moveTo>
                    <a:pt x="463435" y="124434"/>
                  </a:moveTo>
                  <a:lnTo>
                    <a:pt x="449135" y="108597"/>
                  </a:lnTo>
                  <a:lnTo>
                    <a:pt x="447027" y="108597"/>
                  </a:lnTo>
                  <a:lnTo>
                    <a:pt x="432727" y="123380"/>
                  </a:lnTo>
                  <a:lnTo>
                    <a:pt x="432866" y="126009"/>
                  </a:lnTo>
                  <a:lnTo>
                    <a:pt x="448081" y="139280"/>
                  </a:lnTo>
                  <a:lnTo>
                    <a:pt x="449656" y="139204"/>
                  </a:lnTo>
                  <a:lnTo>
                    <a:pt x="463435" y="124434"/>
                  </a:lnTo>
                  <a:close/>
                </a:path>
                <a:path w="679450" h="356870" extrusionOk="0">
                  <a:moveTo>
                    <a:pt x="463435" y="15887"/>
                  </a:moveTo>
                  <a:lnTo>
                    <a:pt x="448614" y="0"/>
                  </a:lnTo>
                  <a:lnTo>
                    <a:pt x="447027" y="25"/>
                  </a:lnTo>
                  <a:lnTo>
                    <a:pt x="432727" y="14833"/>
                  </a:lnTo>
                  <a:lnTo>
                    <a:pt x="432866" y="17437"/>
                  </a:lnTo>
                  <a:lnTo>
                    <a:pt x="447560" y="30708"/>
                  </a:lnTo>
                  <a:lnTo>
                    <a:pt x="448081" y="30708"/>
                  </a:lnTo>
                  <a:lnTo>
                    <a:pt x="463435" y="15887"/>
                  </a:lnTo>
                  <a:close/>
                </a:path>
                <a:path w="679450" h="356870" extrusionOk="0">
                  <a:moveTo>
                    <a:pt x="571995" y="341566"/>
                  </a:moveTo>
                  <a:lnTo>
                    <a:pt x="557695" y="325716"/>
                  </a:lnTo>
                  <a:lnTo>
                    <a:pt x="555586" y="325716"/>
                  </a:lnTo>
                  <a:lnTo>
                    <a:pt x="541286" y="340499"/>
                  </a:lnTo>
                  <a:lnTo>
                    <a:pt x="541312" y="342074"/>
                  </a:lnTo>
                  <a:lnTo>
                    <a:pt x="556120" y="356400"/>
                  </a:lnTo>
                  <a:lnTo>
                    <a:pt x="556641" y="356400"/>
                  </a:lnTo>
                  <a:lnTo>
                    <a:pt x="571995" y="341566"/>
                  </a:lnTo>
                  <a:close/>
                </a:path>
                <a:path w="679450" h="356870" extrusionOk="0">
                  <a:moveTo>
                    <a:pt x="571995" y="233006"/>
                  </a:moveTo>
                  <a:lnTo>
                    <a:pt x="557174" y="217119"/>
                  </a:lnTo>
                  <a:lnTo>
                    <a:pt x="555586" y="217144"/>
                  </a:lnTo>
                  <a:lnTo>
                    <a:pt x="541286" y="231952"/>
                  </a:lnTo>
                  <a:lnTo>
                    <a:pt x="541312" y="233527"/>
                  </a:lnTo>
                  <a:lnTo>
                    <a:pt x="556120" y="247827"/>
                  </a:lnTo>
                  <a:lnTo>
                    <a:pt x="556641" y="247827"/>
                  </a:lnTo>
                  <a:lnTo>
                    <a:pt x="571995" y="233006"/>
                  </a:lnTo>
                  <a:close/>
                </a:path>
                <a:path w="679450" h="356870" extrusionOk="0">
                  <a:moveTo>
                    <a:pt x="571995" y="124434"/>
                  </a:moveTo>
                  <a:lnTo>
                    <a:pt x="557174" y="108572"/>
                  </a:lnTo>
                  <a:lnTo>
                    <a:pt x="555586" y="108597"/>
                  </a:lnTo>
                  <a:lnTo>
                    <a:pt x="541286" y="123380"/>
                  </a:lnTo>
                  <a:lnTo>
                    <a:pt x="541312" y="124980"/>
                  </a:lnTo>
                  <a:lnTo>
                    <a:pt x="556641" y="139280"/>
                  </a:lnTo>
                  <a:lnTo>
                    <a:pt x="558215" y="139204"/>
                  </a:lnTo>
                  <a:lnTo>
                    <a:pt x="571995" y="124434"/>
                  </a:lnTo>
                  <a:close/>
                </a:path>
                <a:path w="679450" h="356870" extrusionOk="0">
                  <a:moveTo>
                    <a:pt x="571995" y="15887"/>
                  </a:moveTo>
                  <a:lnTo>
                    <a:pt x="557174" y="0"/>
                  </a:lnTo>
                  <a:lnTo>
                    <a:pt x="555586" y="25"/>
                  </a:lnTo>
                  <a:lnTo>
                    <a:pt x="541286" y="14833"/>
                  </a:lnTo>
                  <a:lnTo>
                    <a:pt x="541312" y="16408"/>
                  </a:lnTo>
                  <a:lnTo>
                    <a:pt x="556120" y="30708"/>
                  </a:lnTo>
                  <a:lnTo>
                    <a:pt x="556641" y="30708"/>
                  </a:lnTo>
                  <a:lnTo>
                    <a:pt x="571995" y="15887"/>
                  </a:lnTo>
                  <a:close/>
                </a:path>
                <a:path w="679450" h="356870" extrusionOk="0">
                  <a:moveTo>
                    <a:pt x="679030" y="340093"/>
                  </a:moveTo>
                  <a:lnTo>
                    <a:pt x="666153" y="327215"/>
                  </a:lnTo>
                  <a:lnTo>
                    <a:pt x="664248" y="327215"/>
                  </a:lnTo>
                  <a:lnTo>
                    <a:pt x="651357" y="340550"/>
                  </a:lnTo>
                  <a:lnTo>
                    <a:pt x="651421" y="342442"/>
                  </a:lnTo>
                  <a:lnTo>
                    <a:pt x="664730" y="354876"/>
                  </a:lnTo>
                  <a:lnTo>
                    <a:pt x="665200" y="354876"/>
                  </a:lnTo>
                  <a:lnTo>
                    <a:pt x="679030" y="341972"/>
                  </a:lnTo>
                  <a:lnTo>
                    <a:pt x="679030" y="340093"/>
                  </a:lnTo>
                  <a:close/>
                </a:path>
                <a:path w="679450" h="356870" extrusionOk="0">
                  <a:moveTo>
                    <a:pt x="679030" y="231533"/>
                  </a:moveTo>
                  <a:lnTo>
                    <a:pt x="665683" y="218617"/>
                  </a:lnTo>
                  <a:lnTo>
                    <a:pt x="664248" y="218643"/>
                  </a:lnTo>
                  <a:lnTo>
                    <a:pt x="651357" y="232968"/>
                  </a:lnTo>
                  <a:lnTo>
                    <a:pt x="651471" y="234365"/>
                  </a:lnTo>
                  <a:lnTo>
                    <a:pt x="665200" y="246329"/>
                  </a:lnTo>
                  <a:lnTo>
                    <a:pt x="667080" y="246202"/>
                  </a:lnTo>
                  <a:lnTo>
                    <a:pt x="679030" y="233426"/>
                  </a:lnTo>
                  <a:lnTo>
                    <a:pt x="679030" y="231533"/>
                  </a:lnTo>
                  <a:close/>
                </a:path>
                <a:path w="679450" h="356870" extrusionOk="0">
                  <a:moveTo>
                    <a:pt x="679030" y="122961"/>
                  </a:moveTo>
                  <a:lnTo>
                    <a:pt x="666153" y="110096"/>
                  </a:lnTo>
                  <a:lnTo>
                    <a:pt x="664248" y="110096"/>
                  </a:lnTo>
                  <a:lnTo>
                    <a:pt x="651357" y="124396"/>
                  </a:lnTo>
                  <a:lnTo>
                    <a:pt x="651471" y="125793"/>
                  </a:lnTo>
                  <a:lnTo>
                    <a:pt x="664730" y="137756"/>
                  </a:lnTo>
                  <a:lnTo>
                    <a:pt x="665200" y="137756"/>
                  </a:lnTo>
                  <a:lnTo>
                    <a:pt x="679030" y="124853"/>
                  </a:lnTo>
                  <a:lnTo>
                    <a:pt x="679030" y="122961"/>
                  </a:lnTo>
                  <a:close/>
                </a:path>
                <a:path w="679450" h="356870" extrusionOk="0">
                  <a:moveTo>
                    <a:pt x="679056" y="15836"/>
                  </a:moveTo>
                  <a:lnTo>
                    <a:pt x="665683" y="1524"/>
                  </a:lnTo>
                  <a:lnTo>
                    <a:pt x="663790" y="1574"/>
                  </a:lnTo>
                  <a:lnTo>
                    <a:pt x="651357" y="15836"/>
                  </a:lnTo>
                  <a:lnTo>
                    <a:pt x="651471" y="17246"/>
                  </a:lnTo>
                  <a:lnTo>
                    <a:pt x="665200" y="29210"/>
                  </a:lnTo>
                  <a:lnTo>
                    <a:pt x="667080" y="29083"/>
                  </a:lnTo>
                  <a:lnTo>
                    <a:pt x="679056" y="15836"/>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5" name="Google Shape;375;p14"/>
            <p:cNvSpPr/>
            <p:nvPr/>
          </p:nvSpPr>
          <p:spPr>
            <a:xfrm>
              <a:off x="9921633" y="4335614"/>
              <a:ext cx="679450" cy="1115060"/>
            </a:xfrm>
            <a:custGeom>
              <a:avLst/>
              <a:gdLst/>
              <a:ahLst/>
              <a:cxnLst/>
              <a:rect l="l" t="t" r="r" b="b"/>
              <a:pathLst>
                <a:path w="679450" h="1115060" extrusionOk="0">
                  <a:moveTo>
                    <a:pt x="27686" y="1101420"/>
                  </a:moveTo>
                  <a:lnTo>
                    <a:pt x="14300" y="1087094"/>
                  </a:lnTo>
                  <a:lnTo>
                    <a:pt x="12877" y="1087120"/>
                  </a:lnTo>
                  <a:lnTo>
                    <a:pt x="0" y="1099997"/>
                  </a:lnTo>
                  <a:lnTo>
                    <a:pt x="0" y="1101890"/>
                  </a:lnTo>
                  <a:lnTo>
                    <a:pt x="13335" y="1114780"/>
                  </a:lnTo>
                  <a:lnTo>
                    <a:pt x="13830" y="1114780"/>
                  </a:lnTo>
                  <a:lnTo>
                    <a:pt x="27686" y="1101420"/>
                  </a:lnTo>
                  <a:close/>
                </a:path>
                <a:path w="679450" h="1115060" extrusionOk="0">
                  <a:moveTo>
                    <a:pt x="27686" y="992873"/>
                  </a:moveTo>
                  <a:lnTo>
                    <a:pt x="14795" y="978547"/>
                  </a:lnTo>
                  <a:lnTo>
                    <a:pt x="12877" y="978547"/>
                  </a:lnTo>
                  <a:lnTo>
                    <a:pt x="0" y="991425"/>
                  </a:lnTo>
                  <a:lnTo>
                    <a:pt x="0" y="993343"/>
                  </a:lnTo>
                  <a:lnTo>
                    <a:pt x="13830" y="1006233"/>
                  </a:lnTo>
                  <a:lnTo>
                    <a:pt x="16167" y="1006043"/>
                  </a:lnTo>
                  <a:lnTo>
                    <a:pt x="27686" y="992873"/>
                  </a:lnTo>
                  <a:close/>
                </a:path>
                <a:path w="679450" h="1115060" extrusionOk="0">
                  <a:moveTo>
                    <a:pt x="27686" y="884301"/>
                  </a:moveTo>
                  <a:lnTo>
                    <a:pt x="14795" y="870000"/>
                  </a:lnTo>
                  <a:lnTo>
                    <a:pt x="12877" y="870000"/>
                  </a:lnTo>
                  <a:lnTo>
                    <a:pt x="0" y="882878"/>
                  </a:lnTo>
                  <a:lnTo>
                    <a:pt x="0" y="884770"/>
                  </a:lnTo>
                  <a:lnTo>
                    <a:pt x="13830" y="897661"/>
                  </a:lnTo>
                  <a:lnTo>
                    <a:pt x="15697" y="897559"/>
                  </a:lnTo>
                  <a:lnTo>
                    <a:pt x="27686" y="884301"/>
                  </a:lnTo>
                  <a:close/>
                </a:path>
                <a:path w="679450" h="1115060" extrusionOk="0">
                  <a:moveTo>
                    <a:pt x="27686" y="775754"/>
                  </a:moveTo>
                  <a:lnTo>
                    <a:pt x="13335" y="761428"/>
                  </a:lnTo>
                  <a:lnTo>
                    <a:pt x="11938" y="761530"/>
                  </a:lnTo>
                  <a:lnTo>
                    <a:pt x="0" y="774331"/>
                  </a:lnTo>
                  <a:lnTo>
                    <a:pt x="0" y="776211"/>
                  </a:lnTo>
                  <a:lnTo>
                    <a:pt x="13335" y="789114"/>
                  </a:lnTo>
                  <a:lnTo>
                    <a:pt x="13830" y="789114"/>
                  </a:lnTo>
                  <a:lnTo>
                    <a:pt x="27686" y="775754"/>
                  </a:lnTo>
                  <a:close/>
                </a:path>
                <a:path w="679450" h="1115060" extrusionOk="0">
                  <a:moveTo>
                    <a:pt x="27686" y="667181"/>
                  </a:moveTo>
                  <a:lnTo>
                    <a:pt x="14300" y="652856"/>
                  </a:lnTo>
                  <a:lnTo>
                    <a:pt x="12877" y="652881"/>
                  </a:lnTo>
                  <a:lnTo>
                    <a:pt x="0" y="665746"/>
                  </a:lnTo>
                  <a:lnTo>
                    <a:pt x="0" y="667664"/>
                  </a:lnTo>
                  <a:lnTo>
                    <a:pt x="13335" y="680567"/>
                  </a:lnTo>
                  <a:lnTo>
                    <a:pt x="13830" y="680567"/>
                  </a:lnTo>
                  <a:lnTo>
                    <a:pt x="27686" y="667181"/>
                  </a:lnTo>
                  <a:close/>
                </a:path>
                <a:path w="679450" h="1115060" extrusionOk="0">
                  <a:moveTo>
                    <a:pt x="27686" y="558634"/>
                  </a:moveTo>
                  <a:lnTo>
                    <a:pt x="14300" y="544309"/>
                  </a:lnTo>
                  <a:lnTo>
                    <a:pt x="12877" y="544334"/>
                  </a:lnTo>
                  <a:lnTo>
                    <a:pt x="0" y="557199"/>
                  </a:lnTo>
                  <a:lnTo>
                    <a:pt x="0" y="559092"/>
                  </a:lnTo>
                  <a:lnTo>
                    <a:pt x="13830" y="571995"/>
                  </a:lnTo>
                  <a:lnTo>
                    <a:pt x="15697" y="571868"/>
                  </a:lnTo>
                  <a:lnTo>
                    <a:pt x="27686" y="558634"/>
                  </a:lnTo>
                  <a:close/>
                </a:path>
                <a:path w="679450" h="1115060" extrusionOk="0">
                  <a:moveTo>
                    <a:pt x="27686" y="450062"/>
                  </a:moveTo>
                  <a:lnTo>
                    <a:pt x="14795" y="435762"/>
                  </a:lnTo>
                  <a:lnTo>
                    <a:pt x="12877" y="435762"/>
                  </a:lnTo>
                  <a:lnTo>
                    <a:pt x="0" y="448627"/>
                  </a:lnTo>
                  <a:lnTo>
                    <a:pt x="0" y="450545"/>
                  </a:lnTo>
                  <a:lnTo>
                    <a:pt x="13830" y="463448"/>
                  </a:lnTo>
                  <a:lnTo>
                    <a:pt x="15697" y="463321"/>
                  </a:lnTo>
                  <a:lnTo>
                    <a:pt x="27686" y="450062"/>
                  </a:lnTo>
                  <a:close/>
                </a:path>
                <a:path w="679450" h="1115060" extrusionOk="0">
                  <a:moveTo>
                    <a:pt x="27686" y="341503"/>
                  </a:moveTo>
                  <a:lnTo>
                    <a:pt x="14795" y="327215"/>
                  </a:lnTo>
                  <a:lnTo>
                    <a:pt x="12877" y="327215"/>
                  </a:lnTo>
                  <a:lnTo>
                    <a:pt x="0" y="340080"/>
                  </a:lnTo>
                  <a:lnTo>
                    <a:pt x="0" y="341972"/>
                  </a:lnTo>
                  <a:lnTo>
                    <a:pt x="13335" y="354876"/>
                  </a:lnTo>
                  <a:lnTo>
                    <a:pt x="13830" y="354876"/>
                  </a:lnTo>
                  <a:lnTo>
                    <a:pt x="27686" y="341503"/>
                  </a:lnTo>
                  <a:close/>
                </a:path>
                <a:path w="679450" h="1115060" extrusionOk="0">
                  <a:moveTo>
                    <a:pt x="27686" y="232956"/>
                  </a:moveTo>
                  <a:lnTo>
                    <a:pt x="14300" y="218617"/>
                  </a:lnTo>
                  <a:lnTo>
                    <a:pt x="12877" y="218643"/>
                  </a:lnTo>
                  <a:lnTo>
                    <a:pt x="0" y="231533"/>
                  </a:lnTo>
                  <a:lnTo>
                    <a:pt x="0" y="233426"/>
                  </a:lnTo>
                  <a:lnTo>
                    <a:pt x="13830" y="246329"/>
                  </a:lnTo>
                  <a:lnTo>
                    <a:pt x="15697" y="246202"/>
                  </a:lnTo>
                  <a:lnTo>
                    <a:pt x="27686" y="232956"/>
                  </a:lnTo>
                  <a:close/>
                </a:path>
                <a:path w="679450" h="1115060" extrusionOk="0">
                  <a:moveTo>
                    <a:pt x="27686" y="124383"/>
                  </a:moveTo>
                  <a:lnTo>
                    <a:pt x="14795" y="110096"/>
                  </a:lnTo>
                  <a:lnTo>
                    <a:pt x="12877" y="110096"/>
                  </a:lnTo>
                  <a:lnTo>
                    <a:pt x="0" y="122961"/>
                  </a:lnTo>
                  <a:lnTo>
                    <a:pt x="0" y="124853"/>
                  </a:lnTo>
                  <a:lnTo>
                    <a:pt x="12877" y="137744"/>
                  </a:lnTo>
                  <a:lnTo>
                    <a:pt x="13830" y="137744"/>
                  </a:lnTo>
                  <a:lnTo>
                    <a:pt x="27686" y="124383"/>
                  </a:lnTo>
                  <a:close/>
                </a:path>
                <a:path w="679450" h="1115060" extrusionOk="0">
                  <a:moveTo>
                    <a:pt x="27686" y="15836"/>
                  </a:moveTo>
                  <a:lnTo>
                    <a:pt x="12877" y="1536"/>
                  </a:lnTo>
                  <a:lnTo>
                    <a:pt x="11493" y="1689"/>
                  </a:lnTo>
                  <a:lnTo>
                    <a:pt x="0" y="14414"/>
                  </a:lnTo>
                  <a:lnTo>
                    <a:pt x="0" y="16306"/>
                  </a:lnTo>
                  <a:lnTo>
                    <a:pt x="13335" y="29197"/>
                  </a:lnTo>
                  <a:lnTo>
                    <a:pt x="13830" y="29197"/>
                  </a:lnTo>
                  <a:lnTo>
                    <a:pt x="27686" y="15836"/>
                  </a:lnTo>
                  <a:close/>
                </a:path>
                <a:path w="679450" h="1115060" extrusionOk="0">
                  <a:moveTo>
                    <a:pt x="137706" y="991323"/>
                  </a:moveTo>
                  <a:lnTo>
                    <a:pt x="122923" y="977023"/>
                  </a:lnTo>
                  <a:lnTo>
                    <a:pt x="121323" y="977049"/>
                  </a:lnTo>
                  <a:lnTo>
                    <a:pt x="107022" y="991870"/>
                  </a:lnTo>
                  <a:lnTo>
                    <a:pt x="107048" y="993432"/>
                  </a:lnTo>
                  <a:lnTo>
                    <a:pt x="121869" y="1007732"/>
                  </a:lnTo>
                  <a:lnTo>
                    <a:pt x="122377" y="1007732"/>
                  </a:lnTo>
                  <a:lnTo>
                    <a:pt x="137706" y="993432"/>
                  </a:lnTo>
                  <a:lnTo>
                    <a:pt x="137706" y="991323"/>
                  </a:lnTo>
                  <a:close/>
                </a:path>
                <a:path w="679450" h="1115060" extrusionOk="0">
                  <a:moveTo>
                    <a:pt x="137706" y="882777"/>
                  </a:moveTo>
                  <a:lnTo>
                    <a:pt x="123431" y="868502"/>
                  </a:lnTo>
                  <a:lnTo>
                    <a:pt x="121323" y="868502"/>
                  </a:lnTo>
                  <a:lnTo>
                    <a:pt x="107022" y="883297"/>
                  </a:lnTo>
                  <a:lnTo>
                    <a:pt x="107048" y="884885"/>
                  </a:lnTo>
                  <a:lnTo>
                    <a:pt x="122377" y="899185"/>
                  </a:lnTo>
                  <a:lnTo>
                    <a:pt x="123431" y="899160"/>
                  </a:lnTo>
                  <a:lnTo>
                    <a:pt x="137706" y="884885"/>
                  </a:lnTo>
                  <a:lnTo>
                    <a:pt x="137706" y="882777"/>
                  </a:lnTo>
                  <a:close/>
                </a:path>
                <a:path w="679450" h="1115060" extrusionOk="0">
                  <a:moveTo>
                    <a:pt x="137706" y="774204"/>
                  </a:moveTo>
                  <a:lnTo>
                    <a:pt x="123431" y="759929"/>
                  </a:lnTo>
                  <a:lnTo>
                    <a:pt x="121323" y="759929"/>
                  </a:lnTo>
                  <a:lnTo>
                    <a:pt x="107022" y="774738"/>
                  </a:lnTo>
                  <a:lnTo>
                    <a:pt x="107048" y="776312"/>
                  </a:lnTo>
                  <a:lnTo>
                    <a:pt x="122377" y="790613"/>
                  </a:lnTo>
                  <a:lnTo>
                    <a:pt x="124472" y="790486"/>
                  </a:lnTo>
                  <a:lnTo>
                    <a:pt x="137706" y="776312"/>
                  </a:lnTo>
                  <a:lnTo>
                    <a:pt x="137706" y="774204"/>
                  </a:lnTo>
                  <a:close/>
                </a:path>
                <a:path w="679450" h="1115060" extrusionOk="0">
                  <a:moveTo>
                    <a:pt x="137706" y="557110"/>
                  </a:moveTo>
                  <a:lnTo>
                    <a:pt x="122923" y="542785"/>
                  </a:lnTo>
                  <a:lnTo>
                    <a:pt x="121869" y="542785"/>
                  </a:lnTo>
                  <a:lnTo>
                    <a:pt x="107022" y="557618"/>
                  </a:lnTo>
                  <a:lnTo>
                    <a:pt x="107048" y="559193"/>
                  </a:lnTo>
                  <a:lnTo>
                    <a:pt x="122377" y="573493"/>
                  </a:lnTo>
                  <a:lnTo>
                    <a:pt x="124472" y="573366"/>
                  </a:lnTo>
                  <a:lnTo>
                    <a:pt x="137706" y="559193"/>
                  </a:lnTo>
                  <a:lnTo>
                    <a:pt x="137706" y="557110"/>
                  </a:lnTo>
                  <a:close/>
                </a:path>
                <a:path w="679450" h="1115060" extrusionOk="0">
                  <a:moveTo>
                    <a:pt x="137706" y="339991"/>
                  </a:moveTo>
                  <a:lnTo>
                    <a:pt x="121869" y="325691"/>
                  </a:lnTo>
                  <a:lnTo>
                    <a:pt x="119799" y="325882"/>
                  </a:lnTo>
                  <a:lnTo>
                    <a:pt x="107022" y="340499"/>
                  </a:lnTo>
                  <a:lnTo>
                    <a:pt x="107048" y="342099"/>
                  </a:lnTo>
                  <a:lnTo>
                    <a:pt x="121869" y="356400"/>
                  </a:lnTo>
                  <a:lnTo>
                    <a:pt x="122377" y="356400"/>
                  </a:lnTo>
                  <a:lnTo>
                    <a:pt x="137706" y="342099"/>
                  </a:lnTo>
                  <a:lnTo>
                    <a:pt x="137706" y="339991"/>
                  </a:lnTo>
                  <a:close/>
                </a:path>
                <a:path w="679450" h="1115060" extrusionOk="0">
                  <a:moveTo>
                    <a:pt x="137706" y="231406"/>
                  </a:moveTo>
                  <a:lnTo>
                    <a:pt x="121869" y="217119"/>
                  </a:lnTo>
                  <a:lnTo>
                    <a:pt x="119799" y="217335"/>
                  </a:lnTo>
                  <a:lnTo>
                    <a:pt x="107022" y="231952"/>
                  </a:lnTo>
                  <a:lnTo>
                    <a:pt x="107048" y="233527"/>
                  </a:lnTo>
                  <a:lnTo>
                    <a:pt x="122377" y="247815"/>
                  </a:lnTo>
                  <a:lnTo>
                    <a:pt x="124472" y="247700"/>
                  </a:lnTo>
                  <a:lnTo>
                    <a:pt x="137706" y="233527"/>
                  </a:lnTo>
                  <a:lnTo>
                    <a:pt x="137706" y="231406"/>
                  </a:lnTo>
                  <a:close/>
                </a:path>
                <a:path w="679450" h="1115060" extrusionOk="0">
                  <a:moveTo>
                    <a:pt x="137706" y="122859"/>
                  </a:moveTo>
                  <a:lnTo>
                    <a:pt x="122923" y="108572"/>
                  </a:lnTo>
                  <a:lnTo>
                    <a:pt x="120294" y="108686"/>
                  </a:lnTo>
                  <a:lnTo>
                    <a:pt x="107022" y="123380"/>
                  </a:lnTo>
                  <a:lnTo>
                    <a:pt x="107048" y="124980"/>
                  </a:lnTo>
                  <a:lnTo>
                    <a:pt x="122377" y="139268"/>
                  </a:lnTo>
                  <a:lnTo>
                    <a:pt x="123952" y="139204"/>
                  </a:lnTo>
                  <a:lnTo>
                    <a:pt x="137706" y="124980"/>
                  </a:lnTo>
                  <a:lnTo>
                    <a:pt x="137706" y="122859"/>
                  </a:lnTo>
                  <a:close/>
                </a:path>
                <a:path w="679450" h="1115060" extrusionOk="0">
                  <a:moveTo>
                    <a:pt x="137706" y="14287"/>
                  </a:moveTo>
                  <a:lnTo>
                    <a:pt x="122923" y="0"/>
                  </a:lnTo>
                  <a:lnTo>
                    <a:pt x="121323" y="25"/>
                  </a:lnTo>
                  <a:lnTo>
                    <a:pt x="107022" y="14833"/>
                  </a:lnTo>
                  <a:lnTo>
                    <a:pt x="107048" y="16408"/>
                  </a:lnTo>
                  <a:lnTo>
                    <a:pt x="121869" y="30695"/>
                  </a:lnTo>
                  <a:lnTo>
                    <a:pt x="122377" y="30695"/>
                  </a:lnTo>
                  <a:lnTo>
                    <a:pt x="137706" y="16408"/>
                  </a:lnTo>
                  <a:lnTo>
                    <a:pt x="137706" y="14287"/>
                  </a:lnTo>
                  <a:close/>
                </a:path>
                <a:path w="679450" h="1115060" extrusionOk="0">
                  <a:moveTo>
                    <a:pt x="137731" y="667232"/>
                  </a:moveTo>
                  <a:lnTo>
                    <a:pt x="122923" y="651357"/>
                  </a:lnTo>
                  <a:lnTo>
                    <a:pt x="121323" y="651383"/>
                  </a:lnTo>
                  <a:lnTo>
                    <a:pt x="107022" y="666165"/>
                  </a:lnTo>
                  <a:lnTo>
                    <a:pt x="107048" y="667766"/>
                  </a:lnTo>
                  <a:lnTo>
                    <a:pt x="122377" y="682066"/>
                  </a:lnTo>
                  <a:lnTo>
                    <a:pt x="123952" y="681990"/>
                  </a:lnTo>
                  <a:lnTo>
                    <a:pt x="137731" y="667232"/>
                  </a:lnTo>
                  <a:close/>
                </a:path>
                <a:path w="679450" h="1115060" extrusionOk="0">
                  <a:moveTo>
                    <a:pt x="137731" y="450126"/>
                  </a:moveTo>
                  <a:lnTo>
                    <a:pt x="122923" y="434238"/>
                  </a:lnTo>
                  <a:lnTo>
                    <a:pt x="121323" y="434263"/>
                  </a:lnTo>
                  <a:lnTo>
                    <a:pt x="107022" y="449046"/>
                  </a:lnTo>
                  <a:lnTo>
                    <a:pt x="107048" y="450646"/>
                  </a:lnTo>
                  <a:lnTo>
                    <a:pt x="122377" y="464947"/>
                  </a:lnTo>
                  <a:lnTo>
                    <a:pt x="124472" y="464820"/>
                  </a:lnTo>
                  <a:lnTo>
                    <a:pt x="137731" y="450126"/>
                  </a:lnTo>
                  <a:close/>
                </a:path>
                <a:path w="679450" h="1115060" extrusionOk="0">
                  <a:moveTo>
                    <a:pt x="246278" y="231406"/>
                  </a:moveTo>
                  <a:lnTo>
                    <a:pt x="231470" y="217119"/>
                  </a:lnTo>
                  <a:lnTo>
                    <a:pt x="229895" y="217144"/>
                  </a:lnTo>
                  <a:lnTo>
                    <a:pt x="215620" y="231406"/>
                  </a:lnTo>
                  <a:lnTo>
                    <a:pt x="215620" y="233527"/>
                  </a:lnTo>
                  <a:lnTo>
                    <a:pt x="230949" y="247815"/>
                  </a:lnTo>
                  <a:lnTo>
                    <a:pt x="233045" y="247700"/>
                  </a:lnTo>
                  <a:lnTo>
                    <a:pt x="246278" y="233527"/>
                  </a:lnTo>
                  <a:lnTo>
                    <a:pt x="246278" y="231406"/>
                  </a:lnTo>
                  <a:close/>
                </a:path>
                <a:path w="679450" h="1115060" extrusionOk="0">
                  <a:moveTo>
                    <a:pt x="246303" y="992924"/>
                  </a:moveTo>
                  <a:lnTo>
                    <a:pt x="231470" y="977023"/>
                  </a:lnTo>
                  <a:lnTo>
                    <a:pt x="229895" y="977049"/>
                  </a:lnTo>
                  <a:lnTo>
                    <a:pt x="215595" y="991870"/>
                  </a:lnTo>
                  <a:lnTo>
                    <a:pt x="215620" y="993432"/>
                  </a:lnTo>
                  <a:lnTo>
                    <a:pt x="230416" y="1007732"/>
                  </a:lnTo>
                  <a:lnTo>
                    <a:pt x="230949" y="1007732"/>
                  </a:lnTo>
                  <a:lnTo>
                    <a:pt x="246303" y="992924"/>
                  </a:lnTo>
                  <a:close/>
                </a:path>
                <a:path w="679450" h="1115060" extrusionOk="0">
                  <a:moveTo>
                    <a:pt x="246303" y="883297"/>
                  </a:moveTo>
                  <a:lnTo>
                    <a:pt x="232003" y="868502"/>
                  </a:lnTo>
                  <a:lnTo>
                    <a:pt x="229895" y="868502"/>
                  </a:lnTo>
                  <a:lnTo>
                    <a:pt x="215595" y="883297"/>
                  </a:lnTo>
                  <a:lnTo>
                    <a:pt x="215620" y="884885"/>
                  </a:lnTo>
                  <a:lnTo>
                    <a:pt x="230416" y="899185"/>
                  </a:lnTo>
                  <a:lnTo>
                    <a:pt x="230949" y="899185"/>
                  </a:lnTo>
                  <a:lnTo>
                    <a:pt x="246303" y="883297"/>
                  </a:lnTo>
                  <a:close/>
                </a:path>
                <a:path w="679450" h="1115060" extrusionOk="0">
                  <a:moveTo>
                    <a:pt x="246303" y="774738"/>
                  </a:moveTo>
                  <a:lnTo>
                    <a:pt x="230416" y="759904"/>
                  </a:lnTo>
                  <a:lnTo>
                    <a:pt x="227342" y="760323"/>
                  </a:lnTo>
                  <a:lnTo>
                    <a:pt x="215620" y="774204"/>
                  </a:lnTo>
                  <a:lnTo>
                    <a:pt x="215620" y="776312"/>
                  </a:lnTo>
                  <a:lnTo>
                    <a:pt x="230949" y="790613"/>
                  </a:lnTo>
                  <a:lnTo>
                    <a:pt x="233045" y="790486"/>
                  </a:lnTo>
                  <a:lnTo>
                    <a:pt x="246303" y="774738"/>
                  </a:lnTo>
                  <a:close/>
                </a:path>
                <a:path w="679450" h="1115060" extrusionOk="0">
                  <a:moveTo>
                    <a:pt x="246303" y="666165"/>
                  </a:moveTo>
                  <a:lnTo>
                    <a:pt x="231470" y="651357"/>
                  </a:lnTo>
                  <a:lnTo>
                    <a:pt x="229895" y="651383"/>
                  </a:lnTo>
                  <a:lnTo>
                    <a:pt x="215595" y="666165"/>
                  </a:lnTo>
                  <a:lnTo>
                    <a:pt x="215620" y="667766"/>
                  </a:lnTo>
                  <a:lnTo>
                    <a:pt x="230949" y="682066"/>
                  </a:lnTo>
                  <a:lnTo>
                    <a:pt x="232524" y="681990"/>
                  </a:lnTo>
                  <a:lnTo>
                    <a:pt x="246303" y="666165"/>
                  </a:lnTo>
                  <a:close/>
                </a:path>
                <a:path w="679450" h="1115060" extrusionOk="0">
                  <a:moveTo>
                    <a:pt x="246303" y="557618"/>
                  </a:moveTo>
                  <a:lnTo>
                    <a:pt x="231470" y="542785"/>
                  </a:lnTo>
                  <a:lnTo>
                    <a:pt x="230416" y="542785"/>
                  </a:lnTo>
                  <a:lnTo>
                    <a:pt x="215620" y="557110"/>
                  </a:lnTo>
                  <a:lnTo>
                    <a:pt x="215620" y="559193"/>
                  </a:lnTo>
                  <a:lnTo>
                    <a:pt x="230949" y="573493"/>
                  </a:lnTo>
                  <a:lnTo>
                    <a:pt x="233045" y="573366"/>
                  </a:lnTo>
                  <a:lnTo>
                    <a:pt x="246303" y="557618"/>
                  </a:lnTo>
                  <a:close/>
                </a:path>
                <a:path w="679450" h="1115060" extrusionOk="0">
                  <a:moveTo>
                    <a:pt x="246303" y="449046"/>
                  </a:moveTo>
                  <a:lnTo>
                    <a:pt x="231470" y="434238"/>
                  </a:lnTo>
                  <a:lnTo>
                    <a:pt x="229895" y="434263"/>
                  </a:lnTo>
                  <a:lnTo>
                    <a:pt x="215595" y="449046"/>
                  </a:lnTo>
                  <a:lnTo>
                    <a:pt x="215620" y="450646"/>
                  </a:lnTo>
                  <a:lnTo>
                    <a:pt x="230416" y="464947"/>
                  </a:lnTo>
                  <a:lnTo>
                    <a:pt x="230949" y="464947"/>
                  </a:lnTo>
                  <a:lnTo>
                    <a:pt x="246303" y="449046"/>
                  </a:lnTo>
                  <a:close/>
                </a:path>
                <a:path w="679450" h="1115060" extrusionOk="0">
                  <a:moveTo>
                    <a:pt x="246303" y="340499"/>
                  </a:moveTo>
                  <a:lnTo>
                    <a:pt x="230416" y="325691"/>
                  </a:lnTo>
                  <a:lnTo>
                    <a:pt x="228346" y="325882"/>
                  </a:lnTo>
                  <a:lnTo>
                    <a:pt x="215595" y="340499"/>
                  </a:lnTo>
                  <a:lnTo>
                    <a:pt x="215620" y="342099"/>
                  </a:lnTo>
                  <a:lnTo>
                    <a:pt x="230416" y="356400"/>
                  </a:lnTo>
                  <a:lnTo>
                    <a:pt x="230949" y="356400"/>
                  </a:lnTo>
                  <a:lnTo>
                    <a:pt x="246303" y="340499"/>
                  </a:lnTo>
                  <a:close/>
                </a:path>
                <a:path w="679450" h="1115060" extrusionOk="0">
                  <a:moveTo>
                    <a:pt x="246303" y="123380"/>
                  </a:moveTo>
                  <a:lnTo>
                    <a:pt x="232003" y="108597"/>
                  </a:lnTo>
                  <a:lnTo>
                    <a:pt x="229387" y="108635"/>
                  </a:lnTo>
                  <a:lnTo>
                    <a:pt x="215595" y="123380"/>
                  </a:lnTo>
                  <a:lnTo>
                    <a:pt x="215620" y="124980"/>
                  </a:lnTo>
                  <a:lnTo>
                    <a:pt x="230949" y="139268"/>
                  </a:lnTo>
                  <a:lnTo>
                    <a:pt x="232524" y="139204"/>
                  </a:lnTo>
                  <a:lnTo>
                    <a:pt x="246303" y="123380"/>
                  </a:lnTo>
                  <a:close/>
                </a:path>
                <a:path w="679450" h="1115060" extrusionOk="0">
                  <a:moveTo>
                    <a:pt x="246303" y="14833"/>
                  </a:moveTo>
                  <a:lnTo>
                    <a:pt x="231470" y="0"/>
                  </a:lnTo>
                  <a:lnTo>
                    <a:pt x="229895" y="25"/>
                  </a:lnTo>
                  <a:lnTo>
                    <a:pt x="215595" y="14833"/>
                  </a:lnTo>
                  <a:lnTo>
                    <a:pt x="215620" y="16408"/>
                  </a:lnTo>
                  <a:lnTo>
                    <a:pt x="230416" y="30695"/>
                  </a:lnTo>
                  <a:lnTo>
                    <a:pt x="230949" y="30695"/>
                  </a:lnTo>
                  <a:lnTo>
                    <a:pt x="246303" y="14833"/>
                  </a:lnTo>
                  <a:close/>
                </a:path>
                <a:path w="679450" h="1115060" extrusionOk="0">
                  <a:moveTo>
                    <a:pt x="354850" y="991870"/>
                  </a:moveTo>
                  <a:lnTo>
                    <a:pt x="340042" y="977023"/>
                  </a:lnTo>
                  <a:lnTo>
                    <a:pt x="338442" y="977049"/>
                  </a:lnTo>
                  <a:lnTo>
                    <a:pt x="324167" y="991323"/>
                  </a:lnTo>
                  <a:lnTo>
                    <a:pt x="324167" y="993432"/>
                  </a:lnTo>
                  <a:lnTo>
                    <a:pt x="338988" y="1007732"/>
                  </a:lnTo>
                  <a:lnTo>
                    <a:pt x="339496" y="1007732"/>
                  </a:lnTo>
                  <a:lnTo>
                    <a:pt x="354850" y="991870"/>
                  </a:lnTo>
                  <a:close/>
                </a:path>
                <a:path w="679450" h="1115060" extrusionOk="0">
                  <a:moveTo>
                    <a:pt x="354850" y="883297"/>
                  </a:moveTo>
                  <a:lnTo>
                    <a:pt x="340563" y="868502"/>
                  </a:lnTo>
                  <a:lnTo>
                    <a:pt x="338442" y="868502"/>
                  </a:lnTo>
                  <a:lnTo>
                    <a:pt x="324167" y="882777"/>
                  </a:lnTo>
                  <a:lnTo>
                    <a:pt x="324167" y="884885"/>
                  </a:lnTo>
                  <a:lnTo>
                    <a:pt x="339496" y="899185"/>
                  </a:lnTo>
                  <a:lnTo>
                    <a:pt x="340563" y="899160"/>
                  </a:lnTo>
                  <a:lnTo>
                    <a:pt x="354850" y="883297"/>
                  </a:lnTo>
                  <a:close/>
                </a:path>
                <a:path w="679450" h="1115060" extrusionOk="0">
                  <a:moveTo>
                    <a:pt x="354850" y="775804"/>
                  </a:moveTo>
                  <a:lnTo>
                    <a:pt x="340563" y="759929"/>
                  </a:lnTo>
                  <a:lnTo>
                    <a:pt x="338442" y="759929"/>
                  </a:lnTo>
                  <a:lnTo>
                    <a:pt x="324167" y="776312"/>
                  </a:lnTo>
                  <a:lnTo>
                    <a:pt x="324561" y="778865"/>
                  </a:lnTo>
                  <a:lnTo>
                    <a:pt x="339496" y="790613"/>
                  </a:lnTo>
                  <a:lnTo>
                    <a:pt x="341591" y="790486"/>
                  </a:lnTo>
                  <a:lnTo>
                    <a:pt x="354850" y="775804"/>
                  </a:lnTo>
                  <a:close/>
                </a:path>
                <a:path w="679450" h="1115060" extrusionOk="0">
                  <a:moveTo>
                    <a:pt x="354850" y="666165"/>
                  </a:moveTo>
                  <a:lnTo>
                    <a:pt x="340042" y="651357"/>
                  </a:lnTo>
                  <a:lnTo>
                    <a:pt x="338442" y="651383"/>
                  </a:lnTo>
                  <a:lnTo>
                    <a:pt x="324167" y="665657"/>
                  </a:lnTo>
                  <a:lnTo>
                    <a:pt x="324167" y="667766"/>
                  </a:lnTo>
                  <a:lnTo>
                    <a:pt x="339496" y="682066"/>
                  </a:lnTo>
                  <a:lnTo>
                    <a:pt x="341071" y="681990"/>
                  </a:lnTo>
                  <a:lnTo>
                    <a:pt x="354850" y="666165"/>
                  </a:lnTo>
                  <a:close/>
                </a:path>
                <a:path w="679450" h="1115060" extrusionOk="0">
                  <a:moveTo>
                    <a:pt x="354850" y="558673"/>
                  </a:moveTo>
                  <a:lnTo>
                    <a:pt x="340042" y="542785"/>
                  </a:lnTo>
                  <a:lnTo>
                    <a:pt x="338988" y="542785"/>
                  </a:lnTo>
                  <a:lnTo>
                    <a:pt x="324167" y="557110"/>
                  </a:lnTo>
                  <a:lnTo>
                    <a:pt x="324167" y="559193"/>
                  </a:lnTo>
                  <a:lnTo>
                    <a:pt x="339496" y="573493"/>
                  </a:lnTo>
                  <a:lnTo>
                    <a:pt x="341591" y="573366"/>
                  </a:lnTo>
                  <a:lnTo>
                    <a:pt x="354850" y="558673"/>
                  </a:lnTo>
                  <a:close/>
                </a:path>
                <a:path w="679450" h="1115060" extrusionOk="0">
                  <a:moveTo>
                    <a:pt x="354850" y="450126"/>
                  </a:moveTo>
                  <a:lnTo>
                    <a:pt x="340042" y="434238"/>
                  </a:lnTo>
                  <a:lnTo>
                    <a:pt x="338442" y="434263"/>
                  </a:lnTo>
                  <a:lnTo>
                    <a:pt x="324167" y="448538"/>
                  </a:lnTo>
                  <a:lnTo>
                    <a:pt x="324167" y="450646"/>
                  </a:lnTo>
                  <a:lnTo>
                    <a:pt x="338988" y="464947"/>
                  </a:lnTo>
                  <a:lnTo>
                    <a:pt x="339496" y="464947"/>
                  </a:lnTo>
                  <a:lnTo>
                    <a:pt x="354850" y="450126"/>
                  </a:lnTo>
                  <a:close/>
                </a:path>
                <a:path w="679450" h="1115060" extrusionOk="0">
                  <a:moveTo>
                    <a:pt x="354850" y="340499"/>
                  </a:moveTo>
                  <a:lnTo>
                    <a:pt x="338988" y="325691"/>
                  </a:lnTo>
                  <a:lnTo>
                    <a:pt x="336918" y="325882"/>
                  </a:lnTo>
                  <a:lnTo>
                    <a:pt x="324167" y="339991"/>
                  </a:lnTo>
                  <a:lnTo>
                    <a:pt x="324167" y="342099"/>
                  </a:lnTo>
                  <a:lnTo>
                    <a:pt x="339496" y="356400"/>
                  </a:lnTo>
                  <a:lnTo>
                    <a:pt x="340563" y="356374"/>
                  </a:lnTo>
                  <a:lnTo>
                    <a:pt x="354850" y="340499"/>
                  </a:lnTo>
                  <a:close/>
                </a:path>
                <a:path w="679450" h="1115060" extrusionOk="0">
                  <a:moveTo>
                    <a:pt x="354850" y="233006"/>
                  </a:moveTo>
                  <a:lnTo>
                    <a:pt x="340042" y="217119"/>
                  </a:lnTo>
                  <a:lnTo>
                    <a:pt x="338442" y="217144"/>
                  </a:lnTo>
                  <a:lnTo>
                    <a:pt x="324167" y="231406"/>
                  </a:lnTo>
                  <a:lnTo>
                    <a:pt x="324167" y="233527"/>
                  </a:lnTo>
                  <a:lnTo>
                    <a:pt x="339496" y="247815"/>
                  </a:lnTo>
                  <a:lnTo>
                    <a:pt x="341591" y="247700"/>
                  </a:lnTo>
                  <a:lnTo>
                    <a:pt x="354850" y="233006"/>
                  </a:lnTo>
                  <a:close/>
                </a:path>
                <a:path w="679450" h="1115060" extrusionOk="0">
                  <a:moveTo>
                    <a:pt x="354850" y="123380"/>
                  </a:moveTo>
                  <a:lnTo>
                    <a:pt x="340042" y="108572"/>
                  </a:lnTo>
                  <a:lnTo>
                    <a:pt x="337413" y="108686"/>
                  </a:lnTo>
                  <a:lnTo>
                    <a:pt x="324167" y="122859"/>
                  </a:lnTo>
                  <a:lnTo>
                    <a:pt x="324167" y="124980"/>
                  </a:lnTo>
                  <a:lnTo>
                    <a:pt x="339496" y="139268"/>
                  </a:lnTo>
                  <a:lnTo>
                    <a:pt x="341071" y="139204"/>
                  </a:lnTo>
                  <a:lnTo>
                    <a:pt x="354850" y="123380"/>
                  </a:lnTo>
                  <a:close/>
                </a:path>
                <a:path w="679450" h="1115060" extrusionOk="0">
                  <a:moveTo>
                    <a:pt x="354850" y="15887"/>
                  </a:moveTo>
                  <a:lnTo>
                    <a:pt x="340042" y="0"/>
                  </a:lnTo>
                  <a:lnTo>
                    <a:pt x="338442" y="25"/>
                  </a:lnTo>
                  <a:lnTo>
                    <a:pt x="324167" y="16408"/>
                  </a:lnTo>
                  <a:lnTo>
                    <a:pt x="324561" y="18961"/>
                  </a:lnTo>
                  <a:lnTo>
                    <a:pt x="338988" y="30695"/>
                  </a:lnTo>
                  <a:lnTo>
                    <a:pt x="339496" y="30695"/>
                  </a:lnTo>
                  <a:lnTo>
                    <a:pt x="354850" y="15887"/>
                  </a:lnTo>
                  <a:close/>
                </a:path>
                <a:path w="679450" h="1115060" extrusionOk="0">
                  <a:moveTo>
                    <a:pt x="463423" y="992924"/>
                  </a:moveTo>
                  <a:lnTo>
                    <a:pt x="448589" y="977023"/>
                  </a:lnTo>
                  <a:lnTo>
                    <a:pt x="447014" y="977049"/>
                  </a:lnTo>
                  <a:lnTo>
                    <a:pt x="432727" y="992924"/>
                  </a:lnTo>
                  <a:lnTo>
                    <a:pt x="432917" y="994981"/>
                  </a:lnTo>
                  <a:lnTo>
                    <a:pt x="447535" y="1007732"/>
                  </a:lnTo>
                  <a:lnTo>
                    <a:pt x="448068" y="1007732"/>
                  </a:lnTo>
                  <a:lnTo>
                    <a:pt x="463423" y="992924"/>
                  </a:lnTo>
                  <a:close/>
                </a:path>
                <a:path w="679450" h="1115060" extrusionOk="0">
                  <a:moveTo>
                    <a:pt x="463423" y="884351"/>
                  </a:moveTo>
                  <a:lnTo>
                    <a:pt x="449110" y="868502"/>
                  </a:lnTo>
                  <a:lnTo>
                    <a:pt x="447014" y="868502"/>
                  </a:lnTo>
                  <a:lnTo>
                    <a:pt x="432727" y="884351"/>
                  </a:lnTo>
                  <a:lnTo>
                    <a:pt x="432917" y="886409"/>
                  </a:lnTo>
                  <a:lnTo>
                    <a:pt x="447535" y="899185"/>
                  </a:lnTo>
                  <a:lnTo>
                    <a:pt x="448068" y="899185"/>
                  </a:lnTo>
                  <a:lnTo>
                    <a:pt x="463423" y="884351"/>
                  </a:lnTo>
                  <a:close/>
                </a:path>
                <a:path w="679450" h="1115060" extrusionOk="0">
                  <a:moveTo>
                    <a:pt x="463423" y="775804"/>
                  </a:moveTo>
                  <a:lnTo>
                    <a:pt x="449110" y="759929"/>
                  </a:lnTo>
                  <a:lnTo>
                    <a:pt x="447014" y="759929"/>
                  </a:lnTo>
                  <a:lnTo>
                    <a:pt x="432752" y="774204"/>
                  </a:lnTo>
                  <a:lnTo>
                    <a:pt x="432790" y="776833"/>
                  </a:lnTo>
                  <a:lnTo>
                    <a:pt x="448068" y="790613"/>
                  </a:lnTo>
                  <a:lnTo>
                    <a:pt x="450164" y="790486"/>
                  </a:lnTo>
                  <a:lnTo>
                    <a:pt x="463423" y="775804"/>
                  </a:lnTo>
                  <a:close/>
                </a:path>
                <a:path w="679450" h="1115060" extrusionOk="0">
                  <a:moveTo>
                    <a:pt x="463423" y="667232"/>
                  </a:moveTo>
                  <a:lnTo>
                    <a:pt x="448589" y="651357"/>
                  </a:lnTo>
                  <a:lnTo>
                    <a:pt x="447014" y="651383"/>
                  </a:lnTo>
                  <a:lnTo>
                    <a:pt x="432727" y="666165"/>
                  </a:lnTo>
                  <a:lnTo>
                    <a:pt x="432841" y="668794"/>
                  </a:lnTo>
                  <a:lnTo>
                    <a:pt x="448068" y="682066"/>
                  </a:lnTo>
                  <a:lnTo>
                    <a:pt x="449618" y="681990"/>
                  </a:lnTo>
                  <a:lnTo>
                    <a:pt x="463423" y="667232"/>
                  </a:lnTo>
                  <a:close/>
                </a:path>
                <a:path w="679450" h="1115060" extrusionOk="0">
                  <a:moveTo>
                    <a:pt x="463423" y="558673"/>
                  </a:moveTo>
                  <a:lnTo>
                    <a:pt x="448589" y="542785"/>
                  </a:lnTo>
                  <a:lnTo>
                    <a:pt x="447535" y="542785"/>
                  </a:lnTo>
                  <a:lnTo>
                    <a:pt x="432752" y="557110"/>
                  </a:lnTo>
                  <a:lnTo>
                    <a:pt x="432790" y="559714"/>
                  </a:lnTo>
                  <a:lnTo>
                    <a:pt x="448068" y="573493"/>
                  </a:lnTo>
                  <a:lnTo>
                    <a:pt x="450164" y="573366"/>
                  </a:lnTo>
                  <a:lnTo>
                    <a:pt x="463423" y="558673"/>
                  </a:lnTo>
                  <a:close/>
                </a:path>
                <a:path w="679450" h="1115060" extrusionOk="0">
                  <a:moveTo>
                    <a:pt x="463423" y="450126"/>
                  </a:moveTo>
                  <a:lnTo>
                    <a:pt x="448589" y="434238"/>
                  </a:lnTo>
                  <a:lnTo>
                    <a:pt x="447014" y="434263"/>
                  </a:lnTo>
                  <a:lnTo>
                    <a:pt x="432727" y="450126"/>
                  </a:lnTo>
                  <a:lnTo>
                    <a:pt x="432917" y="452196"/>
                  </a:lnTo>
                  <a:lnTo>
                    <a:pt x="447535" y="464947"/>
                  </a:lnTo>
                  <a:lnTo>
                    <a:pt x="448068" y="464947"/>
                  </a:lnTo>
                  <a:lnTo>
                    <a:pt x="463423" y="450126"/>
                  </a:lnTo>
                  <a:close/>
                </a:path>
                <a:path w="679450" h="1115060" extrusionOk="0">
                  <a:moveTo>
                    <a:pt x="463423" y="341553"/>
                  </a:moveTo>
                  <a:lnTo>
                    <a:pt x="447535" y="325691"/>
                  </a:lnTo>
                  <a:lnTo>
                    <a:pt x="445465" y="325882"/>
                  </a:lnTo>
                  <a:lnTo>
                    <a:pt x="432727" y="341553"/>
                  </a:lnTo>
                  <a:lnTo>
                    <a:pt x="432917" y="343623"/>
                  </a:lnTo>
                  <a:lnTo>
                    <a:pt x="447535" y="356400"/>
                  </a:lnTo>
                  <a:lnTo>
                    <a:pt x="448068" y="356400"/>
                  </a:lnTo>
                  <a:lnTo>
                    <a:pt x="463423" y="341553"/>
                  </a:lnTo>
                  <a:close/>
                </a:path>
                <a:path w="679450" h="1115060" extrusionOk="0">
                  <a:moveTo>
                    <a:pt x="463423" y="233006"/>
                  </a:moveTo>
                  <a:lnTo>
                    <a:pt x="448589" y="217119"/>
                  </a:lnTo>
                  <a:lnTo>
                    <a:pt x="447014" y="217144"/>
                  </a:lnTo>
                  <a:lnTo>
                    <a:pt x="432727" y="233006"/>
                  </a:lnTo>
                  <a:lnTo>
                    <a:pt x="432917" y="235077"/>
                  </a:lnTo>
                  <a:lnTo>
                    <a:pt x="448068" y="247815"/>
                  </a:lnTo>
                  <a:lnTo>
                    <a:pt x="450164" y="247700"/>
                  </a:lnTo>
                  <a:lnTo>
                    <a:pt x="463423" y="233006"/>
                  </a:lnTo>
                  <a:close/>
                </a:path>
                <a:path w="679450" h="1115060" extrusionOk="0">
                  <a:moveTo>
                    <a:pt x="463423" y="124434"/>
                  </a:moveTo>
                  <a:lnTo>
                    <a:pt x="448589" y="108572"/>
                  </a:lnTo>
                  <a:lnTo>
                    <a:pt x="445985" y="108686"/>
                  </a:lnTo>
                  <a:lnTo>
                    <a:pt x="432727" y="124434"/>
                  </a:lnTo>
                  <a:lnTo>
                    <a:pt x="432917" y="126504"/>
                  </a:lnTo>
                  <a:lnTo>
                    <a:pt x="448068" y="139268"/>
                  </a:lnTo>
                  <a:lnTo>
                    <a:pt x="449618" y="139204"/>
                  </a:lnTo>
                  <a:lnTo>
                    <a:pt x="463423" y="124434"/>
                  </a:lnTo>
                  <a:close/>
                </a:path>
                <a:path w="679450" h="1115060" extrusionOk="0">
                  <a:moveTo>
                    <a:pt x="463423" y="15887"/>
                  </a:moveTo>
                  <a:lnTo>
                    <a:pt x="448589" y="0"/>
                  </a:lnTo>
                  <a:lnTo>
                    <a:pt x="447014" y="25"/>
                  </a:lnTo>
                  <a:lnTo>
                    <a:pt x="432727" y="15887"/>
                  </a:lnTo>
                  <a:lnTo>
                    <a:pt x="432917" y="17957"/>
                  </a:lnTo>
                  <a:lnTo>
                    <a:pt x="447535" y="30695"/>
                  </a:lnTo>
                  <a:lnTo>
                    <a:pt x="448068" y="30695"/>
                  </a:lnTo>
                  <a:lnTo>
                    <a:pt x="463423" y="15887"/>
                  </a:lnTo>
                  <a:close/>
                </a:path>
                <a:path w="679450" h="1115060" extrusionOk="0">
                  <a:moveTo>
                    <a:pt x="571969" y="991870"/>
                  </a:moveTo>
                  <a:lnTo>
                    <a:pt x="557161" y="977023"/>
                  </a:lnTo>
                  <a:lnTo>
                    <a:pt x="555561" y="977049"/>
                  </a:lnTo>
                  <a:lnTo>
                    <a:pt x="541274" y="992924"/>
                  </a:lnTo>
                  <a:lnTo>
                    <a:pt x="541388" y="994473"/>
                  </a:lnTo>
                  <a:lnTo>
                    <a:pt x="556082" y="1007732"/>
                  </a:lnTo>
                  <a:lnTo>
                    <a:pt x="556628" y="1007732"/>
                  </a:lnTo>
                  <a:lnTo>
                    <a:pt x="571969" y="991870"/>
                  </a:lnTo>
                  <a:close/>
                </a:path>
                <a:path w="679450" h="1115060" extrusionOk="0">
                  <a:moveTo>
                    <a:pt x="571969" y="883297"/>
                  </a:moveTo>
                  <a:lnTo>
                    <a:pt x="557682" y="868502"/>
                  </a:lnTo>
                  <a:lnTo>
                    <a:pt x="555561" y="868502"/>
                  </a:lnTo>
                  <a:lnTo>
                    <a:pt x="541274" y="884351"/>
                  </a:lnTo>
                  <a:lnTo>
                    <a:pt x="541388" y="885913"/>
                  </a:lnTo>
                  <a:lnTo>
                    <a:pt x="556082" y="899185"/>
                  </a:lnTo>
                  <a:lnTo>
                    <a:pt x="556628" y="899185"/>
                  </a:lnTo>
                  <a:lnTo>
                    <a:pt x="571969" y="883297"/>
                  </a:lnTo>
                  <a:close/>
                </a:path>
                <a:path w="679450" h="1115060" extrusionOk="0">
                  <a:moveTo>
                    <a:pt x="571969" y="774738"/>
                  </a:moveTo>
                  <a:lnTo>
                    <a:pt x="557682" y="759929"/>
                  </a:lnTo>
                  <a:lnTo>
                    <a:pt x="555561" y="759929"/>
                  </a:lnTo>
                  <a:lnTo>
                    <a:pt x="541274" y="775804"/>
                  </a:lnTo>
                  <a:lnTo>
                    <a:pt x="541388" y="777341"/>
                  </a:lnTo>
                  <a:lnTo>
                    <a:pt x="556628" y="790613"/>
                  </a:lnTo>
                  <a:lnTo>
                    <a:pt x="558711" y="790486"/>
                  </a:lnTo>
                  <a:lnTo>
                    <a:pt x="571969" y="774738"/>
                  </a:lnTo>
                  <a:close/>
                </a:path>
                <a:path w="679450" h="1115060" extrusionOk="0">
                  <a:moveTo>
                    <a:pt x="571969" y="666165"/>
                  </a:moveTo>
                  <a:lnTo>
                    <a:pt x="557161" y="651357"/>
                  </a:lnTo>
                  <a:lnTo>
                    <a:pt x="555561" y="651383"/>
                  </a:lnTo>
                  <a:lnTo>
                    <a:pt x="541274" y="667232"/>
                  </a:lnTo>
                  <a:lnTo>
                    <a:pt x="541388" y="668794"/>
                  </a:lnTo>
                  <a:lnTo>
                    <a:pt x="556628" y="682066"/>
                  </a:lnTo>
                  <a:lnTo>
                    <a:pt x="558190" y="681990"/>
                  </a:lnTo>
                  <a:lnTo>
                    <a:pt x="571969" y="666165"/>
                  </a:lnTo>
                  <a:close/>
                </a:path>
                <a:path w="679450" h="1115060" extrusionOk="0">
                  <a:moveTo>
                    <a:pt x="571969" y="557618"/>
                  </a:moveTo>
                  <a:lnTo>
                    <a:pt x="557161" y="542785"/>
                  </a:lnTo>
                  <a:lnTo>
                    <a:pt x="556082" y="542785"/>
                  </a:lnTo>
                  <a:lnTo>
                    <a:pt x="541274" y="558673"/>
                  </a:lnTo>
                  <a:lnTo>
                    <a:pt x="541388" y="560222"/>
                  </a:lnTo>
                  <a:lnTo>
                    <a:pt x="556628" y="573493"/>
                  </a:lnTo>
                  <a:lnTo>
                    <a:pt x="558711" y="573366"/>
                  </a:lnTo>
                  <a:lnTo>
                    <a:pt x="571969" y="557618"/>
                  </a:lnTo>
                  <a:close/>
                </a:path>
                <a:path w="679450" h="1115060" extrusionOk="0">
                  <a:moveTo>
                    <a:pt x="571969" y="449046"/>
                  </a:moveTo>
                  <a:lnTo>
                    <a:pt x="557161" y="434238"/>
                  </a:lnTo>
                  <a:lnTo>
                    <a:pt x="555561" y="434263"/>
                  </a:lnTo>
                  <a:lnTo>
                    <a:pt x="541274" y="450126"/>
                  </a:lnTo>
                  <a:lnTo>
                    <a:pt x="541388" y="451675"/>
                  </a:lnTo>
                  <a:lnTo>
                    <a:pt x="556082" y="464947"/>
                  </a:lnTo>
                  <a:lnTo>
                    <a:pt x="556628" y="464947"/>
                  </a:lnTo>
                  <a:lnTo>
                    <a:pt x="571969" y="449046"/>
                  </a:lnTo>
                  <a:close/>
                </a:path>
                <a:path w="679450" h="1115060" extrusionOk="0">
                  <a:moveTo>
                    <a:pt x="571969" y="340499"/>
                  </a:moveTo>
                  <a:lnTo>
                    <a:pt x="556082" y="325691"/>
                  </a:lnTo>
                  <a:lnTo>
                    <a:pt x="554024" y="325882"/>
                  </a:lnTo>
                  <a:lnTo>
                    <a:pt x="541274" y="341553"/>
                  </a:lnTo>
                  <a:lnTo>
                    <a:pt x="541388" y="343128"/>
                  </a:lnTo>
                  <a:lnTo>
                    <a:pt x="556082" y="356400"/>
                  </a:lnTo>
                  <a:lnTo>
                    <a:pt x="556628" y="356400"/>
                  </a:lnTo>
                  <a:lnTo>
                    <a:pt x="571969" y="340499"/>
                  </a:lnTo>
                  <a:close/>
                </a:path>
                <a:path w="679450" h="1115060" extrusionOk="0">
                  <a:moveTo>
                    <a:pt x="571969" y="231952"/>
                  </a:moveTo>
                  <a:lnTo>
                    <a:pt x="556082" y="217119"/>
                  </a:lnTo>
                  <a:lnTo>
                    <a:pt x="554024" y="217335"/>
                  </a:lnTo>
                  <a:lnTo>
                    <a:pt x="541274" y="233006"/>
                  </a:lnTo>
                  <a:lnTo>
                    <a:pt x="541388" y="234556"/>
                  </a:lnTo>
                  <a:lnTo>
                    <a:pt x="556628" y="247815"/>
                  </a:lnTo>
                  <a:lnTo>
                    <a:pt x="558711" y="247700"/>
                  </a:lnTo>
                  <a:lnTo>
                    <a:pt x="571969" y="231952"/>
                  </a:lnTo>
                  <a:close/>
                </a:path>
                <a:path w="679450" h="1115060" extrusionOk="0">
                  <a:moveTo>
                    <a:pt x="571969" y="123380"/>
                  </a:moveTo>
                  <a:lnTo>
                    <a:pt x="557161" y="108572"/>
                  </a:lnTo>
                  <a:lnTo>
                    <a:pt x="554532" y="108686"/>
                  </a:lnTo>
                  <a:lnTo>
                    <a:pt x="541274" y="124434"/>
                  </a:lnTo>
                  <a:lnTo>
                    <a:pt x="541388" y="126009"/>
                  </a:lnTo>
                  <a:lnTo>
                    <a:pt x="556628" y="139268"/>
                  </a:lnTo>
                  <a:lnTo>
                    <a:pt x="558190" y="139204"/>
                  </a:lnTo>
                  <a:lnTo>
                    <a:pt x="571969" y="123380"/>
                  </a:lnTo>
                  <a:close/>
                </a:path>
                <a:path w="679450" h="1115060" extrusionOk="0">
                  <a:moveTo>
                    <a:pt x="571969" y="14833"/>
                  </a:moveTo>
                  <a:lnTo>
                    <a:pt x="557161" y="0"/>
                  </a:lnTo>
                  <a:lnTo>
                    <a:pt x="555561" y="25"/>
                  </a:lnTo>
                  <a:lnTo>
                    <a:pt x="541274" y="15887"/>
                  </a:lnTo>
                  <a:lnTo>
                    <a:pt x="541388" y="17437"/>
                  </a:lnTo>
                  <a:lnTo>
                    <a:pt x="556082" y="30695"/>
                  </a:lnTo>
                  <a:lnTo>
                    <a:pt x="556628" y="30695"/>
                  </a:lnTo>
                  <a:lnTo>
                    <a:pt x="571969" y="14833"/>
                  </a:lnTo>
                  <a:close/>
                </a:path>
                <a:path w="679450" h="1115060" extrusionOk="0">
                  <a:moveTo>
                    <a:pt x="679005" y="991425"/>
                  </a:moveTo>
                  <a:lnTo>
                    <a:pt x="665657" y="978522"/>
                  </a:lnTo>
                  <a:lnTo>
                    <a:pt x="664235" y="978547"/>
                  </a:lnTo>
                  <a:lnTo>
                    <a:pt x="651344" y="991908"/>
                  </a:lnTo>
                  <a:lnTo>
                    <a:pt x="651408" y="993800"/>
                  </a:lnTo>
                  <a:lnTo>
                    <a:pt x="665175" y="1006233"/>
                  </a:lnTo>
                  <a:lnTo>
                    <a:pt x="667524" y="1006043"/>
                  </a:lnTo>
                  <a:lnTo>
                    <a:pt x="679005" y="993343"/>
                  </a:lnTo>
                  <a:lnTo>
                    <a:pt x="679005" y="991425"/>
                  </a:lnTo>
                  <a:close/>
                </a:path>
                <a:path w="679450" h="1115060" extrusionOk="0">
                  <a:moveTo>
                    <a:pt x="679005" y="882878"/>
                  </a:moveTo>
                  <a:lnTo>
                    <a:pt x="666127" y="870000"/>
                  </a:lnTo>
                  <a:lnTo>
                    <a:pt x="664235" y="870000"/>
                  </a:lnTo>
                  <a:lnTo>
                    <a:pt x="651344" y="883335"/>
                  </a:lnTo>
                  <a:lnTo>
                    <a:pt x="651408" y="885228"/>
                  </a:lnTo>
                  <a:lnTo>
                    <a:pt x="664705" y="897661"/>
                  </a:lnTo>
                  <a:lnTo>
                    <a:pt x="665175" y="897661"/>
                  </a:lnTo>
                  <a:lnTo>
                    <a:pt x="679005" y="884770"/>
                  </a:lnTo>
                  <a:lnTo>
                    <a:pt x="679005" y="882878"/>
                  </a:lnTo>
                  <a:close/>
                </a:path>
                <a:path w="679450" h="1115060" extrusionOk="0">
                  <a:moveTo>
                    <a:pt x="679005" y="774331"/>
                  </a:moveTo>
                  <a:lnTo>
                    <a:pt x="665657" y="761428"/>
                  </a:lnTo>
                  <a:lnTo>
                    <a:pt x="663765" y="761479"/>
                  </a:lnTo>
                  <a:lnTo>
                    <a:pt x="651344" y="774788"/>
                  </a:lnTo>
                  <a:lnTo>
                    <a:pt x="651408" y="776681"/>
                  </a:lnTo>
                  <a:lnTo>
                    <a:pt x="665175" y="789114"/>
                  </a:lnTo>
                  <a:lnTo>
                    <a:pt x="667067" y="788987"/>
                  </a:lnTo>
                  <a:lnTo>
                    <a:pt x="679005" y="776211"/>
                  </a:lnTo>
                  <a:lnTo>
                    <a:pt x="679005" y="774331"/>
                  </a:lnTo>
                  <a:close/>
                </a:path>
                <a:path w="679450" h="1115060" extrusionOk="0">
                  <a:moveTo>
                    <a:pt x="679005" y="665746"/>
                  </a:moveTo>
                  <a:lnTo>
                    <a:pt x="666127" y="652881"/>
                  </a:lnTo>
                  <a:lnTo>
                    <a:pt x="664235" y="652881"/>
                  </a:lnTo>
                  <a:lnTo>
                    <a:pt x="651370" y="665746"/>
                  </a:lnTo>
                  <a:lnTo>
                    <a:pt x="651370" y="667664"/>
                  </a:lnTo>
                  <a:lnTo>
                    <a:pt x="664705" y="680567"/>
                  </a:lnTo>
                  <a:lnTo>
                    <a:pt x="665175" y="680567"/>
                  </a:lnTo>
                  <a:lnTo>
                    <a:pt x="679005" y="667664"/>
                  </a:lnTo>
                  <a:lnTo>
                    <a:pt x="679005" y="665746"/>
                  </a:lnTo>
                  <a:close/>
                </a:path>
                <a:path w="679450" h="1115060" extrusionOk="0">
                  <a:moveTo>
                    <a:pt x="679005" y="448627"/>
                  </a:moveTo>
                  <a:lnTo>
                    <a:pt x="666127" y="435762"/>
                  </a:lnTo>
                  <a:lnTo>
                    <a:pt x="664235" y="435762"/>
                  </a:lnTo>
                  <a:lnTo>
                    <a:pt x="651370" y="448627"/>
                  </a:lnTo>
                  <a:lnTo>
                    <a:pt x="651370" y="450545"/>
                  </a:lnTo>
                  <a:lnTo>
                    <a:pt x="665175" y="463448"/>
                  </a:lnTo>
                  <a:lnTo>
                    <a:pt x="667067" y="463321"/>
                  </a:lnTo>
                  <a:lnTo>
                    <a:pt x="679005" y="450545"/>
                  </a:lnTo>
                  <a:lnTo>
                    <a:pt x="679005" y="448627"/>
                  </a:lnTo>
                  <a:close/>
                </a:path>
                <a:path w="679450" h="1115060" extrusionOk="0">
                  <a:moveTo>
                    <a:pt x="679005" y="340080"/>
                  </a:moveTo>
                  <a:lnTo>
                    <a:pt x="666127" y="327215"/>
                  </a:lnTo>
                  <a:lnTo>
                    <a:pt x="664235" y="327215"/>
                  </a:lnTo>
                  <a:lnTo>
                    <a:pt x="651344" y="340550"/>
                  </a:lnTo>
                  <a:lnTo>
                    <a:pt x="651408" y="342442"/>
                  </a:lnTo>
                  <a:lnTo>
                    <a:pt x="664705" y="354876"/>
                  </a:lnTo>
                  <a:lnTo>
                    <a:pt x="665175" y="354876"/>
                  </a:lnTo>
                  <a:lnTo>
                    <a:pt x="679005" y="341972"/>
                  </a:lnTo>
                  <a:lnTo>
                    <a:pt x="679005" y="340080"/>
                  </a:lnTo>
                  <a:close/>
                </a:path>
                <a:path w="679450" h="1115060" extrusionOk="0">
                  <a:moveTo>
                    <a:pt x="679005" y="231533"/>
                  </a:moveTo>
                  <a:lnTo>
                    <a:pt x="665657" y="218617"/>
                  </a:lnTo>
                  <a:lnTo>
                    <a:pt x="664235" y="218643"/>
                  </a:lnTo>
                  <a:lnTo>
                    <a:pt x="651344" y="232003"/>
                  </a:lnTo>
                  <a:lnTo>
                    <a:pt x="651408" y="233895"/>
                  </a:lnTo>
                  <a:lnTo>
                    <a:pt x="665175" y="246329"/>
                  </a:lnTo>
                  <a:lnTo>
                    <a:pt x="667067" y="246202"/>
                  </a:lnTo>
                  <a:lnTo>
                    <a:pt x="679005" y="233426"/>
                  </a:lnTo>
                  <a:lnTo>
                    <a:pt x="679005" y="231533"/>
                  </a:lnTo>
                  <a:close/>
                </a:path>
                <a:path w="679450" h="1115060" extrusionOk="0">
                  <a:moveTo>
                    <a:pt x="679005" y="122961"/>
                  </a:moveTo>
                  <a:lnTo>
                    <a:pt x="666127" y="110096"/>
                  </a:lnTo>
                  <a:lnTo>
                    <a:pt x="664235" y="110096"/>
                  </a:lnTo>
                  <a:lnTo>
                    <a:pt x="651344" y="123431"/>
                  </a:lnTo>
                  <a:lnTo>
                    <a:pt x="651408" y="125323"/>
                  </a:lnTo>
                  <a:lnTo>
                    <a:pt x="664235" y="137744"/>
                  </a:lnTo>
                  <a:lnTo>
                    <a:pt x="665175" y="137744"/>
                  </a:lnTo>
                  <a:lnTo>
                    <a:pt x="679005" y="124853"/>
                  </a:lnTo>
                  <a:lnTo>
                    <a:pt x="679005" y="122961"/>
                  </a:lnTo>
                  <a:close/>
                </a:path>
                <a:path w="679450" h="1115060" extrusionOk="0">
                  <a:moveTo>
                    <a:pt x="679005" y="14414"/>
                  </a:moveTo>
                  <a:lnTo>
                    <a:pt x="664235" y="1536"/>
                  </a:lnTo>
                  <a:lnTo>
                    <a:pt x="662838" y="1689"/>
                  </a:lnTo>
                  <a:lnTo>
                    <a:pt x="651344" y="14884"/>
                  </a:lnTo>
                  <a:lnTo>
                    <a:pt x="651408" y="16776"/>
                  </a:lnTo>
                  <a:lnTo>
                    <a:pt x="664705" y="29197"/>
                  </a:lnTo>
                  <a:lnTo>
                    <a:pt x="665175" y="29197"/>
                  </a:lnTo>
                  <a:lnTo>
                    <a:pt x="679005" y="16306"/>
                  </a:lnTo>
                  <a:lnTo>
                    <a:pt x="679005" y="14414"/>
                  </a:lnTo>
                  <a:close/>
                </a:path>
                <a:path w="679450" h="1115060" extrusionOk="0">
                  <a:moveTo>
                    <a:pt x="679030" y="558634"/>
                  </a:moveTo>
                  <a:lnTo>
                    <a:pt x="665657" y="544309"/>
                  </a:lnTo>
                  <a:lnTo>
                    <a:pt x="664235" y="544334"/>
                  </a:lnTo>
                  <a:lnTo>
                    <a:pt x="651344" y="557669"/>
                  </a:lnTo>
                  <a:lnTo>
                    <a:pt x="651408" y="559562"/>
                  </a:lnTo>
                  <a:lnTo>
                    <a:pt x="665175" y="571995"/>
                  </a:lnTo>
                  <a:lnTo>
                    <a:pt x="667067" y="571868"/>
                  </a:lnTo>
                  <a:lnTo>
                    <a:pt x="679030" y="558634"/>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6" name="Google Shape;376;p14"/>
            <p:cNvSpPr/>
            <p:nvPr/>
          </p:nvSpPr>
          <p:spPr>
            <a:xfrm>
              <a:off x="9921633" y="5421185"/>
              <a:ext cx="572135" cy="31115"/>
            </a:xfrm>
            <a:custGeom>
              <a:avLst/>
              <a:gdLst/>
              <a:ahLst/>
              <a:cxnLst/>
              <a:rect l="l" t="t" r="r" b="b"/>
              <a:pathLst>
                <a:path w="572134" h="31114" extrusionOk="0">
                  <a:moveTo>
                    <a:pt x="27686" y="15849"/>
                  </a:moveTo>
                  <a:lnTo>
                    <a:pt x="14300" y="1524"/>
                  </a:lnTo>
                  <a:lnTo>
                    <a:pt x="12877" y="1549"/>
                  </a:lnTo>
                  <a:lnTo>
                    <a:pt x="0" y="14427"/>
                  </a:lnTo>
                  <a:lnTo>
                    <a:pt x="0" y="16319"/>
                  </a:lnTo>
                  <a:lnTo>
                    <a:pt x="13335" y="29210"/>
                  </a:lnTo>
                  <a:lnTo>
                    <a:pt x="13830" y="29210"/>
                  </a:lnTo>
                  <a:lnTo>
                    <a:pt x="27686" y="15849"/>
                  </a:lnTo>
                  <a:close/>
                </a:path>
                <a:path w="572134" h="31114" extrusionOk="0">
                  <a:moveTo>
                    <a:pt x="137706" y="14325"/>
                  </a:moveTo>
                  <a:lnTo>
                    <a:pt x="122923" y="0"/>
                  </a:lnTo>
                  <a:lnTo>
                    <a:pt x="121869" y="0"/>
                  </a:lnTo>
                  <a:lnTo>
                    <a:pt x="107022" y="14846"/>
                  </a:lnTo>
                  <a:lnTo>
                    <a:pt x="107048" y="16408"/>
                  </a:lnTo>
                  <a:lnTo>
                    <a:pt x="121869" y="30734"/>
                  </a:lnTo>
                  <a:lnTo>
                    <a:pt x="122377" y="30734"/>
                  </a:lnTo>
                  <a:lnTo>
                    <a:pt x="137706" y="16408"/>
                  </a:lnTo>
                  <a:lnTo>
                    <a:pt x="137706" y="14325"/>
                  </a:lnTo>
                  <a:close/>
                </a:path>
                <a:path w="572134" h="31114" extrusionOk="0">
                  <a:moveTo>
                    <a:pt x="246278" y="14325"/>
                  </a:moveTo>
                  <a:lnTo>
                    <a:pt x="231470" y="0"/>
                  </a:lnTo>
                  <a:lnTo>
                    <a:pt x="230416" y="0"/>
                  </a:lnTo>
                  <a:lnTo>
                    <a:pt x="215595" y="14846"/>
                  </a:lnTo>
                  <a:lnTo>
                    <a:pt x="215620" y="16408"/>
                  </a:lnTo>
                  <a:lnTo>
                    <a:pt x="230416" y="30734"/>
                  </a:lnTo>
                  <a:lnTo>
                    <a:pt x="230949" y="30734"/>
                  </a:lnTo>
                  <a:lnTo>
                    <a:pt x="246278" y="16408"/>
                  </a:lnTo>
                  <a:lnTo>
                    <a:pt x="246278" y="14325"/>
                  </a:lnTo>
                  <a:close/>
                </a:path>
                <a:path w="572134" h="31114" extrusionOk="0">
                  <a:moveTo>
                    <a:pt x="354850" y="15900"/>
                  </a:moveTo>
                  <a:lnTo>
                    <a:pt x="340042" y="0"/>
                  </a:lnTo>
                  <a:lnTo>
                    <a:pt x="338988" y="0"/>
                  </a:lnTo>
                  <a:lnTo>
                    <a:pt x="324167" y="14325"/>
                  </a:lnTo>
                  <a:lnTo>
                    <a:pt x="324167" y="16408"/>
                  </a:lnTo>
                  <a:lnTo>
                    <a:pt x="338988" y="30734"/>
                  </a:lnTo>
                  <a:lnTo>
                    <a:pt x="339496" y="30734"/>
                  </a:lnTo>
                  <a:lnTo>
                    <a:pt x="354850" y="15900"/>
                  </a:lnTo>
                  <a:close/>
                </a:path>
                <a:path w="572134" h="31114" extrusionOk="0">
                  <a:moveTo>
                    <a:pt x="463423" y="15900"/>
                  </a:moveTo>
                  <a:lnTo>
                    <a:pt x="448589" y="0"/>
                  </a:lnTo>
                  <a:lnTo>
                    <a:pt x="447535" y="0"/>
                  </a:lnTo>
                  <a:lnTo>
                    <a:pt x="432727" y="15900"/>
                  </a:lnTo>
                  <a:lnTo>
                    <a:pt x="432917" y="17957"/>
                  </a:lnTo>
                  <a:lnTo>
                    <a:pt x="447535" y="30734"/>
                  </a:lnTo>
                  <a:lnTo>
                    <a:pt x="448068" y="30734"/>
                  </a:lnTo>
                  <a:lnTo>
                    <a:pt x="463423" y="15900"/>
                  </a:lnTo>
                  <a:close/>
                </a:path>
                <a:path w="572134" h="31114" extrusionOk="0">
                  <a:moveTo>
                    <a:pt x="571969" y="14846"/>
                  </a:moveTo>
                  <a:lnTo>
                    <a:pt x="557161" y="0"/>
                  </a:lnTo>
                  <a:lnTo>
                    <a:pt x="556082" y="0"/>
                  </a:lnTo>
                  <a:lnTo>
                    <a:pt x="541274" y="15900"/>
                  </a:lnTo>
                  <a:lnTo>
                    <a:pt x="541388" y="17449"/>
                  </a:lnTo>
                  <a:lnTo>
                    <a:pt x="556082" y="30734"/>
                  </a:lnTo>
                  <a:lnTo>
                    <a:pt x="556628" y="30734"/>
                  </a:lnTo>
                  <a:lnTo>
                    <a:pt x="571969" y="14846"/>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7" name="Google Shape;377;p14"/>
            <p:cNvSpPr/>
            <p:nvPr/>
          </p:nvSpPr>
          <p:spPr>
            <a:xfrm>
              <a:off x="10572978" y="5422709"/>
              <a:ext cx="27940" cy="27940"/>
            </a:xfrm>
            <a:custGeom>
              <a:avLst/>
              <a:gdLst/>
              <a:ahLst/>
              <a:cxnLst/>
              <a:rect l="l" t="t" r="r" b="b"/>
              <a:pathLst>
                <a:path w="27940" h="27939" extrusionOk="0">
                  <a:moveTo>
                    <a:pt x="14312" y="0"/>
                  </a:moveTo>
                  <a:lnTo>
                    <a:pt x="0" y="13373"/>
                  </a:lnTo>
                  <a:lnTo>
                    <a:pt x="63" y="15252"/>
                  </a:lnTo>
                  <a:lnTo>
                    <a:pt x="13360" y="27685"/>
                  </a:lnTo>
                  <a:lnTo>
                    <a:pt x="13830" y="27685"/>
                  </a:lnTo>
                  <a:lnTo>
                    <a:pt x="27685" y="14325"/>
                  </a:lnTo>
                  <a:lnTo>
                    <a:pt x="27660" y="12903"/>
                  </a:lnTo>
                  <a:lnTo>
                    <a:pt x="14312" y="0"/>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8" name="Google Shape;378;p14"/>
            <p:cNvSpPr/>
            <p:nvPr/>
          </p:nvSpPr>
          <p:spPr>
            <a:xfrm>
              <a:off x="9921633" y="5529757"/>
              <a:ext cx="463550" cy="31115"/>
            </a:xfrm>
            <a:custGeom>
              <a:avLst/>
              <a:gdLst/>
              <a:ahLst/>
              <a:cxnLst/>
              <a:rect l="l" t="t" r="r" b="b"/>
              <a:pathLst>
                <a:path w="463550" h="31114" extrusionOk="0">
                  <a:moveTo>
                    <a:pt x="27686" y="15824"/>
                  </a:moveTo>
                  <a:lnTo>
                    <a:pt x="14795" y="1524"/>
                  </a:lnTo>
                  <a:lnTo>
                    <a:pt x="12877" y="1524"/>
                  </a:lnTo>
                  <a:lnTo>
                    <a:pt x="0" y="14401"/>
                  </a:lnTo>
                  <a:lnTo>
                    <a:pt x="0" y="16319"/>
                  </a:lnTo>
                  <a:lnTo>
                    <a:pt x="13335" y="29210"/>
                  </a:lnTo>
                  <a:lnTo>
                    <a:pt x="13830" y="29210"/>
                  </a:lnTo>
                  <a:lnTo>
                    <a:pt x="27686" y="15824"/>
                  </a:lnTo>
                  <a:close/>
                </a:path>
                <a:path w="463550" h="31114" extrusionOk="0">
                  <a:moveTo>
                    <a:pt x="137706" y="14300"/>
                  </a:moveTo>
                  <a:lnTo>
                    <a:pt x="122923" y="0"/>
                  </a:lnTo>
                  <a:lnTo>
                    <a:pt x="121323" y="25"/>
                  </a:lnTo>
                  <a:lnTo>
                    <a:pt x="107022" y="14820"/>
                  </a:lnTo>
                  <a:lnTo>
                    <a:pt x="107048" y="16408"/>
                  </a:lnTo>
                  <a:lnTo>
                    <a:pt x="122377" y="30708"/>
                  </a:lnTo>
                  <a:lnTo>
                    <a:pt x="124472" y="30594"/>
                  </a:lnTo>
                  <a:lnTo>
                    <a:pt x="137706" y="16408"/>
                  </a:lnTo>
                  <a:lnTo>
                    <a:pt x="137706" y="14300"/>
                  </a:lnTo>
                  <a:close/>
                </a:path>
                <a:path w="463550" h="31114" extrusionOk="0">
                  <a:moveTo>
                    <a:pt x="246303" y="15900"/>
                  </a:moveTo>
                  <a:lnTo>
                    <a:pt x="231470" y="0"/>
                  </a:lnTo>
                  <a:lnTo>
                    <a:pt x="229895" y="25"/>
                  </a:lnTo>
                  <a:lnTo>
                    <a:pt x="215595" y="14820"/>
                  </a:lnTo>
                  <a:lnTo>
                    <a:pt x="215620" y="16408"/>
                  </a:lnTo>
                  <a:lnTo>
                    <a:pt x="230949" y="30708"/>
                  </a:lnTo>
                  <a:lnTo>
                    <a:pt x="233045" y="30594"/>
                  </a:lnTo>
                  <a:lnTo>
                    <a:pt x="246303" y="15900"/>
                  </a:lnTo>
                  <a:close/>
                </a:path>
                <a:path w="463550" h="31114" extrusionOk="0">
                  <a:moveTo>
                    <a:pt x="354850" y="14820"/>
                  </a:moveTo>
                  <a:lnTo>
                    <a:pt x="340042" y="0"/>
                  </a:lnTo>
                  <a:lnTo>
                    <a:pt x="338442" y="25"/>
                  </a:lnTo>
                  <a:lnTo>
                    <a:pt x="324167" y="14300"/>
                  </a:lnTo>
                  <a:lnTo>
                    <a:pt x="324167" y="16408"/>
                  </a:lnTo>
                  <a:lnTo>
                    <a:pt x="339496" y="30708"/>
                  </a:lnTo>
                  <a:lnTo>
                    <a:pt x="341591" y="30594"/>
                  </a:lnTo>
                  <a:lnTo>
                    <a:pt x="354850" y="14820"/>
                  </a:lnTo>
                  <a:close/>
                </a:path>
                <a:path w="463550" h="31114" extrusionOk="0">
                  <a:moveTo>
                    <a:pt x="463423" y="15900"/>
                  </a:moveTo>
                  <a:lnTo>
                    <a:pt x="448589" y="0"/>
                  </a:lnTo>
                  <a:lnTo>
                    <a:pt x="447014" y="25"/>
                  </a:lnTo>
                  <a:lnTo>
                    <a:pt x="432727" y="15900"/>
                  </a:lnTo>
                  <a:lnTo>
                    <a:pt x="432917" y="17957"/>
                  </a:lnTo>
                  <a:lnTo>
                    <a:pt x="448068" y="30708"/>
                  </a:lnTo>
                  <a:lnTo>
                    <a:pt x="450164" y="30594"/>
                  </a:lnTo>
                  <a:lnTo>
                    <a:pt x="463423" y="15900"/>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79" name="Google Shape;379;p14"/>
            <p:cNvSpPr/>
            <p:nvPr/>
          </p:nvSpPr>
          <p:spPr>
            <a:xfrm>
              <a:off x="10462907" y="5529757"/>
              <a:ext cx="137795" cy="31115"/>
            </a:xfrm>
            <a:custGeom>
              <a:avLst/>
              <a:gdLst/>
              <a:ahLst/>
              <a:cxnLst/>
              <a:rect l="l" t="t" r="r" b="b"/>
              <a:pathLst>
                <a:path w="137795" h="31114" extrusionOk="0">
                  <a:moveTo>
                    <a:pt x="30695" y="14820"/>
                  </a:moveTo>
                  <a:lnTo>
                    <a:pt x="15887" y="0"/>
                  </a:lnTo>
                  <a:lnTo>
                    <a:pt x="14287" y="25"/>
                  </a:lnTo>
                  <a:lnTo>
                    <a:pt x="0" y="15900"/>
                  </a:lnTo>
                  <a:lnTo>
                    <a:pt x="114" y="17449"/>
                  </a:lnTo>
                  <a:lnTo>
                    <a:pt x="15354" y="30708"/>
                  </a:lnTo>
                  <a:lnTo>
                    <a:pt x="17437" y="30594"/>
                  </a:lnTo>
                  <a:lnTo>
                    <a:pt x="30695" y="14820"/>
                  </a:lnTo>
                  <a:close/>
                </a:path>
                <a:path w="137795" h="31114" extrusionOk="0">
                  <a:moveTo>
                    <a:pt x="137731" y="14401"/>
                  </a:moveTo>
                  <a:lnTo>
                    <a:pt x="124853" y="1524"/>
                  </a:lnTo>
                  <a:lnTo>
                    <a:pt x="122961" y="1524"/>
                  </a:lnTo>
                  <a:lnTo>
                    <a:pt x="110070" y="14897"/>
                  </a:lnTo>
                  <a:lnTo>
                    <a:pt x="110134" y="16776"/>
                  </a:lnTo>
                  <a:lnTo>
                    <a:pt x="123431" y="29210"/>
                  </a:lnTo>
                  <a:lnTo>
                    <a:pt x="123901" y="29210"/>
                  </a:lnTo>
                  <a:lnTo>
                    <a:pt x="137731" y="16319"/>
                  </a:lnTo>
                  <a:lnTo>
                    <a:pt x="137731" y="14401"/>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80" name="Google Shape;380;p14"/>
            <p:cNvSpPr/>
            <p:nvPr/>
          </p:nvSpPr>
          <p:spPr>
            <a:xfrm>
              <a:off x="9921633" y="5638317"/>
              <a:ext cx="354965" cy="31115"/>
            </a:xfrm>
            <a:custGeom>
              <a:avLst/>
              <a:gdLst/>
              <a:ahLst/>
              <a:cxnLst/>
              <a:rect l="l" t="t" r="r" b="b"/>
              <a:pathLst>
                <a:path w="354965" h="31114" extrusionOk="0">
                  <a:moveTo>
                    <a:pt x="27686" y="15849"/>
                  </a:moveTo>
                  <a:lnTo>
                    <a:pt x="14300" y="1524"/>
                  </a:lnTo>
                  <a:lnTo>
                    <a:pt x="12877" y="1549"/>
                  </a:lnTo>
                  <a:lnTo>
                    <a:pt x="0" y="14414"/>
                  </a:lnTo>
                  <a:lnTo>
                    <a:pt x="0" y="16306"/>
                  </a:lnTo>
                  <a:lnTo>
                    <a:pt x="13830" y="29210"/>
                  </a:lnTo>
                  <a:lnTo>
                    <a:pt x="15697" y="29083"/>
                  </a:lnTo>
                  <a:lnTo>
                    <a:pt x="27686" y="15849"/>
                  </a:lnTo>
                  <a:close/>
                </a:path>
                <a:path w="354965" h="31114" extrusionOk="0">
                  <a:moveTo>
                    <a:pt x="137706" y="14300"/>
                  </a:moveTo>
                  <a:lnTo>
                    <a:pt x="122923" y="0"/>
                  </a:lnTo>
                  <a:lnTo>
                    <a:pt x="121323" y="25"/>
                  </a:lnTo>
                  <a:lnTo>
                    <a:pt x="107022" y="14833"/>
                  </a:lnTo>
                  <a:lnTo>
                    <a:pt x="107048" y="16408"/>
                  </a:lnTo>
                  <a:lnTo>
                    <a:pt x="122377" y="30708"/>
                  </a:lnTo>
                  <a:lnTo>
                    <a:pt x="124472" y="30581"/>
                  </a:lnTo>
                  <a:lnTo>
                    <a:pt x="137706" y="16408"/>
                  </a:lnTo>
                  <a:lnTo>
                    <a:pt x="137706" y="14300"/>
                  </a:lnTo>
                  <a:close/>
                </a:path>
                <a:path w="354965" h="31114" extrusionOk="0">
                  <a:moveTo>
                    <a:pt x="246303" y="14833"/>
                  </a:moveTo>
                  <a:lnTo>
                    <a:pt x="232003" y="25"/>
                  </a:lnTo>
                  <a:lnTo>
                    <a:pt x="229895" y="25"/>
                  </a:lnTo>
                  <a:lnTo>
                    <a:pt x="215595" y="14833"/>
                  </a:lnTo>
                  <a:lnTo>
                    <a:pt x="215620" y="16408"/>
                  </a:lnTo>
                  <a:lnTo>
                    <a:pt x="230416" y="30708"/>
                  </a:lnTo>
                  <a:lnTo>
                    <a:pt x="230949" y="30708"/>
                  </a:lnTo>
                  <a:lnTo>
                    <a:pt x="246303" y="14833"/>
                  </a:lnTo>
                  <a:close/>
                </a:path>
                <a:path w="354965" h="31114" extrusionOk="0">
                  <a:moveTo>
                    <a:pt x="354850" y="15887"/>
                  </a:moveTo>
                  <a:lnTo>
                    <a:pt x="340042" y="0"/>
                  </a:lnTo>
                  <a:lnTo>
                    <a:pt x="338442" y="25"/>
                  </a:lnTo>
                  <a:lnTo>
                    <a:pt x="324167" y="16408"/>
                  </a:lnTo>
                  <a:lnTo>
                    <a:pt x="324561" y="18961"/>
                  </a:lnTo>
                  <a:lnTo>
                    <a:pt x="339496" y="30708"/>
                  </a:lnTo>
                  <a:lnTo>
                    <a:pt x="341591" y="30581"/>
                  </a:lnTo>
                  <a:lnTo>
                    <a:pt x="354850" y="15887"/>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81" name="Google Shape;381;p14"/>
            <p:cNvSpPr/>
            <p:nvPr/>
          </p:nvSpPr>
          <p:spPr>
            <a:xfrm>
              <a:off x="10354361" y="5638317"/>
              <a:ext cx="246379" cy="31115"/>
            </a:xfrm>
            <a:custGeom>
              <a:avLst/>
              <a:gdLst/>
              <a:ahLst/>
              <a:cxnLst/>
              <a:rect l="l" t="t" r="r" b="b"/>
              <a:pathLst>
                <a:path w="246379" h="31114" extrusionOk="0">
                  <a:moveTo>
                    <a:pt x="30695" y="15887"/>
                  </a:moveTo>
                  <a:lnTo>
                    <a:pt x="15862" y="0"/>
                  </a:lnTo>
                  <a:lnTo>
                    <a:pt x="14287" y="25"/>
                  </a:lnTo>
                  <a:lnTo>
                    <a:pt x="0" y="15887"/>
                  </a:lnTo>
                  <a:lnTo>
                    <a:pt x="190" y="17957"/>
                  </a:lnTo>
                  <a:lnTo>
                    <a:pt x="14808" y="30708"/>
                  </a:lnTo>
                  <a:lnTo>
                    <a:pt x="15341" y="30708"/>
                  </a:lnTo>
                  <a:lnTo>
                    <a:pt x="30695" y="15887"/>
                  </a:lnTo>
                  <a:close/>
                </a:path>
                <a:path w="246379" h="31114" extrusionOk="0">
                  <a:moveTo>
                    <a:pt x="139242" y="14833"/>
                  </a:moveTo>
                  <a:lnTo>
                    <a:pt x="124434" y="0"/>
                  </a:lnTo>
                  <a:lnTo>
                    <a:pt x="122834" y="25"/>
                  </a:lnTo>
                  <a:lnTo>
                    <a:pt x="108546" y="15887"/>
                  </a:lnTo>
                  <a:lnTo>
                    <a:pt x="108661" y="17437"/>
                  </a:lnTo>
                  <a:lnTo>
                    <a:pt x="123355" y="30708"/>
                  </a:lnTo>
                  <a:lnTo>
                    <a:pt x="123901" y="30708"/>
                  </a:lnTo>
                  <a:lnTo>
                    <a:pt x="139242" y="14833"/>
                  </a:lnTo>
                  <a:close/>
                </a:path>
                <a:path w="246379" h="31114" extrusionOk="0">
                  <a:moveTo>
                    <a:pt x="246278" y="14414"/>
                  </a:moveTo>
                  <a:lnTo>
                    <a:pt x="232930" y="1524"/>
                  </a:lnTo>
                  <a:lnTo>
                    <a:pt x="231508" y="1549"/>
                  </a:lnTo>
                  <a:lnTo>
                    <a:pt x="218617" y="14884"/>
                  </a:lnTo>
                  <a:lnTo>
                    <a:pt x="218681" y="16776"/>
                  </a:lnTo>
                  <a:lnTo>
                    <a:pt x="232448" y="29210"/>
                  </a:lnTo>
                  <a:lnTo>
                    <a:pt x="234340" y="29083"/>
                  </a:lnTo>
                  <a:lnTo>
                    <a:pt x="246278" y="16306"/>
                  </a:lnTo>
                  <a:lnTo>
                    <a:pt x="246278" y="14414"/>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82" name="Google Shape;382;p14"/>
            <p:cNvSpPr/>
            <p:nvPr/>
          </p:nvSpPr>
          <p:spPr>
            <a:xfrm>
              <a:off x="9921633" y="5746889"/>
              <a:ext cx="137795" cy="31115"/>
            </a:xfrm>
            <a:custGeom>
              <a:avLst/>
              <a:gdLst/>
              <a:ahLst/>
              <a:cxnLst/>
              <a:rect l="l" t="t" r="r" b="b"/>
              <a:pathLst>
                <a:path w="137795" h="31114" extrusionOk="0">
                  <a:moveTo>
                    <a:pt x="27686" y="15824"/>
                  </a:moveTo>
                  <a:lnTo>
                    <a:pt x="14795" y="1524"/>
                  </a:lnTo>
                  <a:lnTo>
                    <a:pt x="12877" y="1524"/>
                  </a:lnTo>
                  <a:lnTo>
                    <a:pt x="0" y="14389"/>
                  </a:lnTo>
                  <a:lnTo>
                    <a:pt x="0" y="16281"/>
                  </a:lnTo>
                  <a:lnTo>
                    <a:pt x="13335" y="29210"/>
                  </a:lnTo>
                  <a:lnTo>
                    <a:pt x="13830" y="29210"/>
                  </a:lnTo>
                  <a:lnTo>
                    <a:pt x="27686" y="15824"/>
                  </a:lnTo>
                  <a:close/>
                </a:path>
                <a:path w="137795" h="31114" extrusionOk="0">
                  <a:moveTo>
                    <a:pt x="137731" y="15875"/>
                  </a:moveTo>
                  <a:lnTo>
                    <a:pt x="122923" y="0"/>
                  </a:lnTo>
                  <a:lnTo>
                    <a:pt x="121323" y="25"/>
                  </a:lnTo>
                  <a:lnTo>
                    <a:pt x="107022" y="14808"/>
                  </a:lnTo>
                  <a:lnTo>
                    <a:pt x="107048" y="16408"/>
                  </a:lnTo>
                  <a:lnTo>
                    <a:pt x="122377" y="30708"/>
                  </a:lnTo>
                  <a:lnTo>
                    <a:pt x="123952" y="30632"/>
                  </a:lnTo>
                  <a:lnTo>
                    <a:pt x="137731" y="15875"/>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sp>
          <p:nvSpPr>
            <p:cNvPr id="383" name="Google Shape;383;p14"/>
            <p:cNvSpPr/>
            <p:nvPr/>
          </p:nvSpPr>
          <p:spPr>
            <a:xfrm>
              <a:off x="9921633" y="5746889"/>
              <a:ext cx="679450" cy="139700"/>
            </a:xfrm>
            <a:custGeom>
              <a:avLst/>
              <a:gdLst/>
              <a:ahLst/>
              <a:cxnLst/>
              <a:rect l="l" t="t" r="r" b="b"/>
              <a:pathLst>
                <a:path w="679450" h="139700" extrusionOk="0">
                  <a:moveTo>
                    <a:pt x="27686" y="124396"/>
                  </a:moveTo>
                  <a:lnTo>
                    <a:pt x="14795" y="110070"/>
                  </a:lnTo>
                  <a:lnTo>
                    <a:pt x="12877" y="110070"/>
                  </a:lnTo>
                  <a:lnTo>
                    <a:pt x="0" y="122974"/>
                  </a:lnTo>
                  <a:lnTo>
                    <a:pt x="0" y="124853"/>
                  </a:lnTo>
                  <a:lnTo>
                    <a:pt x="13830" y="137756"/>
                  </a:lnTo>
                  <a:lnTo>
                    <a:pt x="15697" y="137629"/>
                  </a:lnTo>
                  <a:lnTo>
                    <a:pt x="27686" y="124396"/>
                  </a:lnTo>
                  <a:close/>
                </a:path>
                <a:path w="679450" h="139700" extrusionOk="0">
                  <a:moveTo>
                    <a:pt x="137706" y="122847"/>
                  </a:moveTo>
                  <a:lnTo>
                    <a:pt x="123431" y="108572"/>
                  </a:lnTo>
                  <a:lnTo>
                    <a:pt x="121323" y="108572"/>
                  </a:lnTo>
                  <a:lnTo>
                    <a:pt x="107022" y="123380"/>
                  </a:lnTo>
                  <a:lnTo>
                    <a:pt x="107048" y="124955"/>
                  </a:lnTo>
                  <a:lnTo>
                    <a:pt x="122377" y="139255"/>
                  </a:lnTo>
                  <a:lnTo>
                    <a:pt x="124472" y="139128"/>
                  </a:lnTo>
                  <a:lnTo>
                    <a:pt x="137706" y="124955"/>
                  </a:lnTo>
                  <a:lnTo>
                    <a:pt x="137706" y="122847"/>
                  </a:lnTo>
                  <a:close/>
                </a:path>
                <a:path w="679450" h="139700" extrusionOk="0">
                  <a:moveTo>
                    <a:pt x="246278" y="122847"/>
                  </a:moveTo>
                  <a:lnTo>
                    <a:pt x="232003" y="108572"/>
                  </a:lnTo>
                  <a:lnTo>
                    <a:pt x="229895" y="108572"/>
                  </a:lnTo>
                  <a:lnTo>
                    <a:pt x="215595" y="123380"/>
                  </a:lnTo>
                  <a:lnTo>
                    <a:pt x="215620" y="124955"/>
                  </a:lnTo>
                  <a:lnTo>
                    <a:pt x="230416" y="139255"/>
                  </a:lnTo>
                  <a:lnTo>
                    <a:pt x="230949" y="139255"/>
                  </a:lnTo>
                  <a:lnTo>
                    <a:pt x="246278" y="124955"/>
                  </a:lnTo>
                  <a:lnTo>
                    <a:pt x="246278" y="122847"/>
                  </a:lnTo>
                  <a:close/>
                </a:path>
                <a:path w="679450" h="139700" extrusionOk="0">
                  <a:moveTo>
                    <a:pt x="246303" y="14808"/>
                  </a:moveTo>
                  <a:lnTo>
                    <a:pt x="232003" y="25"/>
                  </a:lnTo>
                  <a:lnTo>
                    <a:pt x="229895" y="25"/>
                  </a:lnTo>
                  <a:lnTo>
                    <a:pt x="215595" y="14808"/>
                  </a:lnTo>
                  <a:lnTo>
                    <a:pt x="215620" y="16408"/>
                  </a:lnTo>
                  <a:lnTo>
                    <a:pt x="230949" y="30708"/>
                  </a:lnTo>
                  <a:lnTo>
                    <a:pt x="232524" y="30632"/>
                  </a:lnTo>
                  <a:lnTo>
                    <a:pt x="246303" y="14808"/>
                  </a:lnTo>
                  <a:close/>
                </a:path>
                <a:path w="679450" h="139700" extrusionOk="0">
                  <a:moveTo>
                    <a:pt x="354850" y="124447"/>
                  </a:moveTo>
                  <a:lnTo>
                    <a:pt x="340563" y="108572"/>
                  </a:lnTo>
                  <a:lnTo>
                    <a:pt x="338442" y="108572"/>
                  </a:lnTo>
                  <a:lnTo>
                    <a:pt x="324167" y="124955"/>
                  </a:lnTo>
                  <a:lnTo>
                    <a:pt x="324561" y="127508"/>
                  </a:lnTo>
                  <a:lnTo>
                    <a:pt x="339496" y="139255"/>
                  </a:lnTo>
                  <a:lnTo>
                    <a:pt x="341591" y="139128"/>
                  </a:lnTo>
                  <a:lnTo>
                    <a:pt x="354850" y="124447"/>
                  </a:lnTo>
                  <a:close/>
                </a:path>
                <a:path w="679450" h="139700" extrusionOk="0">
                  <a:moveTo>
                    <a:pt x="354850" y="14808"/>
                  </a:moveTo>
                  <a:lnTo>
                    <a:pt x="340563" y="25"/>
                  </a:lnTo>
                  <a:lnTo>
                    <a:pt x="338442" y="25"/>
                  </a:lnTo>
                  <a:lnTo>
                    <a:pt x="324167" y="14300"/>
                  </a:lnTo>
                  <a:lnTo>
                    <a:pt x="324167" y="16408"/>
                  </a:lnTo>
                  <a:lnTo>
                    <a:pt x="339496" y="30708"/>
                  </a:lnTo>
                  <a:lnTo>
                    <a:pt x="341071" y="30632"/>
                  </a:lnTo>
                  <a:lnTo>
                    <a:pt x="354850" y="14808"/>
                  </a:lnTo>
                  <a:close/>
                </a:path>
                <a:path w="679450" h="139700" extrusionOk="0">
                  <a:moveTo>
                    <a:pt x="463423" y="124447"/>
                  </a:moveTo>
                  <a:lnTo>
                    <a:pt x="449110" y="108572"/>
                  </a:lnTo>
                  <a:lnTo>
                    <a:pt x="447014" y="108572"/>
                  </a:lnTo>
                  <a:lnTo>
                    <a:pt x="432727" y="124447"/>
                  </a:lnTo>
                  <a:lnTo>
                    <a:pt x="432917" y="126504"/>
                  </a:lnTo>
                  <a:lnTo>
                    <a:pt x="447535" y="139255"/>
                  </a:lnTo>
                  <a:lnTo>
                    <a:pt x="448068" y="139255"/>
                  </a:lnTo>
                  <a:lnTo>
                    <a:pt x="463423" y="124447"/>
                  </a:lnTo>
                  <a:close/>
                </a:path>
                <a:path w="679450" h="139700" extrusionOk="0">
                  <a:moveTo>
                    <a:pt x="463423" y="15875"/>
                  </a:moveTo>
                  <a:lnTo>
                    <a:pt x="449110" y="25"/>
                  </a:lnTo>
                  <a:lnTo>
                    <a:pt x="447014" y="25"/>
                  </a:lnTo>
                  <a:lnTo>
                    <a:pt x="432727" y="15875"/>
                  </a:lnTo>
                  <a:lnTo>
                    <a:pt x="432841" y="17437"/>
                  </a:lnTo>
                  <a:lnTo>
                    <a:pt x="448068" y="30708"/>
                  </a:lnTo>
                  <a:lnTo>
                    <a:pt x="449618" y="30632"/>
                  </a:lnTo>
                  <a:lnTo>
                    <a:pt x="463423" y="15875"/>
                  </a:lnTo>
                  <a:close/>
                </a:path>
                <a:path w="679450" h="139700" extrusionOk="0">
                  <a:moveTo>
                    <a:pt x="571969" y="123380"/>
                  </a:moveTo>
                  <a:lnTo>
                    <a:pt x="557682" y="108572"/>
                  </a:lnTo>
                  <a:lnTo>
                    <a:pt x="555561" y="108572"/>
                  </a:lnTo>
                  <a:lnTo>
                    <a:pt x="541274" y="124447"/>
                  </a:lnTo>
                  <a:lnTo>
                    <a:pt x="541388" y="125984"/>
                  </a:lnTo>
                  <a:lnTo>
                    <a:pt x="556082" y="139255"/>
                  </a:lnTo>
                  <a:lnTo>
                    <a:pt x="556628" y="139255"/>
                  </a:lnTo>
                  <a:lnTo>
                    <a:pt x="571969" y="123380"/>
                  </a:lnTo>
                  <a:close/>
                </a:path>
                <a:path w="679450" h="139700" extrusionOk="0">
                  <a:moveTo>
                    <a:pt x="571969" y="14808"/>
                  </a:moveTo>
                  <a:lnTo>
                    <a:pt x="557161" y="0"/>
                  </a:lnTo>
                  <a:lnTo>
                    <a:pt x="555561" y="25"/>
                  </a:lnTo>
                  <a:lnTo>
                    <a:pt x="541274" y="15875"/>
                  </a:lnTo>
                  <a:lnTo>
                    <a:pt x="541388" y="17437"/>
                  </a:lnTo>
                  <a:lnTo>
                    <a:pt x="556628" y="30708"/>
                  </a:lnTo>
                  <a:lnTo>
                    <a:pt x="558190" y="30632"/>
                  </a:lnTo>
                  <a:lnTo>
                    <a:pt x="571969" y="14808"/>
                  </a:lnTo>
                  <a:close/>
                </a:path>
                <a:path w="679450" h="139700" extrusionOk="0">
                  <a:moveTo>
                    <a:pt x="679005" y="122974"/>
                  </a:moveTo>
                  <a:lnTo>
                    <a:pt x="665657" y="110045"/>
                  </a:lnTo>
                  <a:lnTo>
                    <a:pt x="664235" y="110070"/>
                  </a:lnTo>
                  <a:lnTo>
                    <a:pt x="651344" y="123431"/>
                  </a:lnTo>
                  <a:lnTo>
                    <a:pt x="651408" y="125323"/>
                  </a:lnTo>
                  <a:lnTo>
                    <a:pt x="665175" y="137756"/>
                  </a:lnTo>
                  <a:lnTo>
                    <a:pt x="667067" y="137629"/>
                  </a:lnTo>
                  <a:lnTo>
                    <a:pt x="679005" y="124853"/>
                  </a:lnTo>
                  <a:lnTo>
                    <a:pt x="679005" y="122974"/>
                  </a:lnTo>
                  <a:close/>
                </a:path>
                <a:path w="679450" h="139700" extrusionOk="0">
                  <a:moveTo>
                    <a:pt x="679005" y="14389"/>
                  </a:moveTo>
                  <a:lnTo>
                    <a:pt x="666127" y="1524"/>
                  </a:lnTo>
                  <a:lnTo>
                    <a:pt x="664235" y="1524"/>
                  </a:lnTo>
                  <a:lnTo>
                    <a:pt x="651344" y="14859"/>
                  </a:lnTo>
                  <a:lnTo>
                    <a:pt x="651408" y="16751"/>
                  </a:lnTo>
                  <a:lnTo>
                    <a:pt x="664705" y="29210"/>
                  </a:lnTo>
                  <a:lnTo>
                    <a:pt x="665175" y="29210"/>
                  </a:lnTo>
                  <a:lnTo>
                    <a:pt x="679005" y="16281"/>
                  </a:lnTo>
                  <a:lnTo>
                    <a:pt x="679005" y="14389"/>
                  </a:lnTo>
                  <a:close/>
                </a:path>
              </a:pathLst>
            </a:custGeom>
            <a:solidFill>
              <a:srgbClr val="163C87"/>
            </a:solidFill>
            <a:ln>
              <a:noFill/>
            </a:ln>
          </p:spPr>
          <p:txBody>
            <a:bodyPr spcFirstLastPara="1" wrap="square" lIns="0" tIns="0" rIns="0" bIns="0" anchor="t" anchorCtr="0">
              <a:noAutofit/>
            </a:bodyPr>
            <a:lstStyle/>
            <a:p>
              <a:pPr marL="0" lvl="0" indent="0" algn="l" rtl="0">
                <a:spcBef>
                  <a:spcPts val="0"/>
                </a:spcBef>
                <a:spcAft>
                  <a:spcPts val="0"/>
                </a:spcAft>
                <a:buNone/>
              </a:pPr>
              <a:endParaRPr sz="2521"/>
            </a:p>
          </p:txBody>
        </p:sp>
      </p:grpSp>
      <p:sp>
        <p:nvSpPr>
          <p:cNvPr id="384" name="Google Shape;384;p14"/>
          <p:cNvSpPr txBox="1">
            <a:spLocks noGrp="1"/>
          </p:cNvSpPr>
          <p:nvPr>
            <p:ph type="title"/>
          </p:nvPr>
        </p:nvSpPr>
        <p:spPr>
          <a:xfrm>
            <a:off x="610925" y="2163000"/>
            <a:ext cx="4822200" cy="2532000"/>
          </a:xfrm>
          <a:prstGeom prst="rect">
            <a:avLst/>
          </a:prstGeom>
          <a:noFill/>
          <a:ln>
            <a:noFill/>
          </a:ln>
        </p:spPr>
        <p:txBody>
          <a:bodyPr spcFirstLastPara="1" wrap="square" lIns="0" tIns="204450" rIns="0" bIns="0" anchor="t" anchorCtr="0">
            <a:spAutoFit/>
          </a:bodyPr>
          <a:lstStyle/>
          <a:p>
            <a:pPr marL="12700" marR="5080" lvl="0" indent="0" algn="l" rtl="0">
              <a:lnSpc>
                <a:spcPct val="100119"/>
              </a:lnSpc>
              <a:spcBef>
                <a:spcPts val="0"/>
              </a:spcBef>
              <a:spcAft>
                <a:spcPts val="0"/>
              </a:spcAft>
              <a:buNone/>
            </a:pPr>
            <a:r>
              <a:rPr lang="en-US" sz="7550">
                <a:solidFill>
                  <a:srgbClr val="163C87"/>
                </a:solidFill>
                <a:latin typeface="Poppins Medium"/>
                <a:ea typeface="Poppins Medium"/>
                <a:cs typeface="Poppins Medium"/>
                <a:sym typeface="Poppins Medium"/>
              </a:rPr>
              <a:t>Question &amp; Answer</a:t>
            </a:r>
            <a:endParaRPr sz="7550">
              <a:latin typeface="Poppins Medium"/>
              <a:ea typeface="Poppins Medium"/>
              <a:cs typeface="Poppins Medium"/>
              <a:sym typeface="Poppins Medium"/>
            </a:endParaRPr>
          </a:p>
        </p:txBody>
      </p:sp>
      <p:pic>
        <p:nvPicPr>
          <p:cNvPr id="2" name="Picture 1">
            <a:extLst>
              <a:ext uri="{FF2B5EF4-FFF2-40B4-BE49-F238E27FC236}">
                <a16:creationId xmlns:a16="http://schemas.microsoft.com/office/drawing/2014/main" id="{0AA6CEC5-4901-C66E-FE2A-105D71095CE4}"/>
              </a:ext>
            </a:extLst>
          </p:cNvPr>
          <p:cNvPicPr>
            <a:picLocks noChangeAspect="1"/>
          </p:cNvPicPr>
          <p:nvPr/>
        </p:nvPicPr>
        <p:blipFill>
          <a:blip r:embed="rId6"/>
          <a:stretch>
            <a:fillRect/>
          </a:stretch>
        </p:blipFill>
        <p:spPr>
          <a:xfrm>
            <a:off x="444521" y="6213263"/>
            <a:ext cx="1731211" cy="342946"/>
          </a:xfrm>
          <a:prstGeom prst="rect">
            <a:avLst/>
          </a:prstGeom>
        </p:spPr>
      </p:pic>
    </p:spTree>
    <p:extLst>
      <p:ext uri="{BB962C8B-B14F-4D97-AF65-F5344CB8AC3E}">
        <p14:creationId xmlns:p14="http://schemas.microsoft.com/office/powerpoint/2010/main" val="37777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15" title="thank you.png"/>
          <p:cNvPicPr preferRelativeResize="0"/>
          <p:nvPr/>
        </p:nvPicPr>
        <p:blipFill>
          <a:blip r:embed="rId3">
            <a:alphaModFix amt="44000"/>
          </a:blip>
          <a:stretch>
            <a:fillRect/>
          </a:stretch>
        </p:blipFill>
        <p:spPr>
          <a:xfrm>
            <a:off x="0" y="0"/>
            <a:ext cx="12192000" cy="6858000"/>
          </a:xfrm>
          <a:prstGeom prst="rect">
            <a:avLst/>
          </a:prstGeom>
          <a:noFill/>
          <a:ln>
            <a:noFill/>
          </a:ln>
        </p:spPr>
      </p:pic>
      <p:pic>
        <p:nvPicPr>
          <p:cNvPr id="390" name="Google Shape;390;p15" title="coleman LOGO WHITE.png"/>
          <p:cNvPicPr preferRelativeResize="0"/>
          <p:nvPr/>
        </p:nvPicPr>
        <p:blipFill>
          <a:blip r:embed="rId4">
            <a:alphaModFix/>
          </a:blip>
          <a:stretch>
            <a:fillRect/>
          </a:stretch>
        </p:blipFill>
        <p:spPr>
          <a:xfrm>
            <a:off x="5085602" y="2697175"/>
            <a:ext cx="2020800" cy="436275"/>
          </a:xfrm>
          <a:prstGeom prst="rect">
            <a:avLst/>
          </a:prstGeom>
          <a:noFill/>
          <a:ln>
            <a:noFill/>
          </a:ln>
        </p:spPr>
      </p:pic>
      <p:sp>
        <p:nvSpPr>
          <p:cNvPr id="391" name="Google Shape;391;p15"/>
          <p:cNvSpPr txBox="1"/>
          <p:nvPr/>
        </p:nvSpPr>
        <p:spPr>
          <a:xfrm>
            <a:off x="2564550" y="3249300"/>
            <a:ext cx="7062900" cy="1043700"/>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r>
              <a:rPr lang="en-US" sz="7200" b="1">
                <a:solidFill>
                  <a:srgbClr val="FFFFFF"/>
                </a:solidFill>
              </a:rPr>
              <a:t>THANK YOU</a:t>
            </a:r>
            <a:endParaRPr sz="7200" b="1">
              <a:solidFill>
                <a:srgbClr val="FFFFFF"/>
              </a:solidFill>
            </a:endParaRPr>
          </a:p>
          <a:p>
            <a:pPr marL="0" lvl="0" indent="0" algn="ctr" rtl="0">
              <a:lnSpc>
                <a:spcPct val="80000"/>
              </a:lnSpc>
              <a:spcBef>
                <a:spcPts val="0"/>
              </a:spcBef>
              <a:spcAft>
                <a:spcPts val="0"/>
              </a:spcAft>
              <a:buNone/>
            </a:pPr>
            <a:endParaRPr sz="7200" b="1">
              <a:solidFill>
                <a:srgbClr val="FFFFFF"/>
              </a:solidFill>
            </a:endParaRPr>
          </a:p>
          <a:p>
            <a:pPr marL="0" lvl="0" indent="0" algn="ctr" rtl="0">
              <a:lnSpc>
                <a:spcPct val="80000"/>
              </a:lnSpc>
              <a:spcBef>
                <a:spcPts val="0"/>
              </a:spcBef>
              <a:spcAft>
                <a:spcPts val="0"/>
              </a:spcAft>
              <a:buNone/>
            </a:pPr>
            <a:endParaRPr sz="7200" b="1">
              <a:solidFill>
                <a:srgbClr val="FFFFFF"/>
              </a:solidFill>
            </a:endParaRPr>
          </a:p>
        </p:txBody>
      </p:sp>
    </p:spTree>
    <p:extLst>
      <p:ext uri="{BB962C8B-B14F-4D97-AF65-F5344CB8AC3E}">
        <p14:creationId xmlns:p14="http://schemas.microsoft.com/office/powerpoint/2010/main" val="268123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a:extLst>
            <a:ext uri="{FF2B5EF4-FFF2-40B4-BE49-F238E27FC236}">
              <a16:creationId xmlns:a16="http://schemas.microsoft.com/office/drawing/2014/main" id="{41D87B67-82A8-F4FA-6844-C2B694144155}"/>
            </a:ext>
          </a:extLst>
        </p:cNvPr>
        <p:cNvGrpSpPr/>
        <p:nvPr/>
      </p:nvGrpSpPr>
      <p:grpSpPr>
        <a:xfrm>
          <a:off x="0" y="0"/>
          <a:ext cx="0" cy="0"/>
          <a:chOff x="0" y="0"/>
          <a:chExt cx="0" cy="0"/>
        </a:xfrm>
      </p:grpSpPr>
      <p:sp>
        <p:nvSpPr>
          <p:cNvPr id="281" name="Google Shape;281;g3a57cf0e61b_2_15">
            <a:extLst>
              <a:ext uri="{FF2B5EF4-FFF2-40B4-BE49-F238E27FC236}">
                <a16:creationId xmlns:a16="http://schemas.microsoft.com/office/drawing/2014/main" id="{7E8E1EDC-FFD9-3F9B-6FEF-B39316BBAFE9}"/>
              </a:ext>
            </a:extLst>
          </p:cNvPr>
          <p:cNvSpPr/>
          <p:nvPr/>
        </p:nvSpPr>
        <p:spPr>
          <a:xfrm>
            <a:off x="-16700" y="-13367"/>
            <a:ext cx="12192000" cy="6858000"/>
          </a:xfrm>
          <a:prstGeom prst="rect">
            <a:avLst/>
          </a:prstGeom>
          <a:solidFill>
            <a:srgbClr val="163C87"/>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pic>
        <p:nvPicPr>
          <p:cNvPr id="4" name="Picture 3">
            <a:extLst>
              <a:ext uri="{FF2B5EF4-FFF2-40B4-BE49-F238E27FC236}">
                <a16:creationId xmlns:a16="http://schemas.microsoft.com/office/drawing/2014/main" id="{FB50DAC5-DA10-806F-C004-8B3EE08ED7D8}"/>
              </a:ext>
            </a:extLst>
          </p:cNvPr>
          <p:cNvPicPr>
            <a:picLocks noChangeAspect="1"/>
          </p:cNvPicPr>
          <p:nvPr/>
        </p:nvPicPr>
        <p:blipFill>
          <a:blip r:embed="rId3"/>
          <a:stretch>
            <a:fillRect/>
          </a:stretch>
        </p:blipFill>
        <p:spPr>
          <a:xfrm>
            <a:off x="9540182" y="13367"/>
            <a:ext cx="2635118" cy="2141914"/>
          </a:xfrm>
          <a:prstGeom prst="rect">
            <a:avLst/>
          </a:prstGeom>
        </p:spPr>
      </p:pic>
      <p:pic>
        <p:nvPicPr>
          <p:cNvPr id="3" name="Picture 2">
            <a:extLst>
              <a:ext uri="{FF2B5EF4-FFF2-40B4-BE49-F238E27FC236}">
                <a16:creationId xmlns:a16="http://schemas.microsoft.com/office/drawing/2014/main" id="{BB6FE938-A31B-3213-4B65-AF9C8EFDF58D}"/>
              </a:ext>
            </a:extLst>
          </p:cNvPr>
          <p:cNvPicPr>
            <a:picLocks noChangeAspect="1"/>
          </p:cNvPicPr>
          <p:nvPr/>
        </p:nvPicPr>
        <p:blipFill>
          <a:blip r:embed="rId4"/>
          <a:stretch>
            <a:fillRect/>
          </a:stretch>
        </p:blipFill>
        <p:spPr>
          <a:xfrm>
            <a:off x="9962871" y="6045451"/>
            <a:ext cx="1803130" cy="357192"/>
          </a:xfrm>
          <a:prstGeom prst="rect">
            <a:avLst/>
          </a:prstGeom>
        </p:spPr>
      </p:pic>
      <p:sp>
        <p:nvSpPr>
          <p:cNvPr id="2" name="Google Shape;138;g3a5721a5a9d_0_272">
            <a:extLst>
              <a:ext uri="{FF2B5EF4-FFF2-40B4-BE49-F238E27FC236}">
                <a16:creationId xmlns:a16="http://schemas.microsoft.com/office/drawing/2014/main" id="{1A3C3D9F-8DA0-400E-97C1-CAF0B41DD918}"/>
              </a:ext>
            </a:extLst>
          </p:cNvPr>
          <p:cNvSpPr txBox="1"/>
          <p:nvPr/>
        </p:nvSpPr>
        <p:spPr>
          <a:xfrm>
            <a:off x="652885" y="2155281"/>
            <a:ext cx="10852829" cy="3754006"/>
          </a:xfrm>
          <a:prstGeom prst="rect">
            <a:avLst/>
          </a:prstGeom>
          <a:noFill/>
          <a:ln>
            <a:noFill/>
          </a:ln>
        </p:spPr>
        <p:txBody>
          <a:bodyPr spcFirstLastPara="1" wrap="square" lIns="0" tIns="60100" rIns="0" bIns="0" anchor="t" anchorCtr="0">
            <a:spAutoFit/>
          </a:bodyPr>
          <a:lstStyle/>
          <a:p>
            <a:r>
              <a:rPr lang="en-US" sz="4000" dirty="0">
                <a:solidFill>
                  <a:schemeClr val="bg1"/>
                </a:solidFill>
              </a:rPr>
              <a:t>“</a:t>
            </a:r>
            <a:r>
              <a:rPr lang="en-US" sz="4000" i="1" dirty="0">
                <a:solidFill>
                  <a:schemeClr val="bg1"/>
                </a:solidFill>
              </a:rPr>
              <a:t>To truly transform our economy, protect our security, and save our planet from the ravages of climate change, we need to ultimately make clean, renewable energy the profitable kind of energy</a:t>
            </a:r>
            <a:r>
              <a:rPr lang="en-US" sz="4000" dirty="0">
                <a:solidFill>
                  <a:schemeClr val="bg1"/>
                </a:solidFill>
              </a:rPr>
              <a:t>.” </a:t>
            </a:r>
          </a:p>
          <a:p>
            <a:pPr algn="r"/>
            <a:r>
              <a:rPr lang="en-US" sz="4000" dirty="0">
                <a:solidFill>
                  <a:schemeClr val="bg1"/>
                </a:solidFill>
              </a:rPr>
              <a:t>— </a:t>
            </a:r>
            <a:r>
              <a:rPr lang="en-US" sz="4000" b="1" dirty="0">
                <a:solidFill>
                  <a:schemeClr val="bg1"/>
                </a:solidFill>
              </a:rPr>
              <a:t>Barack Obama</a:t>
            </a:r>
          </a:p>
        </p:txBody>
      </p:sp>
    </p:spTree>
    <p:extLst>
      <p:ext uri="{BB962C8B-B14F-4D97-AF65-F5344CB8AC3E}">
        <p14:creationId xmlns:p14="http://schemas.microsoft.com/office/powerpoint/2010/main" val="3174728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
        <p:cNvGrpSpPr/>
        <p:nvPr/>
      </p:nvGrpSpPr>
      <p:grpSpPr>
        <a:xfrm>
          <a:off x="0" y="0"/>
          <a:ext cx="0" cy="0"/>
          <a:chOff x="0" y="0"/>
          <a:chExt cx="0" cy="0"/>
        </a:xfrm>
      </p:grpSpPr>
      <p:pic>
        <p:nvPicPr>
          <p:cNvPr id="137" name="Google Shape;137;g3a5721a5a9d_0_272"/>
          <p:cNvPicPr preferRelativeResize="0"/>
          <p:nvPr/>
        </p:nvPicPr>
        <p:blipFill>
          <a:blip r:embed="rId3">
            <a:alphaModFix amt="19000"/>
          </a:blip>
          <a:stretch>
            <a:fillRect/>
          </a:stretch>
        </p:blipFill>
        <p:spPr>
          <a:xfrm>
            <a:off x="5287" y="0"/>
            <a:ext cx="12181427" cy="6858001"/>
          </a:xfrm>
          <a:prstGeom prst="rect">
            <a:avLst/>
          </a:prstGeom>
          <a:noFill/>
          <a:ln>
            <a:noFill/>
          </a:ln>
        </p:spPr>
      </p:pic>
      <p:sp>
        <p:nvSpPr>
          <p:cNvPr id="138" name="Google Shape;138;g3a5721a5a9d_0_272"/>
          <p:cNvSpPr txBox="1"/>
          <p:nvPr/>
        </p:nvSpPr>
        <p:spPr>
          <a:xfrm>
            <a:off x="1226011" y="1030316"/>
            <a:ext cx="10195024" cy="4797368"/>
          </a:xfrm>
          <a:prstGeom prst="rect">
            <a:avLst/>
          </a:prstGeom>
          <a:noFill/>
          <a:ln>
            <a:noFill/>
          </a:ln>
        </p:spPr>
        <p:txBody>
          <a:bodyPr spcFirstLastPara="1" wrap="square" lIns="0" tIns="60100" rIns="0" bIns="0" anchor="t" anchorCtr="0">
            <a:spAutoFit/>
          </a:bodyPr>
          <a:lstStyle/>
          <a:p>
            <a:pPr marL="63500" marR="12700" indent="-50800" algn="ctr">
              <a:lnSpc>
                <a:spcPct val="94600"/>
              </a:lnSpc>
            </a:pPr>
            <a:r>
              <a:rPr lang="en-US" sz="5400" b="1" dirty="0">
                <a:solidFill>
                  <a:schemeClr val="bg1"/>
                </a:solidFill>
                <a:latin typeface="Calibri" panose="020F0502020204030204" pitchFamily="34" charset="0"/>
                <a:ea typeface="Poppins Medium"/>
                <a:cs typeface="Calibri" panose="020F0502020204030204" pitchFamily="34" charset="0"/>
                <a:sym typeface="Poppins Medium"/>
              </a:rPr>
              <a:t>Green Manufacturing integrates environmental sustainability into manufacturing processes to reduce resource consumption, minimize waste and emissions, and promote circularity. </a:t>
            </a:r>
          </a:p>
        </p:txBody>
      </p:sp>
      <p:pic>
        <p:nvPicPr>
          <p:cNvPr id="3" name="Picture 2">
            <a:extLst>
              <a:ext uri="{FF2B5EF4-FFF2-40B4-BE49-F238E27FC236}">
                <a16:creationId xmlns:a16="http://schemas.microsoft.com/office/drawing/2014/main" id="{53C6CF42-3B40-914C-41F8-676A52B5A353}"/>
              </a:ext>
            </a:extLst>
          </p:cNvPr>
          <p:cNvPicPr>
            <a:picLocks noChangeAspect="1"/>
          </p:cNvPicPr>
          <p:nvPr/>
        </p:nvPicPr>
        <p:blipFill>
          <a:blip r:embed="rId4"/>
          <a:stretch>
            <a:fillRect/>
          </a:stretch>
        </p:blipFill>
        <p:spPr>
          <a:xfrm>
            <a:off x="9962871" y="6045451"/>
            <a:ext cx="1803130" cy="357192"/>
          </a:xfrm>
          <a:prstGeom prst="rect">
            <a:avLst/>
          </a:prstGeom>
        </p:spPr>
      </p:pic>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B082-A4D3-260E-55B0-96D2FB03A04D}"/>
            </a:ext>
          </a:extLst>
        </p:cNvPr>
        <p:cNvGrpSpPr/>
        <p:nvPr/>
      </p:nvGrpSpPr>
      <p:grpSpPr>
        <a:xfrm>
          <a:off x="0" y="0"/>
          <a:ext cx="0" cy="0"/>
          <a:chOff x="0" y="0"/>
          <a:chExt cx="0" cy="0"/>
        </a:xfrm>
      </p:grpSpPr>
      <p:pic>
        <p:nvPicPr>
          <p:cNvPr id="2" name="Google Shape;268;g3a5721a5a9d_0_813" title="6011891.jpg">
            <a:extLst>
              <a:ext uri="{FF2B5EF4-FFF2-40B4-BE49-F238E27FC236}">
                <a16:creationId xmlns:a16="http://schemas.microsoft.com/office/drawing/2014/main" id="{0F924BB8-2FF0-5696-8046-3072F5BA44AE}"/>
              </a:ext>
            </a:extLst>
          </p:cNvPr>
          <p:cNvPicPr preferRelativeResize="0"/>
          <p:nvPr/>
        </p:nvPicPr>
        <p:blipFill rotWithShape="1">
          <a:blip r:embed="rId2">
            <a:alphaModFix amt="56000"/>
          </a:blip>
          <a:srcRect t="7798" b="7806"/>
          <a:stretch/>
        </p:blipFill>
        <p:spPr>
          <a:xfrm>
            <a:off x="0" y="0"/>
            <a:ext cx="12192000" cy="6857999"/>
          </a:xfrm>
          <a:prstGeom prst="rect">
            <a:avLst/>
          </a:prstGeom>
          <a:noFill/>
          <a:ln>
            <a:noFill/>
          </a:ln>
        </p:spPr>
      </p:pic>
      <p:grpSp>
        <p:nvGrpSpPr>
          <p:cNvPr id="11" name="Group 10">
            <a:extLst>
              <a:ext uri="{FF2B5EF4-FFF2-40B4-BE49-F238E27FC236}">
                <a16:creationId xmlns:a16="http://schemas.microsoft.com/office/drawing/2014/main" id="{230D10AD-E117-1B24-F39C-068E0C7097C1}"/>
              </a:ext>
            </a:extLst>
          </p:cNvPr>
          <p:cNvGrpSpPr/>
          <p:nvPr/>
        </p:nvGrpSpPr>
        <p:grpSpPr>
          <a:xfrm>
            <a:off x="311736" y="1449552"/>
            <a:ext cx="2526597" cy="1046234"/>
            <a:chOff x="784840" y="2716614"/>
            <a:chExt cx="2526597" cy="1046234"/>
          </a:xfrm>
        </p:grpSpPr>
        <p:sp>
          <p:nvSpPr>
            <p:cNvPr id="3" name="Speech Bubble: Rectangle with Corners Rounded 2">
              <a:extLst>
                <a:ext uri="{FF2B5EF4-FFF2-40B4-BE49-F238E27FC236}">
                  <a16:creationId xmlns:a16="http://schemas.microsoft.com/office/drawing/2014/main" id="{C64381EB-8545-756C-3FFB-314B8D026FD9}"/>
                </a:ext>
              </a:extLst>
            </p:cNvPr>
            <p:cNvSpPr/>
            <p:nvPr/>
          </p:nvSpPr>
          <p:spPr>
            <a:xfrm>
              <a:off x="784840" y="2716614"/>
              <a:ext cx="2526597" cy="1046234"/>
            </a:xfrm>
            <a:prstGeom prst="wedgeRoundRectCallout">
              <a:avLst>
                <a:gd name="adj1" fmla="val 23874"/>
                <a:gd name="adj2" fmla="val 62500"/>
                <a:gd name="adj3" fmla="val 16667"/>
              </a:avLst>
            </a:prstGeom>
            <a:solidFill>
              <a:srgbClr val="163C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sz="1800"/>
            </a:p>
          </p:txBody>
        </p:sp>
        <p:sp>
          <p:nvSpPr>
            <p:cNvPr id="8" name="TextBox 7">
              <a:extLst>
                <a:ext uri="{FF2B5EF4-FFF2-40B4-BE49-F238E27FC236}">
                  <a16:creationId xmlns:a16="http://schemas.microsoft.com/office/drawing/2014/main" id="{AEB4874B-3884-BB2C-EE63-462853211392}"/>
                </a:ext>
              </a:extLst>
            </p:cNvPr>
            <p:cNvSpPr txBox="1"/>
            <p:nvPr/>
          </p:nvSpPr>
          <p:spPr>
            <a:xfrm>
              <a:off x="1304481" y="2947343"/>
              <a:ext cx="1618013" cy="584775"/>
            </a:xfrm>
            <a:prstGeom prst="rect">
              <a:avLst/>
            </a:prstGeom>
            <a:noFill/>
          </p:spPr>
          <p:txBody>
            <a:bodyPr wrap="square" rtlCol="0">
              <a:spAutoFit/>
            </a:bodyPr>
            <a:lstStyle/>
            <a:p>
              <a:pPr lvl="0"/>
              <a:r>
                <a:rPr lang="en-GB" sz="3200" b="1" dirty="0">
                  <a:solidFill>
                    <a:schemeClr val="bg1"/>
                  </a:solidFill>
                  <a:latin typeface="Univers" panose="020B0503020202020204" pitchFamily="34" charset="0"/>
                  <a:cs typeface="Poppins" panose="00000500000000000000" pitchFamily="2" charset="0"/>
                </a:rPr>
                <a:t>Repair</a:t>
              </a:r>
              <a:endParaRPr lang="en-GB" sz="3200" dirty="0">
                <a:solidFill>
                  <a:schemeClr val="bg1"/>
                </a:solidFill>
                <a:latin typeface="Univers" panose="020B0503020202020204" pitchFamily="34" charset="0"/>
                <a:cs typeface="Poppins" panose="00000500000000000000" pitchFamily="2" charset="0"/>
              </a:endParaRPr>
            </a:p>
          </p:txBody>
        </p:sp>
      </p:grpSp>
      <p:sp>
        <p:nvSpPr>
          <p:cNvPr id="16" name="Google Shape;179;g3a5721a5a9d_0_391">
            <a:extLst>
              <a:ext uri="{FF2B5EF4-FFF2-40B4-BE49-F238E27FC236}">
                <a16:creationId xmlns:a16="http://schemas.microsoft.com/office/drawing/2014/main" id="{3F782A69-B92D-76A5-B237-D58CBF554DA1}"/>
              </a:ext>
            </a:extLst>
          </p:cNvPr>
          <p:cNvSpPr txBox="1"/>
          <p:nvPr/>
        </p:nvSpPr>
        <p:spPr>
          <a:xfrm>
            <a:off x="167563" y="421102"/>
            <a:ext cx="11737605" cy="923330"/>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r>
              <a:rPr lang="en-US" sz="6000" b="1" dirty="0">
                <a:solidFill>
                  <a:srgbClr val="CC0000"/>
                </a:solidFill>
                <a:latin typeface="Poppins"/>
                <a:ea typeface="Poppins"/>
                <a:cs typeface="Poppins"/>
                <a:sym typeface="Poppins"/>
              </a:rPr>
              <a:t>Circularity – 5R Approach</a:t>
            </a:r>
            <a:endParaRPr sz="6000" b="1" dirty="0">
              <a:solidFill>
                <a:srgbClr val="CC0000"/>
              </a:solidFill>
              <a:latin typeface="Poppins"/>
              <a:ea typeface="Poppins"/>
              <a:cs typeface="Poppins"/>
              <a:sym typeface="Poppins"/>
            </a:endParaRPr>
          </a:p>
        </p:txBody>
      </p:sp>
      <p:pic>
        <p:nvPicPr>
          <p:cNvPr id="15" name="Google Shape;131;g3a5721a5a9d_0_221">
            <a:extLst>
              <a:ext uri="{FF2B5EF4-FFF2-40B4-BE49-F238E27FC236}">
                <a16:creationId xmlns:a16="http://schemas.microsoft.com/office/drawing/2014/main" id="{6DE2AA6E-CC3D-CB6A-B8FD-C71E3FC34D4D}"/>
              </a:ext>
            </a:extLst>
          </p:cNvPr>
          <p:cNvPicPr preferRelativeResize="0"/>
          <p:nvPr/>
        </p:nvPicPr>
        <p:blipFill>
          <a:blip r:embed="rId3">
            <a:alphaModFix/>
          </a:blip>
          <a:srcRect l="2523" r="2172" b="56756"/>
          <a:stretch>
            <a:fillRect/>
          </a:stretch>
        </p:blipFill>
        <p:spPr>
          <a:xfrm>
            <a:off x="-1" y="5826280"/>
            <a:ext cx="12192931" cy="1046233"/>
          </a:xfrm>
          <a:prstGeom prst="rect">
            <a:avLst/>
          </a:prstGeom>
          <a:noFill/>
          <a:ln>
            <a:noFill/>
          </a:ln>
        </p:spPr>
      </p:pic>
      <p:pic>
        <p:nvPicPr>
          <p:cNvPr id="7" name="Picture 6">
            <a:extLst>
              <a:ext uri="{FF2B5EF4-FFF2-40B4-BE49-F238E27FC236}">
                <a16:creationId xmlns:a16="http://schemas.microsoft.com/office/drawing/2014/main" id="{DB34ADA0-2EA1-74AB-41F9-13F24FC5AF80}"/>
              </a:ext>
            </a:extLst>
          </p:cNvPr>
          <p:cNvPicPr>
            <a:picLocks noChangeAspect="1"/>
          </p:cNvPicPr>
          <p:nvPr/>
        </p:nvPicPr>
        <p:blipFill>
          <a:blip r:embed="rId4"/>
          <a:stretch>
            <a:fillRect/>
          </a:stretch>
        </p:blipFill>
        <p:spPr>
          <a:xfrm>
            <a:off x="10105561" y="5947072"/>
            <a:ext cx="1731211" cy="342946"/>
          </a:xfrm>
          <a:prstGeom prst="rect">
            <a:avLst/>
          </a:prstGeom>
        </p:spPr>
      </p:pic>
      <p:grpSp>
        <p:nvGrpSpPr>
          <p:cNvPr id="13" name="Group 12">
            <a:extLst>
              <a:ext uri="{FF2B5EF4-FFF2-40B4-BE49-F238E27FC236}">
                <a16:creationId xmlns:a16="http://schemas.microsoft.com/office/drawing/2014/main" id="{2EBBF5E3-ADD2-D358-BA32-03AD92CE5972}"/>
              </a:ext>
            </a:extLst>
          </p:cNvPr>
          <p:cNvGrpSpPr/>
          <p:nvPr/>
        </p:nvGrpSpPr>
        <p:grpSpPr>
          <a:xfrm>
            <a:off x="2449390" y="2356487"/>
            <a:ext cx="2526597" cy="1046234"/>
            <a:chOff x="784840" y="2716614"/>
            <a:chExt cx="2526597" cy="1046234"/>
          </a:xfrm>
        </p:grpSpPr>
        <p:sp>
          <p:nvSpPr>
            <p:cNvPr id="14" name="Speech Bubble: Rectangle with Corners Rounded 13">
              <a:extLst>
                <a:ext uri="{FF2B5EF4-FFF2-40B4-BE49-F238E27FC236}">
                  <a16:creationId xmlns:a16="http://schemas.microsoft.com/office/drawing/2014/main" id="{169765AE-F323-06D5-6B2A-71DD3D6AE139}"/>
                </a:ext>
              </a:extLst>
            </p:cNvPr>
            <p:cNvSpPr/>
            <p:nvPr/>
          </p:nvSpPr>
          <p:spPr>
            <a:xfrm>
              <a:off x="784840" y="2716614"/>
              <a:ext cx="2526597" cy="1046234"/>
            </a:xfrm>
            <a:prstGeom prst="wedgeRoundRectCallout">
              <a:avLst>
                <a:gd name="adj1" fmla="val 23874"/>
                <a:gd name="adj2" fmla="val 62500"/>
                <a:gd name="adj3" fmla="val 1666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sz="1800"/>
            </a:p>
          </p:txBody>
        </p:sp>
        <p:sp>
          <p:nvSpPr>
            <p:cNvPr id="17" name="TextBox 16">
              <a:extLst>
                <a:ext uri="{FF2B5EF4-FFF2-40B4-BE49-F238E27FC236}">
                  <a16:creationId xmlns:a16="http://schemas.microsoft.com/office/drawing/2014/main" id="{EE506DE7-8A6A-EB1A-A3B2-8E309150E6C3}"/>
                </a:ext>
              </a:extLst>
            </p:cNvPr>
            <p:cNvSpPr txBox="1"/>
            <p:nvPr/>
          </p:nvSpPr>
          <p:spPr>
            <a:xfrm>
              <a:off x="1304481" y="2947343"/>
              <a:ext cx="1618013" cy="584775"/>
            </a:xfrm>
            <a:prstGeom prst="rect">
              <a:avLst/>
            </a:prstGeom>
            <a:noFill/>
          </p:spPr>
          <p:txBody>
            <a:bodyPr wrap="square" rtlCol="0">
              <a:spAutoFit/>
            </a:bodyPr>
            <a:lstStyle/>
            <a:p>
              <a:pPr lvl="0"/>
              <a:r>
                <a:rPr lang="en-GB" sz="3200" b="1" dirty="0">
                  <a:solidFill>
                    <a:schemeClr val="bg1"/>
                  </a:solidFill>
                  <a:latin typeface="Univers" panose="020B0503020202020204" pitchFamily="34" charset="0"/>
                  <a:cs typeface="Poppins" panose="00000500000000000000" pitchFamily="2" charset="0"/>
                </a:rPr>
                <a:t>Reuse</a:t>
              </a:r>
              <a:endParaRPr lang="en-GB" sz="3200" dirty="0">
                <a:solidFill>
                  <a:schemeClr val="bg1"/>
                </a:solidFill>
                <a:latin typeface="Univers" panose="020B0503020202020204" pitchFamily="34" charset="0"/>
                <a:cs typeface="Poppins" panose="00000500000000000000" pitchFamily="2" charset="0"/>
              </a:endParaRPr>
            </a:p>
          </p:txBody>
        </p:sp>
      </p:grpSp>
      <p:grpSp>
        <p:nvGrpSpPr>
          <p:cNvPr id="18" name="Group 17">
            <a:extLst>
              <a:ext uri="{FF2B5EF4-FFF2-40B4-BE49-F238E27FC236}">
                <a16:creationId xmlns:a16="http://schemas.microsoft.com/office/drawing/2014/main" id="{04AE201B-E19E-DB3D-C737-F33F53C2F84F}"/>
              </a:ext>
            </a:extLst>
          </p:cNvPr>
          <p:cNvGrpSpPr/>
          <p:nvPr/>
        </p:nvGrpSpPr>
        <p:grpSpPr>
          <a:xfrm>
            <a:off x="4794098" y="3159394"/>
            <a:ext cx="2526597" cy="1046234"/>
            <a:chOff x="784840" y="2716614"/>
            <a:chExt cx="2526597" cy="1046234"/>
          </a:xfrm>
        </p:grpSpPr>
        <p:sp>
          <p:nvSpPr>
            <p:cNvPr id="19" name="Speech Bubble: Rectangle with Corners Rounded 18">
              <a:extLst>
                <a:ext uri="{FF2B5EF4-FFF2-40B4-BE49-F238E27FC236}">
                  <a16:creationId xmlns:a16="http://schemas.microsoft.com/office/drawing/2014/main" id="{8B394766-F82C-7CBA-21AB-CA7378737D1E}"/>
                </a:ext>
              </a:extLst>
            </p:cNvPr>
            <p:cNvSpPr/>
            <p:nvPr/>
          </p:nvSpPr>
          <p:spPr>
            <a:xfrm>
              <a:off x="784840" y="2716614"/>
              <a:ext cx="2526597" cy="1046234"/>
            </a:xfrm>
            <a:prstGeom prst="wedgeRoundRectCallout">
              <a:avLst>
                <a:gd name="adj1" fmla="val 23874"/>
                <a:gd name="adj2" fmla="val 62500"/>
                <a:gd name="adj3" fmla="val 16667"/>
              </a:avLst>
            </a:prstGeom>
            <a:solidFill>
              <a:srgbClr val="163C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sz="1800"/>
            </a:p>
          </p:txBody>
        </p:sp>
        <p:sp>
          <p:nvSpPr>
            <p:cNvPr id="20" name="TextBox 19">
              <a:extLst>
                <a:ext uri="{FF2B5EF4-FFF2-40B4-BE49-F238E27FC236}">
                  <a16:creationId xmlns:a16="http://schemas.microsoft.com/office/drawing/2014/main" id="{2775966A-E8DC-232E-D793-42E87CAA08F0}"/>
                </a:ext>
              </a:extLst>
            </p:cNvPr>
            <p:cNvSpPr txBox="1"/>
            <p:nvPr/>
          </p:nvSpPr>
          <p:spPr>
            <a:xfrm>
              <a:off x="978846" y="2986219"/>
              <a:ext cx="2138584" cy="584775"/>
            </a:xfrm>
            <a:prstGeom prst="rect">
              <a:avLst/>
            </a:prstGeom>
            <a:noFill/>
          </p:spPr>
          <p:txBody>
            <a:bodyPr wrap="square" rtlCol="0">
              <a:spAutoFit/>
            </a:bodyPr>
            <a:lstStyle/>
            <a:p>
              <a:pPr lvl="0"/>
              <a:r>
                <a:rPr lang="en-GB" sz="3200" b="1" dirty="0">
                  <a:solidFill>
                    <a:schemeClr val="bg1"/>
                  </a:solidFill>
                  <a:latin typeface="Univers" panose="020B0503020202020204" pitchFamily="34" charset="0"/>
                  <a:cs typeface="Poppins" panose="00000500000000000000" pitchFamily="2" charset="0"/>
                </a:rPr>
                <a:t>Refurbish</a:t>
              </a:r>
              <a:endParaRPr lang="en-GB" sz="3200" dirty="0">
                <a:solidFill>
                  <a:schemeClr val="bg1"/>
                </a:solidFill>
                <a:latin typeface="Univers" panose="020B0503020202020204" pitchFamily="34" charset="0"/>
                <a:cs typeface="Poppins" panose="00000500000000000000" pitchFamily="2" charset="0"/>
              </a:endParaRPr>
            </a:p>
          </p:txBody>
        </p:sp>
      </p:grpSp>
      <p:grpSp>
        <p:nvGrpSpPr>
          <p:cNvPr id="21" name="Group 20">
            <a:extLst>
              <a:ext uri="{FF2B5EF4-FFF2-40B4-BE49-F238E27FC236}">
                <a16:creationId xmlns:a16="http://schemas.microsoft.com/office/drawing/2014/main" id="{EA6EB35A-7E9F-E3CA-5566-BDF3C572536C}"/>
              </a:ext>
            </a:extLst>
          </p:cNvPr>
          <p:cNvGrpSpPr/>
          <p:nvPr/>
        </p:nvGrpSpPr>
        <p:grpSpPr>
          <a:xfrm>
            <a:off x="7062208" y="3973113"/>
            <a:ext cx="2526597" cy="1046234"/>
            <a:chOff x="784840" y="2716614"/>
            <a:chExt cx="2526597" cy="1046234"/>
          </a:xfrm>
        </p:grpSpPr>
        <p:sp>
          <p:nvSpPr>
            <p:cNvPr id="22" name="Speech Bubble: Rectangle with Corners Rounded 21">
              <a:extLst>
                <a:ext uri="{FF2B5EF4-FFF2-40B4-BE49-F238E27FC236}">
                  <a16:creationId xmlns:a16="http://schemas.microsoft.com/office/drawing/2014/main" id="{F6FDBB41-02BE-B0D3-59F3-601403E7A603}"/>
                </a:ext>
              </a:extLst>
            </p:cNvPr>
            <p:cNvSpPr/>
            <p:nvPr/>
          </p:nvSpPr>
          <p:spPr>
            <a:xfrm>
              <a:off x="784840" y="2716614"/>
              <a:ext cx="2526597" cy="1046234"/>
            </a:xfrm>
            <a:prstGeom prst="wedgeRoundRectCallout">
              <a:avLst>
                <a:gd name="adj1" fmla="val 23874"/>
                <a:gd name="adj2" fmla="val 62500"/>
                <a:gd name="adj3" fmla="val 16667"/>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sz="1800"/>
            </a:p>
          </p:txBody>
        </p:sp>
        <p:sp>
          <p:nvSpPr>
            <p:cNvPr id="23" name="TextBox 22">
              <a:extLst>
                <a:ext uri="{FF2B5EF4-FFF2-40B4-BE49-F238E27FC236}">
                  <a16:creationId xmlns:a16="http://schemas.microsoft.com/office/drawing/2014/main" id="{7FB58D9F-38A7-296B-B68A-353E6C12E118}"/>
                </a:ext>
              </a:extLst>
            </p:cNvPr>
            <p:cNvSpPr txBox="1"/>
            <p:nvPr/>
          </p:nvSpPr>
          <p:spPr>
            <a:xfrm>
              <a:off x="1185350" y="3011330"/>
              <a:ext cx="1879167" cy="584775"/>
            </a:xfrm>
            <a:prstGeom prst="rect">
              <a:avLst/>
            </a:prstGeom>
            <a:noFill/>
          </p:spPr>
          <p:txBody>
            <a:bodyPr wrap="square" rtlCol="0">
              <a:spAutoFit/>
            </a:bodyPr>
            <a:lstStyle/>
            <a:p>
              <a:pPr lvl="0"/>
              <a:r>
                <a:rPr lang="en-GB" sz="3200" b="1" dirty="0">
                  <a:solidFill>
                    <a:schemeClr val="bg1"/>
                  </a:solidFill>
                  <a:latin typeface="Univers" panose="020B0503020202020204" pitchFamily="34" charset="0"/>
                  <a:cs typeface="Poppins" panose="00000500000000000000" pitchFamily="2" charset="0"/>
                </a:rPr>
                <a:t>Rebuild</a:t>
              </a:r>
              <a:endParaRPr lang="en-GB" sz="3200" dirty="0">
                <a:solidFill>
                  <a:schemeClr val="bg1"/>
                </a:solidFill>
                <a:latin typeface="Univers" panose="020B0503020202020204" pitchFamily="34" charset="0"/>
                <a:cs typeface="Poppins" panose="00000500000000000000" pitchFamily="2" charset="0"/>
              </a:endParaRPr>
            </a:p>
          </p:txBody>
        </p:sp>
      </p:grpSp>
      <p:grpSp>
        <p:nvGrpSpPr>
          <p:cNvPr id="24" name="Group 23">
            <a:extLst>
              <a:ext uri="{FF2B5EF4-FFF2-40B4-BE49-F238E27FC236}">
                <a16:creationId xmlns:a16="http://schemas.microsoft.com/office/drawing/2014/main" id="{43607734-6B77-83A1-100D-C68E1C928E98}"/>
              </a:ext>
            </a:extLst>
          </p:cNvPr>
          <p:cNvGrpSpPr/>
          <p:nvPr/>
        </p:nvGrpSpPr>
        <p:grpSpPr>
          <a:xfrm>
            <a:off x="9341886" y="4697010"/>
            <a:ext cx="2526597" cy="1046233"/>
            <a:chOff x="784840" y="2716614"/>
            <a:chExt cx="2526597" cy="1046234"/>
          </a:xfrm>
        </p:grpSpPr>
        <p:sp>
          <p:nvSpPr>
            <p:cNvPr id="25" name="Speech Bubble: Rectangle with Corners Rounded 24">
              <a:extLst>
                <a:ext uri="{FF2B5EF4-FFF2-40B4-BE49-F238E27FC236}">
                  <a16:creationId xmlns:a16="http://schemas.microsoft.com/office/drawing/2014/main" id="{1675211E-8D62-6F75-D6C2-6CD48EF70628}"/>
                </a:ext>
              </a:extLst>
            </p:cNvPr>
            <p:cNvSpPr/>
            <p:nvPr/>
          </p:nvSpPr>
          <p:spPr>
            <a:xfrm>
              <a:off x="784840" y="2716614"/>
              <a:ext cx="2526597" cy="1046234"/>
            </a:xfrm>
            <a:prstGeom prst="wedgeRoundRectCallout">
              <a:avLst>
                <a:gd name="adj1" fmla="val 23874"/>
                <a:gd name="adj2" fmla="val 62500"/>
                <a:gd name="adj3" fmla="val 16667"/>
              </a:avLst>
            </a:prstGeom>
            <a:solidFill>
              <a:srgbClr val="163C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sz="1800"/>
            </a:p>
          </p:txBody>
        </p:sp>
        <p:sp>
          <p:nvSpPr>
            <p:cNvPr id="26" name="TextBox 25">
              <a:extLst>
                <a:ext uri="{FF2B5EF4-FFF2-40B4-BE49-F238E27FC236}">
                  <a16:creationId xmlns:a16="http://schemas.microsoft.com/office/drawing/2014/main" id="{39AE46DC-FE76-7F6C-6068-6316CFE078C6}"/>
                </a:ext>
              </a:extLst>
            </p:cNvPr>
            <p:cNvSpPr txBox="1"/>
            <p:nvPr/>
          </p:nvSpPr>
          <p:spPr>
            <a:xfrm>
              <a:off x="1162457" y="2947343"/>
              <a:ext cx="1760037" cy="584775"/>
            </a:xfrm>
            <a:prstGeom prst="rect">
              <a:avLst/>
            </a:prstGeom>
            <a:noFill/>
          </p:spPr>
          <p:txBody>
            <a:bodyPr wrap="square" rtlCol="0">
              <a:spAutoFit/>
            </a:bodyPr>
            <a:lstStyle/>
            <a:p>
              <a:pPr lvl="0"/>
              <a:r>
                <a:rPr lang="en-GB" sz="3200" b="1" dirty="0">
                  <a:solidFill>
                    <a:schemeClr val="bg1"/>
                  </a:solidFill>
                  <a:latin typeface="Univers" panose="020B0503020202020204" pitchFamily="34" charset="0"/>
                  <a:cs typeface="Poppins" panose="00000500000000000000" pitchFamily="2" charset="0"/>
                </a:rPr>
                <a:t>Recycle</a:t>
              </a:r>
              <a:endParaRPr lang="en-GB" sz="3200" dirty="0">
                <a:solidFill>
                  <a:schemeClr val="bg1"/>
                </a:solidFill>
                <a:latin typeface="Univers" panose="020B0503020202020204" pitchFamily="34" charset="0"/>
                <a:cs typeface="Poppins" panose="00000500000000000000" pitchFamily="2" charset="0"/>
              </a:endParaRPr>
            </a:p>
          </p:txBody>
        </p:sp>
      </p:grpSp>
    </p:spTree>
    <p:extLst>
      <p:ext uri="{BB962C8B-B14F-4D97-AF65-F5344CB8AC3E}">
        <p14:creationId xmlns:p14="http://schemas.microsoft.com/office/powerpoint/2010/main" val="246621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26431AEA-5BFB-0128-BC9A-11FE860008B0}"/>
            </a:ext>
          </a:extLst>
        </p:cNvPr>
        <p:cNvGrpSpPr/>
        <p:nvPr/>
      </p:nvGrpSpPr>
      <p:grpSpPr>
        <a:xfrm>
          <a:off x="0" y="0"/>
          <a:ext cx="0" cy="0"/>
          <a:chOff x="0" y="0"/>
          <a:chExt cx="0" cy="0"/>
        </a:xfrm>
      </p:grpSpPr>
      <p:pic>
        <p:nvPicPr>
          <p:cNvPr id="131" name="Google Shape;131;g3a5721a5a9d_0_221">
            <a:extLst>
              <a:ext uri="{FF2B5EF4-FFF2-40B4-BE49-F238E27FC236}">
                <a16:creationId xmlns:a16="http://schemas.microsoft.com/office/drawing/2014/main" id="{DF9B0D5C-6351-7E5C-1DF9-6BDB4DEC890F}"/>
              </a:ext>
            </a:extLst>
          </p:cNvPr>
          <p:cNvPicPr preferRelativeResize="0"/>
          <p:nvPr/>
        </p:nvPicPr>
        <p:blipFill rotWithShape="1">
          <a:blip r:embed="rId3">
            <a:alphaModFix/>
          </a:blip>
          <a:srcRect t="17045" b="14852"/>
          <a:stretch/>
        </p:blipFill>
        <p:spPr>
          <a:xfrm>
            <a:off x="-44969" y="5163145"/>
            <a:ext cx="12237900" cy="1688569"/>
          </a:xfrm>
          <a:prstGeom prst="rect">
            <a:avLst/>
          </a:prstGeom>
          <a:noFill/>
          <a:ln>
            <a:noFill/>
          </a:ln>
        </p:spPr>
      </p:pic>
      <p:pic>
        <p:nvPicPr>
          <p:cNvPr id="2" name="Google Shape;310;g3a5721a5a9d_0_879" title="6011891.jpg">
            <a:extLst>
              <a:ext uri="{FF2B5EF4-FFF2-40B4-BE49-F238E27FC236}">
                <a16:creationId xmlns:a16="http://schemas.microsoft.com/office/drawing/2014/main" id="{D8721840-2CE1-57B7-01D0-281269C282AE}"/>
              </a:ext>
            </a:extLst>
          </p:cNvPr>
          <p:cNvPicPr preferRelativeResize="0"/>
          <p:nvPr/>
        </p:nvPicPr>
        <p:blipFill rotWithShape="1">
          <a:blip r:embed="rId4">
            <a:alphaModFix amt="56000"/>
          </a:blip>
          <a:srcRect t="7798" b="7806"/>
          <a:stretch/>
        </p:blipFill>
        <p:spPr>
          <a:xfrm>
            <a:off x="-45894" y="0"/>
            <a:ext cx="12237899" cy="6858002"/>
          </a:xfrm>
          <a:prstGeom prst="rect">
            <a:avLst/>
          </a:prstGeom>
          <a:noFill/>
          <a:ln>
            <a:noFill/>
          </a:ln>
        </p:spPr>
      </p:pic>
      <p:sp>
        <p:nvSpPr>
          <p:cNvPr id="132" name="Google Shape;132;g3a5721a5a9d_0_221">
            <a:extLst>
              <a:ext uri="{FF2B5EF4-FFF2-40B4-BE49-F238E27FC236}">
                <a16:creationId xmlns:a16="http://schemas.microsoft.com/office/drawing/2014/main" id="{F58C03E2-4F2B-CCE4-3CDE-EAF27902A170}"/>
              </a:ext>
            </a:extLst>
          </p:cNvPr>
          <p:cNvSpPr txBox="1">
            <a:spLocks noGrp="1"/>
          </p:cNvSpPr>
          <p:nvPr>
            <p:ph type="title"/>
          </p:nvPr>
        </p:nvSpPr>
        <p:spPr>
          <a:xfrm>
            <a:off x="329724" y="603146"/>
            <a:ext cx="11486662" cy="4167808"/>
          </a:xfrm>
          <a:prstGeom prst="rect">
            <a:avLst/>
          </a:prstGeom>
          <a:noFill/>
          <a:ln>
            <a:noFill/>
          </a:ln>
        </p:spPr>
        <p:txBody>
          <a:bodyPr spcFirstLastPara="1" wrap="square" lIns="0" tIns="12700" rIns="0" bIns="0" anchor="t" anchorCtr="0">
            <a:spAutoFit/>
          </a:bodyPr>
          <a:lstStyle/>
          <a:p>
            <a:pPr marL="12700" lvl="0" algn="just" rtl="0">
              <a:lnSpc>
                <a:spcPct val="150000"/>
              </a:lnSpc>
              <a:spcBef>
                <a:spcPts val="0"/>
              </a:spcBef>
              <a:spcAft>
                <a:spcPts val="0"/>
              </a:spcAft>
            </a:pPr>
            <a:r>
              <a:rPr lang="en-US" sz="3000" b="1" dirty="0">
                <a:solidFill>
                  <a:srgbClr val="163C87"/>
                </a:solidFill>
                <a:latin typeface="Calibri" panose="020F0502020204030204" pitchFamily="34" charset="0"/>
                <a:ea typeface="Poppins SemiBold"/>
                <a:cs typeface="Calibri" panose="020F0502020204030204" pitchFamily="34" charset="0"/>
                <a:sym typeface="Poppins SemiBold"/>
              </a:rPr>
              <a:t>Manufacturing accounts for</a:t>
            </a:r>
            <a:r>
              <a:rPr lang="en-GB" sz="3000" b="1" dirty="0">
                <a:solidFill>
                  <a:srgbClr val="163C87"/>
                </a:solidFill>
                <a:latin typeface="Calibri" panose="020F0502020204030204" pitchFamily="34" charset="0"/>
                <a:ea typeface="Poppins SemiBold"/>
                <a:cs typeface="Calibri" panose="020F0502020204030204" pitchFamily="34" charset="0"/>
                <a:sym typeface="Poppins SemiBold"/>
              </a:rPr>
              <a:t> </a:t>
            </a:r>
            <a:r>
              <a:rPr lang="en-US" sz="3000" b="1" dirty="0">
                <a:solidFill>
                  <a:srgbClr val="163C87"/>
                </a:solidFill>
                <a:latin typeface="Calibri" panose="020F0502020204030204" pitchFamily="34" charset="0"/>
                <a:ea typeface="Poppins SemiBold"/>
                <a:cs typeface="Calibri" panose="020F0502020204030204" pitchFamily="34" charset="0"/>
                <a:sym typeface="Poppins SemiBold"/>
              </a:rPr>
              <a:t>37% of global energy use, material consumption, and pollution. Transitioning  to *green manufacturing* helps align industrial activity with climate goals, resource constraints, and societal demands for cleaner products. The focus is on optimizing processes, redesigning products,</a:t>
            </a:r>
            <a:r>
              <a:rPr lang="en-GB" sz="3000" b="1" dirty="0">
                <a:solidFill>
                  <a:srgbClr val="163C87"/>
                </a:solidFill>
                <a:latin typeface="Calibri" panose="020F0502020204030204" pitchFamily="34" charset="0"/>
                <a:ea typeface="Poppins SemiBold"/>
                <a:cs typeface="Calibri" panose="020F0502020204030204" pitchFamily="34" charset="0"/>
                <a:sym typeface="Poppins SemiBold"/>
              </a:rPr>
              <a:t> </a:t>
            </a:r>
            <a:r>
              <a:rPr lang="en-US" sz="3000" b="1" dirty="0">
                <a:solidFill>
                  <a:srgbClr val="163C87"/>
                </a:solidFill>
                <a:latin typeface="Calibri" panose="020F0502020204030204" pitchFamily="34" charset="0"/>
                <a:ea typeface="Poppins SemiBold"/>
                <a:cs typeface="Calibri" panose="020F0502020204030204" pitchFamily="34" charset="0"/>
                <a:sym typeface="Poppins SemiBold"/>
              </a:rPr>
              <a:t>and</a:t>
            </a:r>
            <a:r>
              <a:rPr lang="en-GB" sz="3000" b="1" dirty="0">
                <a:solidFill>
                  <a:srgbClr val="163C87"/>
                </a:solidFill>
                <a:latin typeface="Calibri" panose="020F0502020204030204" pitchFamily="34" charset="0"/>
                <a:ea typeface="Poppins SemiBold"/>
                <a:cs typeface="Calibri" panose="020F0502020204030204" pitchFamily="34" charset="0"/>
                <a:sym typeface="Poppins SemiBold"/>
              </a:rPr>
              <a:t> </a:t>
            </a:r>
            <a:r>
              <a:rPr lang="en-US" sz="3000" b="1" dirty="0">
                <a:solidFill>
                  <a:srgbClr val="163C87"/>
                </a:solidFill>
                <a:latin typeface="Calibri" panose="020F0502020204030204" pitchFamily="34" charset="0"/>
                <a:ea typeface="Poppins SemiBold"/>
                <a:cs typeface="Calibri" panose="020F0502020204030204" pitchFamily="34" charset="0"/>
                <a:sym typeface="Poppins SemiBold"/>
              </a:rPr>
              <a:t>transforming</a:t>
            </a:r>
            <a:r>
              <a:rPr lang="en-GB" sz="3000" b="1" dirty="0">
                <a:solidFill>
                  <a:srgbClr val="163C87"/>
                </a:solidFill>
                <a:latin typeface="Calibri" panose="020F0502020204030204" pitchFamily="34" charset="0"/>
                <a:ea typeface="Poppins SemiBold"/>
                <a:cs typeface="Calibri" panose="020F0502020204030204" pitchFamily="34" charset="0"/>
                <a:sym typeface="Poppins SemiBold"/>
              </a:rPr>
              <a:t> </a:t>
            </a:r>
            <a:r>
              <a:rPr lang="en-US" sz="3000" b="1" dirty="0">
                <a:solidFill>
                  <a:srgbClr val="163C87"/>
                </a:solidFill>
                <a:latin typeface="Calibri" panose="020F0502020204030204" pitchFamily="34" charset="0"/>
                <a:ea typeface="Poppins SemiBold"/>
                <a:cs typeface="Calibri" panose="020F0502020204030204" pitchFamily="34" charset="0"/>
                <a:sym typeface="Poppins SemiBold"/>
              </a:rPr>
              <a:t>supply chains to achieve environmental, economic, and social benefits.</a:t>
            </a:r>
            <a:endParaRPr sz="3000" b="1" dirty="0">
              <a:solidFill>
                <a:srgbClr val="163C87"/>
              </a:solidFill>
              <a:latin typeface="Calibri" panose="020F0502020204030204" pitchFamily="34" charset="0"/>
              <a:ea typeface="Poppins SemiBold"/>
              <a:cs typeface="Calibri" panose="020F0502020204030204" pitchFamily="34" charset="0"/>
              <a:sym typeface="Poppins SemiBold"/>
            </a:endParaRPr>
          </a:p>
        </p:txBody>
      </p:sp>
      <p:pic>
        <p:nvPicPr>
          <p:cNvPr id="5" name="Picture 4">
            <a:extLst>
              <a:ext uri="{FF2B5EF4-FFF2-40B4-BE49-F238E27FC236}">
                <a16:creationId xmlns:a16="http://schemas.microsoft.com/office/drawing/2014/main" id="{A7CFACBE-6118-905C-D9BE-89FA47B5936D}"/>
              </a:ext>
            </a:extLst>
          </p:cNvPr>
          <p:cNvPicPr>
            <a:picLocks noChangeAspect="1"/>
          </p:cNvPicPr>
          <p:nvPr/>
        </p:nvPicPr>
        <p:blipFill>
          <a:blip r:embed="rId5"/>
          <a:stretch>
            <a:fillRect/>
          </a:stretch>
        </p:blipFill>
        <p:spPr>
          <a:xfrm>
            <a:off x="10438024" y="6050110"/>
            <a:ext cx="1504401" cy="298015"/>
          </a:xfrm>
          <a:prstGeom prst="rect">
            <a:avLst/>
          </a:prstGeom>
        </p:spPr>
      </p:pic>
    </p:spTree>
    <p:extLst>
      <p:ext uri="{BB962C8B-B14F-4D97-AF65-F5344CB8AC3E}">
        <p14:creationId xmlns:p14="http://schemas.microsoft.com/office/powerpoint/2010/main" val="4246378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a:extLst>
            <a:ext uri="{FF2B5EF4-FFF2-40B4-BE49-F238E27FC236}">
              <a16:creationId xmlns:a16="http://schemas.microsoft.com/office/drawing/2014/main" id="{099DDE0E-89B8-1145-2FB1-50816AD4D02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0DE5AAE-C4C7-E0B4-82A3-5687674DC716}"/>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E6970A98-96F2-14B1-F8DC-8441E1052671}"/>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123FC5F-A7CB-00EE-A76A-E39F133683E3}"/>
                </a:ext>
              </a:extLst>
            </p:cNvPr>
            <p:cNvPicPr>
              <a:picLocks noChangeAspect="1"/>
            </p:cNvPicPr>
            <p:nvPr/>
          </p:nvPicPr>
          <p:blipFill>
            <a:blip r:embed="rId3"/>
            <a:srcRect l="27353" t="6013" r="24265" b="77255"/>
            <a:stretch>
              <a:fillRect/>
            </a:stretch>
          </p:blipFill>
          <p:spPr>
            <a:xfrm>
              <a:off x="2689411" y="1380565"/>
              <a:ext cx="7117977" cy="1434353"/>
            </a:xfrm>
            <a:prstGeom prst="rect">
              <a:avLst/>
            </a:prstGeom>
          </p:spPr>
        </p:pic>
      </p:grpSp>
      <p:sp>
        <p:nvSpPr>
          <p:cNvPr id="282" name="Google Shape;282;g3a57cf0e61b_2_15">
            <a:extLst>
              <a:ext uri="{FF2B5EF4-FFF2-40B4-BE49-F238E27FC236}">
                <a16:creationId xmlns:a16="http://schemas.microsoft.com/office/drawing/2014/main" id="{A5238A99-A9AE-69FE-25C2-54860115A4BF}"/>
              </a:ext>
            </a:extLst>
          </p:cNvPr>
          <p:cNvSpPr txBox="1"/>
          <p:nvPr/>
        </p:nvSpPr>
        <p:spPr>
          <a:xfrm>
            <a:off x="3562001" y="1360008"/>
            <a:ext cx="7835223" cy="2683075"/>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7200" b="1" dirty="0">
                <a:solidFill>
                  <a:srgbClr val="002060"/>
                </a:solidFill>
              </a:rPr>
              <a:t>Key Strategies </a:t>
            </a:r>
          </a:p>
          <a:p>
            <a:pPr marL="0" lvl="0" indent="0" algn="l" rtl="0">
              <a:spcBef>
                <a:spcPts val="0"/>
              </a:spcBef>
              <a:spcAft>
                <a:spcPts val="0"/>
              </a:spcAft>
              <a:buNone/>
            </a:pPr>
            <a:r>
              <a:rPr lang="en-US" sz="7200" b="1" dirty="0">
                <a:solidFill>
                  <a:srgbClr val="002060"/>
                </a:solidFill>
              </a:rPr>
              <a:t>&amp; Technologies</a:t>
            </a:r>
            <a:endParaRPr sz="7200" b="1" dirty="0">
              <a:solidFill>
                <a:srgbClr val="002060"/>
              </a:solidFill>
            </a:endParaRPr>
          </a:p>
        </p:txBody>
      </p:sp>
      <p:pic>
        <p:nvPicPr>
          <p:cNvPr id="3" name="Picture 2">
            <a:extLst>
              <a:ext uri="{FF2B5EF4-FFF2-40B4-BE49-F238E27FC236}">
                <a16:creationId xmlns:a16="http://schemas.microsoft.com/office/drawing/2014/main" id="{151A9860-6FD5-D93A-AC75-123F516D8345}"/>
              </a:ext>
            </a:extLst>
          </p:cNvPr>
          <p:cNvPicPr>
            <a:picLocks noChangeAspect="1"/>
          </p:cNvPicPr>
          <p:nvPr/>
        </p:nvPicPr>
        <p:blipFill>
          <a:blip r:embed="rId4"/>
          <a:stretch>
            <a:fillRect/>
          </a:stretch>
        </p:blipFill>
        <p:spPr>
          <a:xfrm>
            <a:off x="10106306" y="5403091"/>
            <a:ext cx="1803130" cy="357192"/>
          </a:xfrm>
          <a:prstGeom prst="rect">
            <a:avLst/>
          </a:prstGeom>
        </p:spPr>
      </p:pic>
    </p:spTree>
    <p:extLst>
      <p:ext uri="{BB962C8B-B14F-4D97-AF65-F5344CB8AC3E}">
        <p14:creationId xmlns:p14="http://schemas.microsoft.com/office/powerpoint/2010/main" val="1537651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
          <a:extLst>
            <a:ext uri="{FF2B5EF4-FFF2-40B4-BE49-F238E27FC236}">
              <a16:creationId xmlns:a16="http://schemas.microsoft.com/office/drawing/2014/main" id="{A39E7B32-E55B-3435-24BB-61611FE11688}"/>
            </a:ext>
          </a:extLst>
        </p:cNvPr>
        <p:cNvGrpSpPr/>
        <p:nvPr/>
      </p:nvGrpSpPr>
      <p:grpSpPr>
        <a:xfrm>
          <a:off x="0" y="0"/>
          <a:ext cx="0" cy="0"/>
          <a:chOff x="0" y="0"/>
          <a:chExt cx="0" cy="0"/>
        </a:xfrm>
      </p:grpSpPr>
      <p:pic>
        <p:nvPicPr>
          <p:cNvPr id="137" name="Google Shape;137;g3a5721a5a9d_0_272">
            <a:extLst>
              <a:ext uri="{FF2B5EF4-FFF2-40B4-BE49-F238E27FC236}">
                <a16:creationId xmlns:a16="http://schemas.microsoft.com/office/drawing/2014/main" id="{BBDFFEA4-7EE8-DDE6-0D82-03E2A611F50C}"/>
              </a:ext>
            </a:extLst>
          </p:cNvPr>
          <p:cNvPicPr preferRelativeResize="0"/>
          <p:nvPr/>
        </p:nvPicPr>
        <p:blipFill>
          <a:blip r:embed="rId3">
            <a:alphaModFix amt="19000"/>
          </a:blip>
          <a:stretch>
            <a:fillRect/>
          </a:stretch>
        </p:blipFill>
        <p:spPr>
          <a:xfrm>
            <a:off x="0" y="-1"/>
            <a:ext cx="12181427" cy="6858001"/>
          </a:xfrm>
          <a:prstGeom prst="rect">
            <a:avLst/>
          </a:prstGeom>
          <a:noFill/>
          <a:ln>
            <a:noFill/>
          </a:ln>
        </p:spPr>
      </p:pic>
      <p:sp>
        <p:nvSpPr>
          <p:cNvPr id="138" name="Google Shape;138;g3a5721a5a9d_0_272">
            <a:extLst>
              <a:ext uri="{FF2B5EF4-FFF2-40B4-BE49-F238E27FC236}">
                <a16:creationId xmlns:a16="http://schemas.microsoft.com/office/drawing/2014/main" id="{93364BBE-ECB4-7C61-6EF7-BA3E23ABD486}"/>
              </a:ext>
            </a:extLst>
          </p:cNvPr>
          <p:cNvSpPr txBox="1"/>
          <p:nvPr/>
        </p:nvSpPr>
        <p:spPr>
          <a:xfrm>
            <a:off x="1016129" y="1293464"/>
            <a:ext cx="10149167" cy="4271070"/>
          </a:xfrm>
          <a:prstGeom prst="rect">
            <a:avLst/>
          </a:prstGeom>
          <a:noFill/>
          <a:ln>
            <a:noFill/>
          </a:ln>
        </p:spPr>
        <p:txBody>
          <a:bodyPr spcFirstLastPara="1" wrap="square" lIns="0" tIns="60100" rIns="0" bIns="0" anchor="t" anchorCtr="0">
            <a:spAutoFit/>
          </a:bodyPr>
          <a:lstStyle/>
          <a:p>
            <a:pPr marL="63500" marR="12700" lvl="0" indent="-50800">
              <a:lnSpc>
                <a:spcPct val="94600"/>
              </a:lnSpc>
            </a:pP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Incorporating energy efficient systems that champion </a:t>
            </a:r>
            <a:r>
              <a:rPr lang="en-US" sz="3200" b="1" dirty="0" err="1">
                <a:solidFill>
                  <a:schemeClr val="bg1"/>
                </a:solidFill>
                <a:latin typeface="Calibri" panose="020F0502020204030204" pitchFamily="34" charset="0"/>
                <a:ea typeface="Poppins SemiBold"/>
                <a:cs typeface="Calibri" panose="020F0502020204030204" pitchFamily="34" charset="0"/>
                <a:sym typeface="Poppins SemiBold"/>
              </a:rPr>
              <a:t>eff</a:t>
            </a:r>
            <a:r>
              <a:rPr lang="en-GB" sz="3200" b="1" dirty="0" err="1">
                <a:solidFill>
                  <a:schemeClr val="bg1"/>
                </a:solidFill>
                <a:latin typeface="Calibri" panose="020F0502020204030204" pitchFamily="34" charset="0"/>
                <a:ea typeface="Poppins SemiBold"/>
                <a:cs typeface="Calibri" panose="020F0502020204030204" pitchFamily="34" charset="0"/>
                <a:sym typeface="Poppins SemiBold"/>
              </a:rPr>
              <a:t>ective</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 </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use of energy</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 generated. This is  achieved</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 </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by ensuring</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 all processes are optimized in that they are </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u</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sing just enough energy to achieve process objectives and goals.</a:t>
            </a:r>
            <a:b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br>
            <a:endParaRPr lang="en-US" sz="3200" b="1" dirty="0">
              <a:solidFill>
                <a:schemeClr val="bg1"/>
              </a:solidFill>
              <a:latin typeface="Calibri" panose="020F0502020204030204" pitchFamily="34" charset="0"/>
              <a:ea typeface="Poppins SemiBold"/>
              <a:cs typeface="Calibri" panose="020F0502020204030204" pitchFamily="34" charset="0"/>
              <a:sym typeface="Poppins SemiBold"/>
            </a:endParaRPr>
          </a:p>
          <a:p>
            <a:pPr marL="63500" marR="12700" lvl="0" indent="-50800">
              <a:lnSpc>
                <a:spcPct val="94600"/>
              </a:lnSpc>
            </a:pP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At Coleman, we have deployed energy smart systems to ensure</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 manufacturing</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 process energy demands are monitored,</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 regulated</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  and </a:t>
            </a:r>
            <a:r>
              <a:rPr lang="en-US" sz="3200" b="1" dirty="0" err="1">
                <a:solidFill>
                  <a:schemeClr val="bg1"/>
                </a:solidFill>
                <a:latin typeface="Calibri" panose="020F0502020204030204" pitchFamily="34" charset="0"/>
                <a:ea typeface="Poppins SemiBold"/>
                <a:cs typeface="Calibri" panose="020F0502020204030204" pitchFamily="34" charset="0"/>
                <a:sym typeface="Poppins SemiBold"/>
              </a:rPr>
              <a:t>optim</a:t>
            </a:r>
            <a:r>
              <a:rPr lang="en-GB" sz="3200" b="1" dirty="0" err="1">
                <a:solidFill>
                  <a:schemeClr val="bg1"/>
                </a:solidFill>
                <a:latin typeface="Calibri" panose="020F0502020204030204" pitchFamily="34" charset="0"/>
                <a:ea typeface="Poppins SemiBold"/>
                <a:cs typeface="Calibri" panose="020F0502020204030204" pitchFamily="34" charset="0"/>
                <a:sym typeface="Poppins SemiBold"/>
              </a:rPr>
              <a:t>ised</a:t>
            </a:r>
            <a:r>
              <a:rPr lang="en-US" sz="3200" b="1" dirty="0">
                <a:solidFill>
                  <a:schemeClr val="bg1"/>
                </a:solidFill>
                <a:latin typeface="Calibri" panose="020F0502020204030204" pitchFamily="34" charset="0"/>
                <a:ea typeface="Poppins SemiBold"/>
                <a:cs typeface="Calibri" panose="020F0502020204030204" pitchFamily="34" charset="0"/>
                <a:sym typeface="Poppins SemiBold"/>
              </a:rPr>
              <a:t> ensuring high net returns </a:t>
            </a:r>
            <a:r>
              <a:rPr lang="en-GB" sz="3200" b="1" dirty="0">
                <a:solidFill>
                  <a:schemeClr val="bg1"/>
                </a:solidFill>
                <a:latin typeface="Calibri" panose="020F0502020204030204" pitchFamily="34" charset="0"/>
                <a:ea typeface="Poppins SemiBold"/>
                <a:cs typeface="Calibri" panose="020F0502020204030204" pitchFamily="34" charset="0"/>
                <a:sym typeface="Poppins SemiBold"/>
              </a:rPr>
              <a:t>per kilowatt hour</a:t>
            </a:r>
            <a:endParaRPr sz="3200" dirty="0">
              <a:solidFill>
                <a:schemeClr val="bg1"/>
              </a:solidFill>
              <a:latin typeface="Poppins SemiBold"/>
              <a:ea typeface="Poppins SemiBold"/>
              <a:cs typeface="Poppins SemiBold"/>
              <a:sym typeface="Poppins SemiBold"/>
            </a:endParaRPr>
          </a:p>
        </p:txBody>
      </p:sp>
      <p:pic>
        <p:nvPicPr>
          <p:cNvPr id="3" name="Picture 2">
            <a:extLst>
              <a:ext uri="{FF2B5EF4-FFF2-40B4-BE49-F238E27FC236}">
                <a16:creationId xmlns:a16="http://schemas.microsoft.com/office/drawing/2014/main" id="{C4280313-0505-04F7-B261-63A2BEAEAABA}"/>
              </a:ext>
            </a:extLst>
          </p:cNvPr>
          <p:cNvPicPr>
            <a:picLocks noChangeAspect="1"/>
          </p:cNvPicPr>
          <p:nvPr/>
        </p:nvPicPr>
        <p:blipFill>
          <a:blip r:embed="rId4"/>
          <a:stretch>
            <a:fillRect/>
          </a:stretch>
        </p:blipFill>
        <p:spPr>
          <a:xfrm>
            <a:off x="9962871" y="6045451"/>
            <a:ext cx="1803130" cy="357192"/>
          </a:xfrm>
          <a:prstGeom prst="rect">
            <a:avLst/>
          </a:prstGeom>
        </p:spPr>
      </p:pic>
    </p:spTree>
    <p:extLst>
      <p:ext uri="{BB962C8B-B14F-4D97-AF65-F5344CB8AC3E}">
        <p14:creationId xmlns:p14="http://schemas.microsoft.com/office/powerpoint/2010/main" val="141007356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
          <a:extLst>
            <a:ext uri="{FF2B5EF4-FFF2-40B4-BE49-F238E27FC236}">
              <a16:creationId xmlns:a16="http://schemas.microsoft.com/office/drawing/2014/main" id="{EF944425-CB63-EDBF-8510-F5FC9509A922}"/>
            </a:ext>
          </a:extLst>
        </p:cNvPr>
        <p:cNvGrpSpPr/>
        <p:nvPr/>
      </p:nvGrpSpPr>
      <p:grpSpPr>
        <a:xfrm>
          <a:off x="0" y="0"/>
          <a:ext cx="0" cy="0"/>
          <a:chOff x="0" y="0"/>
          <a:chExt cx="0" cy="0"/>
        </a:xfrm>
      </p:grpSpPr>
      <p:pic>
        <p:nvPicPr>
          <p:cNvPr id="5" name="Google Shape;170;g3a57cf0e61b_0_14" title="6011891.jpg">
            <a:extLst>
              <a:ext uri="{FF2B5EF4-FFF2-40B4-BE49-F238E27FC236}">
                <a16:creationId xmlns:a16="http://schemas.microsoft.com/office/drawing/2014/main" id="{C52EDE4C-8D1D-3788-54C3-606BCDD925D0}"/>
              </a:ext>
            </a:extLst>
          </p:cNvPr>
          <p:cNvPicPr preferRelativeResize="0"/>
          <p:nvPr/>
        </p:nvPicPr>
        <p:blipFill rotWithShape="1">
          <a:blip r:embed="rId3">
            <a:alphaModFix amt="56000"/>
          </a:blip>
          <a:srcRect t="7802" b="9099"/>
          <a:stretch/>
        </p:blipFill>
        <p:spPr>
          <a:xfrm>
            <a:off x="0" y="52750"/>
            <a:ext cx="12192000" cy="6752501"/>
          </a:xfrm>
          <a:prstGeom prst="rect">
            <a:avLst/>
          </a:prstGeom>
          <a:noFill/>
          <a:ln>
            <a:noFill/>
          </a:ln>
        </p:spPr>
      </p:pic>
      <p:pic>
        <p:nvPicPr>
          <p:cNvPr id="4" name="Picture 3">
            <a:extLst>
              <a:ext uri="{FF2B5EF4-FFF2-40B4-BE49-F238E27FC236}">
                <a16:creationId xmlns:a16="http://schemas.microsoft.com/office/drawing/2014/main" id="{6AA13C47-07E9-9432-4F5A-7BA025ED32FF}"/>
              </a:ext>
            </a:extLst>
          </p:cNvPr>
          <p:cNvPicPr>
            <a:picLocks noChangeAspect="1"/>
          </p:cNvPicPr>
          <p:nvPr/>
        </p:nvPicPr>
        <p:blipFill>
          <a:blip r:embed="rId4"/>
          <a:stretch>
            <a:fillRect/>
          </a:stretch>
        </p:blipFill>
        <p:spPr>
          <a:xfrm>
            <a:off x="0" y="0"/>
            <a:ext cx="12192000" cy="6858000"/>
          </a:xfrm>
          <a:prstGeom prst="rect">
            <a:avLst/>
          </a:prstGeom>
        </p:spPr>
      </p:pic>
      <p:sp>
        <p:nvSpPr>
          <p:cNvPr id="138" name="Google Shape;138;g3a5721a5a9d_0_272">
            <a:extLst>
              <a:ext uri="{FF2B5EF4-FFF2-40B4-BE49-F238E27FC236}">
                <a16:creationId xmlns:a16="http://schemas.microsoft.com/office/drawing/2014/main" id="{DAA49675-3E06-6A10-09EB-24B78418694F}"/>
              </a:ext>
            </a:extLst>
          </p:cNvPr>
          <p:cNvSpPr txBox="1"/>
          <p:nvPr/>
        </p:nvSpPr>
        <p:spPr>
          <a:xfrm>
            <a:off x="644339" y="590684"/>
            <a:ext cx="10892747" cy="5669915"/>
          </a:xfrm>
          <a:prstGeom prst="rect">
            <a:avLst/>
          </a:prstGeom>
          <a:noFill/>
          <a:ln>
            <a:noFill/>
          </a:ln>
        </p:spPr>
        <p:txBody>
          <a:bodyPr spcFirstLastPara="1" wrap="square" lIns="0" tIns="60100" rIns="0" bIns="0" anchor="t" anchorCtr="0">
            <a:spAutoFit/>
          </a:bodyPr>
          <a:lstStyle/>
          <a:p>
            <a:pPr marL="63500" marR="12700" lvl="0" indent="-50800" algn="just">
              <a:lnSpc>
                <a:spcPct val="150000"/>
              </a:lnSpc>
            </a:pP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At Coleman, we went off grid 5 yrs ago and have since taken  our own energy fate into our own hands by deploying a </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modular power</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system</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s</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which makes available a combine</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d</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total of</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24</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MW</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of </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power </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across all factories using gas turbines</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 </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and solar panels which are both cleaner sources  with intelligent  demand  monitoring  systems which </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supplies energy to demand </a:t>
            </a:r>
            <a:r>
              <a:rPr lang="en-US" sz="2700" b="1" dirty="0" err="1">
                <a:solidFill>
                  <a:schemeClr val="bg1"/>
                </a:solidFill>
                <a:latin typeface="Calibri" panose="020F0502020204030204" pitchFamily="34" charset="0"/>
                <a:ea typeface="Poppins SemiBold"/>
                <a:cs typeface="Calibri" panose="020F0502020204030204" pitchFamily="34" charset="0"/>
                <a:sym typeface="Poppins SemiBold"/>
              </a:rPr>
              <a:t>optimiz</a:t>
            </a:r>
            <a:r>
              <a:rPr lang="en-GB" sz="2700" b="1" dirty="0" err="1">
                <a:solidFill>
                  <a:schemeClr val="bg1"/>
                </a:solidFill>
                <a:latin typeface="Calibri" panose="020F0502020204030204" pitchFamily="34" charset="0"/>
                <a:ea typeface="Poppins SemiBold"/>
                <a:cs typeface="Calibri" panose="020F0502020204030204" pitchFamily="34" charset="0"/>
                <a:sym typeface="Poppins SemiBold"/>
              </a:rPr>
              <a:t>ing</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gas utilization  and </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turbine</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selection.</a:t>
            </a:r>
          </a:p>
          <a:p>
            <a:pPr marL="63500" marR="12700" lvl="0" indent="-50800" algn="just">
              <a:lnSpc>
                <a:spcPct val="150000"/>
              </a:lnSpc>
            </a:pP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We </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have </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also </a:t>
            </a:r>
            <a:r>
              <a:rPr lang="en-US" sz="2700" b="1" dirty="0" err="1">
                <a:solidFill>
                  <a:schemeClr val="bg1"/>
                </a:solidFill>
                <a:latin typeface="Calibri" panose="020F0502020204030204" pitchFamily="34" charset="0"/>
                <a:ea typeface="Poppins SemiBold"/>
                <a:cs typeface="Calibri" panose="020F0502020204030204" pitchFamily="34" charset="0"/>
                <a:sym typeface="Poppins SemiBold"/>
              </a:rPr>
              <a:t>mov</a:t>
            </a:r>
            <a:r>
              <a:rPr lang="en-GB" sz="2700" b="1" dirty="0" err="1">
                <a:solidFill>
                  <a:schemeClr val="bg1"/>
                </a:solidFill>
                <a:latin typeface="Calibri" panose="020F0502020204030204" pitchFamily="34" charset="0"/>
                <a:ea typeface="Poppins SemiBold"/>
                <a:cs typeface="Calibri" panose="020F0502020204030204" pitchFamily="34" charset="0"/>
                <a:sym typeface="Poppins SemiBold"/>
              </a:rPr>
              <a:t>ed</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away from fossil fuel utilization  to electrical  vehicles – where </a:t>
            </a:r>
            <a:r>
              <a:rPr lang="en-US" sz="2700" b="1" dirty="0" err="1">
                <a:solidFill>
                  <a:schemeClr val="bg1"/>
                </a:solidFill>
                <a:latin typeface="Calibri" panose="020F0502020204030204" pitchFamily="34" charset="0"/>
                <a:ea typeface="Poppins SemiBold"/>
                <a:cs typeface="Calibri" panose="020F0502020204030204" pitchFamily="34" charset="0"/>
                <a:sym typeface="Poppins SemiBold"/>
              </a:rPr>
              <a:t>forklif</a:t>
            </a:r>
            <a:r>
              <a:rPr lang="en-GB" sz="2700" b="1" dirty="0" err="1">
                <a:solidFill>
                  <a:schemeClr val="bg1"/>
                </a:solidFill>
                <a:latin typeface="Calibri" panose="020F0502020204030204" pitchFamily="34" charset="0"/>
                <a:ea typeface="Poppins SemiBold"/>
                <a:cs typeface="Calibri" panose="020F0502020204030204" pitchFamily="34" charset="0"/>
                <a:sym typeface="Poppins SemiBold"/>
              </a:rPr>
              <a:t>ts</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 cranes, company vehicles, tour vehicles</a:t>
            </a:r>
            <a:r>
              <a:rPr lang="en-GB" sz="2700" b="1" dirty="0">
                <a:solidFill>
                  <a:schemeClr val="bg1"/>
                </a:solidFill>
                <a:latin typeface="Calibri" panose="020F0502020204030204" pitchFamily="34" charset="0"/>
                <a:ea typeface="Poppins SemiBold"/>
                <a:cs typeface="Calibri" panose="020F0502020204030204" pitchFamily="34" charset="0"/>
                <a:sym typeface="Poppins SemiBold"/>
              </a:rPr>
              <a:t> </a:t>
            </a:r>
            <a:r>
              <a:rPr lang="en-US" sz="2700" b="1" dirty="0">
                <a:solidFill>
                  <a:schemeClr val="bg1"/>
                </a:solidFill>
                <a:latin typeface="Calibri" panose="020F0502020204030204" pitchFamily="34" charset="0"/>
                <a:ea typeface="Poppins SemiBold"/>
                <a:cs typeface="Calibri" panose="020F0502020204030204" pitchFamily="34" charset="0"/>
                <a:sym typeface="Poppins SemiBold"/>
              </a:rPr>
              <a:t>mobility  enhancers are all  now electric, reducing significantly our carbon footprint.</a:t>
            </a:r>
            <a:endParaRPr sz="2700" dirty="0">
              <a:solidFill>
                <a:schemeClr val="bg1"/>
              </a:solidFill>
              <a:latin typeface="Poppins SemiBold"/>
              <a:ea typeface="Poppins SemiBold"/>
              <a:cs typeface="Poppins SemiBold"/>
              <a:sym typeface="Poppins SemiBold"/>
            </a:endParaRPr>
          </a:p>
        </p:txBody>
      </p:sp>
      <p:pic>
        <p:nvPicPr>
          <p:cNvPr id="3" name="Picture 2">
            <a:extLst>
              <a:ext uri="{FF2B5EF4-FFF2-40B4-BE49-F238E27FC236}">
                <a16:creationId xmlns:a16="http://schemas.microsoft.com/office/drawing/2014/main" id="{686D37F1-51BB-C439-8270-9A7FDF9F1184}"/>
              </a:ext>
            </a:extLst>
          </p:cNvPr>
          <p:cNvPicPr>
            <a:picLocks noChangeAspect="1"/>
          </p:cNvPicPr>
          <p:nvPr/>
        </p:nvPicPr>
        <p:blipFill>
          <a:blip r:embed="rId5"/>
          <a:stretch>
            <a:fillRect/>
          </a:stretch>
        </p:blipFill>
        <p:spPr>
          <a:xfrm>
            <a:off x="9962871" y="6260599"/>
            <a:ext cx="1803130" cy="357192"/>
          </a:xfrm>
          <a:prstGeom prst="rect">
            <a:avLst/>
          </a:prstGeom>
        </p:spPr>
      </p:pic>
    </p:spTree>
    <p:extLst>
      <p:ext uri="{BB962C8B-B14F-4D97-AF65-F5344CB8AC3E}">
        <p14:creationId xmlns:p14="http://schemas.microsoft.com/office/powerpoint/2010/main" val="391446553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9"/>
        <p:cNvGrpSpPr/>
        <p:nvPr/>
      </p:nvGrpSpPr>
      <p:grpSpPr>
        <a:xfrm>
          <a:off x="0" y="0"/>
          <a:ext cx="0" cy="0"/>
          <a:chOff x="0" y="0"/>
          <a:chExt cx="0" cy="0"/>
        </a:xfrm>
      </p:grpSpPr>
      <p:pic>
        <p:nvPicPr>
          <p:cNvPr id="170" name="Google Shape;170;g3a57cf0e61b_0_14" title="6011891.jpg"/>
          <p:cNvPicPr preferRelativeResize="0"/>
          <p:nvPr/>
        </p:nvPicPr>
        <p:blipFill rotWithShape="1">
          <a:blip r:embed="rId3">
            <a:alphaModFix amt="56000"/>
          </a:blip>
          <a:srcRect t="7802" b="9099"/>
          <a:stretch/>
        </p:blipFill>
        <p:spPr>
          <a:xfrm>
            <a:off x="0" y="52750"/>
            <a:ext cx="12192000" cy="6752501"/>
          </a:xfrm>
          <a:prstGeom prst="rect">
            <a:avLst/>
          </a:prstGeom>
          <a:noFill/>
          <a:ln>
            <a:noFill/>
          </a:ln>
        </p:spPr>
      </p:pic>
      <p:sp>
        <p:nvSpPr>
          <p:cNvPr id="171" name="Google Shape;171;g3a57cf0e61b_0_14"/>
          <p:cNvSpPr/>
          <p:nvPr/>
        </p:nvSpPr>
        <p:spPr>
          <a:xfrm>
            <a:off x="4948518" y="0"/>
            <a:ext cx="6917707" cy="68580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ucida Sans"/>
              <a:ea typeface="Lucida Sans"/>
              <a:cs typeface="Lucida Sans"/>
              <a:sym typeface="Lucida Sans"/>
            </a:endParaRPr>
          </a:p>
        </p:txBody>
      </p:sp>
      <p:sp>
        <p:nvSpPr>
          <p:cNvPr id="172" name="Google Shape;172;g3a57cf0e61b_0_14"/>
          <p:cNvSpPr txBox="1">
            <a:spLocks noGrp="1"/>
          </p:cNvSpPr>
          <p:nvPr>
            <p:ph type="title"/>
          </p:nvPr>
        </p:nvSpPr>
        <p:spPr>
          <a:xfrm>
            <a:off x="183862" y="2037593"/>
            <a:ext cx="5462400" cy="2505814"/>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5400" dirty="0">
                <a:solidFill>
                  <a:schemeClr val="dk2"/>
                </a:solidFill>
                <a:latin typeface="Poppins Medium"/>
                <a:ea typeface="Poppins Medium"/>
                <a:cs typeface="Poppins Medium"/>
                <a:sym typeface="Poppins Medium"/>
              </a:rPr>
              <a:t>Materials &amp; Resources  Management</a:t>
            </a:r>
          </a:p>
        </p:txBody>
      </p:sp>
      <p:sp>
        <p:nvSpPr>
          <p:cNvPr id="173" name="Google Shape;173;g3a57cf0e61b_0_14"/>
          <p:cNvSpPr/>
          <p:nvPr/>
        </p:nvSpPr>
        <p:spPr>
          <a:xfrm>
            <a:off x="5274293" y="0"/>
            <a:ext cx="6917707" cy="6858000"/>
          </a:xfrm>
          <a:prstGeom prst="rect">
            <a:avLst/>
          </a:prstGeom>
          <a:solidFill>
            <a:srgbClr val="163C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ucida Sans"/>
              <a:ea typeface="Lucida Sans"/>
              <a:cs typeface="Lucida Sans"/>
              <a:sym typeface="Lucida Sans"/>
            </a:endParaRPr>
          </a:p>
        </p:txBody>
      </p:sp>
      <p:pic>
        <p:nvPicPr>
          <p:cNvPr id="3" name="Picture 2">
            <a:extLst>
              <a:ext uri="{FF2B5EF4-FFF2-40B4-BE49-F238E27FC236}">
                <a16:creationId xmlns:a16="http://schemas.microsoft.com/office/drawing/2014/main" id="{EA16CFDC-EEB2-AE34-DC68-D0F8878B59DA}"/>
              </a:ext>
            </a:extLst>
          </p:cNvPr>
          <p:cNvPicPr>
            <a:picLocks noChangeAspect="1"/>
          </p:cNvPicPr>
          <p:nvPr/>
        </p:nvPicPr>
        <p:blipFill>
          <a:blip r:embed="rId4"/>
          <a:stretch>
            <a:fillRect/>
          </a:stretch>
        </p:blipFill>
        <p:spPr>
          <a:xfrm>
            <a:off x="10438024" y="6170030"/>
            <a:ext cx="1504401" cy="298015"/>
          </a:xfrm>
          <a:prstGeom prst="rect">
            <a:avLst/>
          </a:prstGeom>
        </p:spPr>
      </p:pic>
      <p:sp>
        <p:nvSpPr>
          <p:cNvPr id="7" name="Google Shape;138;g3a5721a5a9d_0_272">
            <a:extLst>
              <a:ext uri="{FF2B5EF4-FFF2-40B4-BE49-F238E27FC236}">
                <a16:creationId xmlns:a16="http://schemas.microsoft.com/office/drawing/2014/main" id="{9E8B2450-0E4A-DD9E-8158-F9F1E3620C7F}"/>
              </a:ext>
            </a:extLst>
          </p:cNvPr>
          <p:cNvSpPr txBox="1"/>
          <p:nvPr/>
        </p:nvSpPr>
        <p:spPr>
          <a:xfrm>
            <a:off x="5450541" y="462829"/>
            <a:ext cx="6371612" cy="5600665"/>
          </a:xfrm>
          <a:prstGeom prst="rect">
            <a:avLst/>
          </a:prstGeom>
          <a:noFill/>
          <a:ln>
            <a:noFill/>
          </a:ln>
        </p:spPr>
        <p:txBody>
          <a:bodyPr spcFirstLastPara="1" wrap="square" lIns="0" tIns="60100" rIns="0" bIns="0" anchor="t" anchorCtr="0">
            <a:spAutoFit/>
          </a:bodyPr>
          <a:lstStyle/>
          <a:p>
            <a:pPr marL="63500" marR="12700" lvl="0" indent="-50800" algn="just">
              <a:lnSpc>
                <a:spcPct val="150000"/>
              </a:lnSpc>
            </a:pPr>
            <a:r>
              <a:rPr lang="en-US" sz="2400" b="1" dirty="0">
                <a:solidFill>
                  <a:schemeClr val="bg1"/>
                </a:solidFill>
                <a:latin typeface="Calibri" panose="020F0502020204030204" pitchFamily="34" charset="0"/>
                <a:ea typeface="Poppins SemiBold"/>
                <a:cs typeface="Calibri" panose="020F0502020204030204" pitchFamily="34" charset="0"/>
                <a:sym typeface="Poppins SemiBold"/>
              </a:rPr>
              <a:t>Ensuring manufacturing processes are sustainable with elimination of single use materials to materials  that are  recoverable, reusable  and recyclable. All components that go into our manufacturing processes are completely reusable and recyclable. In</a:t>
            </a:r>
            <a:r>
              <a:rPr lang="en-GB" sz="2400" b="1" dirty="0" err="1">
                <a:solidFill>
                  <a:schemeClr val="bg1"/>
                </a:solidFill>
                <a:latin typeface="Calibri" panose="020F0502020204030204" pitchFamily="34" charset="0"/>
                <a:ea typeface="Poppins SemiBold"/>
                <a:cs typeface="Calibri" panose="020F0502020204030204" pitchFamily="34" charset="0"/>
                <a:sym typeface="Poppins SemiBold"/>
              </a:rPr>
              <a:t>dustrial</a:t>
            </a:r>
            <a:r>
              <a:rPr lang="en-GB" sz="2400" b="1" dirty="0">
                <a:solidFill>
                  <a:schemeClr val="bg1"/>
                </a:solidFill>
                <a:latin typeface="Calibri" panose="020F0502020204030204" pitchFamily="34" charset="0"/>
                <a:ea typeface="Poppins SemiBold"/>
                <a:cs typeface="Calibri" panose="020F0502020204030204" pitchFamily="34" charset="0"/>
                <a:sym typeface="Poppins SemiBold"/>
              </a:rPr>
              <a:t> </a:t>
            </a:r>
            <a:r>
              <a:rPr lang="en-US" sz="2400" b="1" dirty="0">
                <a:solidFill>
                  <a:schemeClr val="bg1"/>
                </a:solidFill>
                <a:latin typeface="Calibri" panose="020F0502020204030204" pitchFamily="34" charset="0"/>
                <a:ea typeface="Poppins SemiBold"/>
                <a:cs typeface="Calibri" panose="020F0502020204030204" pitchFamily="34" charset="0"/>
                <a:sym typeface="Poppins SemiBold"/>
              </a:rPr>
              <a:t>polymers, metals, packaging and other components are either recovered </a:t>
            </a:r>
            <a:r>
              <a:rPr lang="en-GB" sz="2400" b="1" dirty="0">
                <a:solidFill>
                  <a:schemeClr val="bg1"/>
                </a:solidFill>
                <a:latin typeface="Calibri" panose="020F0502020204030204" pitchFamily="34" charset="0"/>
                <a:ea typeface="Poppins SemiBold"/>
                <a:cs typeface="Calibri" panose="020F0502020204030204" pitchFamily="34" charset="0"/>
                <a:sym typeface="Poppins SemiBold"/>
              </a:rPr>
              <a:t>for  reuse</a:t>
            </a:r>
            <a:r>
              <a:rPr lang="en-US" sz="2400" b="1" dirty="0">
                <a:solidFill>
                  <a:schemeClr val="bg1"/>
                </a:solidFill>
                <a:latin typeface="Calibri" panose="020F0502020204030204" pitchFamily="34" charset="0"/>
                <a:ea typeface="Poppins SemiBold"/>
                <a:cs typeface="Calibri" panose="020F0502020204030204" pitchFamily="34" charset="0"/>
                <a:sym typeface="Poppins SemiBold"/>
              </a:rPr>
              <a:t> in process</a:t>
            </a:r>
            <a:r>
              <a:rPr lang="en-GB" sz="2400" b="1" dirty="0">
                <a:solidFill>
                  <a:schemeClr val="bg1"/>
                </a:solidFill>
                <a:latin typeface="Calibri" panose="020F0502020204030204" pitchFamily="34" charset="0"/>
                <a:ea typeface="Poppins SemiBold"/>
                <a:cs typeface="Calibri" panose="020F0502020204030204" pitchFamily="34" charset="0"/>
                <a:sym typeface="Poppins SemiBold"/>
              </a:rPr>
              <a:t>,</a:t>
            </a:r>
            <a:r>
              <a:rPr lang="en-US" sz="2400" b="1" dirty="0">
                <a:solidFill>
                  <a:schemeClr val="bg1"/>
                </a:solidFill>
                <a:latin typeface="Calibri" panose="020F0502020204030204" pitchFamily="34" charset="0"/>
                <a:ea typeface="Poppins SemiBold"/>
                <a:cs typeface="Calibri" panose="020F0502020204030204" pitchFamily="34" charset="0"/>
                <a:sym typeface="Poppins SemiBold"/>
              </a:rPr>
              <a:t> or serve  as input  raw materials for other industries driving us closer  towards our </a:t>
            </a:r>
            <a:r>
              <a:rPr lang="en-GB" sz="2400" b="1" dirty="0">
                <a:solidFill>
                  <a:schemeClr val="bg1"/>
                </a:solidFill>
                <a:latin typeface="Calibri" panose="020F0502020204030204" pitchFamily="34" charset="0"/>
                <a:ea typeface="Poppins SemiBold"/>
                <a:cs typeface="Calibri" panose="020F0502020204030204" pitchFamily="34" charset="0"/>
                <a:sym typeface="Poppins SemiBold"/>
              </a:rPr>
              <a:t>‘</a:t>
            </a:r>
            <a:r>
              <a:rPr lang="en-US" sz="2400" b="1" dirty="0">
                <a:solidFill>
                  <a:schemeClr val="bg1"/>
                </a:solidFill>
                <a:latin typeface="Calibri" panose="020F0502020204030204" pitchFamily="34" charset="0"/>
                <a:ea typeface="Poppins SemiBold"/>
                <a:cs typeface="Calibri" panose="020F0502020204030204" pitchFamily="34" charset="0"/>
                <a:sym typeface="Poppins SemiBold"/>
              </a:rPr>
              <a:t>goal </a:t>
            </a:r>
            <a:r>
              <a:rPr lang="en-GB" sz="2400" b="1" dirty="0">
                <a:solidFill>
                  <a:schemeClr val="bg1"/>
                </a:solidFill>
                <a:latin typeface="Calibri" panose="020F0502020204030204" pitchFamily="34" charset="0"/>
                <a:ea typeface="Poppins SemiBold"/>
                <a:cs typeface="Calibri" panose="020F0502020204030204" pitchFamily="34" charset="0"/>
                <a:sym typeface="Poppins SemiBold"/>
              </a:rPr>
              <a:t>z</a:t>
            </a:r>
            <a:r>
              <a:rPr lang="en-US" sz="2400" b="1" dirty="0" err="1">
                <a:solidFill>
                  <a:schemeClr val="bg1"/>
                </a:solidFill>
                <a:latin typeface="Calibri" panose="020F0502020204030204" pitchFamily="34" charset="0"/>
                <a:ea typeface="Poppins SemiBold"/>
                <a:cs typeface="Calibri" panose="020F0502020204030204" pitchFamily="34" charset="0"/>
                <a:sym typeface="Poppins SemiBold"/>
              </a:rPr>
              <a:t>ero</a:t>
            </a:r>
            <a:r>
              <a:rPr lang="en-GB" sz="2400" b="1" dirty="0">
                <a:solidFill>
                  <a:schemeClr val="bg1"/>
                </a:solidFill>
                <a:latin typeface="Calibri" panose="020F0502020204030204" pitchFamily="34" charset="0"/>
                <a:ea typeface="Poppins SemiBold"/>
                <a:cs typeface="Calibri" panose="020F0502020204030204" pitchFamily="34" charset="0"/>
                <a:sym typeface="Poppins SemiBold"/>
              </a:rPr>
              <a:t>’</a:t>
            </a:r>
            <a:r>
              <a:rPr lang="en-US" sz="2400" b="1" dirty="0">
                <a:solidFill>
                  <a:schemeClr val="bg1"/>
                </a:solidFill>
                <a:latin typeface="Calibri" panose="020F0502020204030204" pitchFamily="34" charset="0"/>
                <a:ea typeface="Poppins SemiBold"/>
                <a:cs typeface="Calibri" panose="020F0502020204030204" pitchFamily="34" charset="0"/>
                <a:sym typeface="Poppins SemiBold"/>
              </a:rPr>
              <a:t> waste target.</a:t>
            </a:r>
            <a:endParaRPr sz="2400" dirty="0">
              <a:solidFill>
                <a:schemeClr val="bg1"/>
              </a:solidFill>
              <a:latin typeface="Poppins SemiBold"/>
              <a:ea typeface="Poppins SemiBold"/>
              <a:cs typeface="Poppins SemiBold"/>
              <a:sym typeface="Poppins SemiBold"/>
            </a:endParaRPr>
          </a:p>
        </p:txBody>
      </p:sp>
    </p:spTree>
    <p:extLst>
      <p:ext uri="{BB962C8B-B14F-4D97-AF65-F5344CB8AC3E}">
        <p14:creationId xmlns:p14="http://schemas.microsoft.com/office/powerpoint/2010/main" val="2774915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3107</TotalTime>
  <Words>647</Words>
  <Application>Microsoft Office PowerPoint</Application>
  <PresentationFormat>Widescreen</PresentationFormat>
  <Paragraphs>45</Paragraphs>
  <Slides>17</Slides>
  <Notes>16</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Simple Light</vt:lpstr>
      <vt:lpstr>PowerPoint Presentation</vt:lpstr>
      <vt:lpstr>PowerPoint Presentation</vt:lpstr>
      <vt:lpstr>PowerPoint Presentation</vt:lpstr>
      <vt:lpstr>PowerPoint Presentation</vt:lpstr>
      <vt:lpstr>Manufacturing accounts for 37% of global energy use, material consumption, and pollution. Transitioning  to *green manufacturing* helps align industrial activity with climate goals, resource constraints, and societal demands for cleaner products. The focus is on optimizing processes, redesigning products, and transforming supply chains to achieve environmental, economic, and social benefits.</vt:lpstr>
      <vt:lpstr>PowerPoint Presentation</vt:lpstr>
      <vt:lpstr>PowerPoint Presentation</vt:lpstr>
      <vt:lpstr>PowerPoint Presentation</vt:lpstr>
      <vt:lpstr>Materials &amp; Resources  Management</vt:lpstr>
      <vt:lpstr>PowerPoint Presentation</vt:lpstr>
      <vt:lpstr>PowerPoint Presentation</vt:lpstr>
      <vt:lpstr>PowerPoint Presentation</vt:lpstr>
      <vt:lpstr>PowerPoint Presentation</vt:lpstr>
      <vt:lpstr>PowerPoint Presentation</vt:lpstr>
      <vt:lpstr>Green manufacturing is both an environmental imperative and a business opportunity. By combining design innovation, efficient operations, circular strategies, and supportive policies, manufacturers can reduce environmental impacts while enhancing competitiveness and resilience. The transition requires coordinated action across firms, governments, and civil society, guided by measurable targets and continuous improvement.</vt:lpstr>
      <vt:lpstr>Question &amp; Answer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Emmanuel Adeoye</dc:creator>
  <cp:lastModifiedBy>Michael Onafowokan</cp:lastModifiedBy>
  <cp:revision>78</cp:revision>
  <dcterms:created xsi:type="dcterms:W3CDTF">2025-11-15T12:41:47Z</dcterms:created>
  <dcterms:modified xsi:type="dcterms:W3CDTF">2026-03-04T08:02:50Z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2025-11-15T00:00:00Z</vt:filetime>
  </property>
  <property fmtid="{D5CDD505-2E9C-101B-9397-08002B2CF9AE}" pid="3" name="Creator">
    <vt:lpwstr>Affinity 3.0.1</vt:lpwstr>
  </property>
  <property fmtid="{D5CDD505-2E9C-101B-9397-08002B2CF9AE}" pid="4" name="Producer">
    <vt:lpwstr>PDFlib+PDI 10.0.0p1-i (Win32)</vt:lpwstr>
  </property>
  <property fmtid="{D5CDD505-2E9C-101B-9397-08002B2CF9AE}" pid="5" name="trapped">
    <vt:lpwstr>false</vt:lpwstr>
  </property>
  <property fmtid="{D5CDD505-2E9C-101B-9397-08002B2CF9AE}" pid="6" name="LastSaved">
    <vt:filetime>2025-11-15T00:00:00Z</vt:filetime>
  </property>
</Properties>
</file>