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5796" r:id="rId5"/>
    <p:sldId id="5802" r:id="rId6"/>
    <p:sldId id="5804" r:id="rId7"/>
    <p:sldId id="5800" r:id="rId8"/>
    <p:sldId id="5805" r:id="rId9"/>
    <p:sldId id="5803" r:id="rId10"/>
    <p:sldId id="5807" r:id="rId11"/>
    <p:sldId id="5809" r:id="rId12"/>
    <p:sldId id="5811" r:id="rId13"/>
    <p:sldId id="58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A79E08-6718-0E2B-7F77-A2B6640CFAED}" name="Zac Lee" initials="ZL" userId="Zac Lee" providerId="None"/>
  <p188:author id="{44A00E17-0FED-1274-13B4-22885182ACD7}" name="Sarah Wilson" initials="SW" userId="S::SWilson@maker-llc.com::daac6499-062b-4ff5-883b-4d1ff772444f" providerId="AD"/>
  <p188:author id="{6ED5A337-C863-1485-02AE-E65D16E6476D}" name="Heidi Ramos" initials="HR" userId="S::hramos_maker-llc.com#ext#@mykohler.onmicrosoft.com::6c57b970-bf92-4613-b275-6cd4d1881d5f" providerId="AD"/>
  <p188:author id="{DB5AAD4F-C8AE-6AE4-484E-C0DD539F80DB}" name="Nicole Allis" initials="NA" userId="S::nicole.allis@kohler.com::6325242b-9bb9-4cc5-aecf-a48c14b7531c" providerId="AD"/>
  <p188:author id="{79BD776A-1BE6-0D66-FE3C-53CDFA013A1E}" name="Heidi Ramos" initials="" userId="S::HEIDI.RAMOS@kohler.com::07dcc4af-9de2-4ace-90c9-55f5545b9b3d" providerId="AD"/>
  <p188:author id="{7641016D-ABFC-FE9E-CB7C-6533055E59D6}" name="Karla Cuculi" initials="KC" userId="ru57/MFLnboHxrxdnIEIhsWgaWMRBwfxUuskKX+jpb0=" providerId="None"/>
  <p188:author id="{1D027FBB-2798-0F1B-7E88-631A61CACB07}" name="Heidi Ramos" initials="HR" userId="S::hramos@maker-llc.com::74342147-4902-4779-a7e8-cfd0e83052b8" providerId="AD"/>
  <p188:author id="{4E6CD1BC-A849-414A-30FC-B65A8FC10331}" name="Nicole Allis" initials="NA" userId="S::NICOLE.ALLIS@kohler.com::6325242b-9bb9-4cc5-aecf-a48c14b7531c" providerId="AD"/>
  <p188:author id="{204751EB-B660-4E6A-55AF-388EB882773B}" name="Karla Cuculi" initials="KC" userId="S::karla.cuculi@kohler.com::11cad86d-780a-47be-be9a-9eaffe0c5c45" providerId="AD"/>
  <p188:author id="{7D3910F0-C58B-3A62-F4DD-EC5C70717B25}" name="Sarah Wilson" initials="SW" userId="S::swilson@maker-llc.com::daac6499-062b-4ff5-883b-4d1ff772444f" providerId="AD"/>
  <p188:author id="{BC7EA2FE-FD0B-D2EA-95D9-5C86200BC3A9}" name="Marissa Cameron" initials="MC" userId="S::marissa.cameron@kohler.com::7d21fd89-87eb-4427-98ef-a3641ab93a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EE5"/>
    <a:srgbClr val="78B92A"/>
    <a:srgbClr val="ADCEFF"/>
    <a:srgbClr val="121F33"/>
    <a:srgbClr val="AED0FF"/>
    <a:srgbClr val="E200D4"/>
    <a:srgbClr val="F0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C8379-CDC6-430A-8EBE-D96D06F97A21}" v="485" dt="2026-02-27T16:54:39.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7970" autoAdjust="0"/>
  </p:normalViewPr>
  <p:slideViewPr>
    <p:cSldViewPr snapToGrid="0">
      <p:cViewPr varScale="1">
        <p:scale>
          <a:sx n="86" d="100"/>
          <a:sy n="86" d="100"/>
        </p:scale>
        <p:origin x="1170" y="9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chartUserShapes" Target="../drawings/drawing1.xml"/><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package" Target="../embeddings/Microsoft_Excel_Worksheet2.xlsx"/><Relationship Id="rId5" Type="http://schemas.openxmlformats.org/officeDocument/2006/relationships/image" Target="../media/image29.png"/><Relationship Id="rId4" Type="http://schemas.openxmlformats.org/officeDocument/2006/relationships/image" Target="../media/image28.png"/></Relationships>
</file>

<file path=ppt/charts/_rels/chart4.xml.rels><?xml version="1.0" encoding="UTF-8" standalone="yes"?>
<Relationships xmlns="http://schemas.openxmlformats.org/package/2006/relationships"><Relationship Id="rId3" Type="http://schemas.openxmlformats.org/officeDocument/2006/relationships/oleObject" Target="file:///C:\Users\nathano\Downloads\time_series_NG_20150101-0000_20260227-1211.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6486097901439"/>
          <c:y val="2.3814218799656783E-2"/>
          <c:w val="0.84748574336620086"/>
          <c:h val="0.52967099184253008"/>
        </c:manualLayout>
      </c:layout>
      <c:barChart>
        <c:barDir val="col"/>
        <c:grouping val="clustered"/>
        <c:varyColors val="0"/>
        <c:ser>
          <c:idx val="0"/>
          <c:order val="0"/>
          <c:tx>
            <c:strRef>
              <c:f>Sheet1!$B$1</c:f>
              <c:strCache>
                <c:ptCount val="1"/>
                <c:pt idx="0">
                  <c:v>MW</c:v>
                </c:pt>
              </c:strCache>
            </c:strRef>
          </c:tx>
          <c:spPr>
            <a:solidFill>
              <a:schemeClr val="accent1">
                <a:lumMod val="50000"/>
              </a:schemeClr>
            </a:solidFill>
            <a:ln w="19050">
              <a:solidFill>
                <a:schemeClr val="lt1"/>
              </a:solidFill>
            </a:ln>
            <a:effectLst/>
          </c:spPr>
          <c:invertIfNegative val="0"/>
          <c:dPt>
            <c:idx val="0"/>
            <c:invertIfNegative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4241-4C40-9580-62C01E99571C}"/>
              </c:ext>
            </c:extLst>
          </c:dPt>
          <c:dPt>
            <c:idx val="1"/>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241-4C40-9580-62C01E99571C}"/>
              </c:ext>
            </c:extLst>
          </c:dPt>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5-4241-4C40-9580-62C01E99571C}"/>
              </c:ext>
            </c:extLst>
          </c:dPt>
          <c:dPt>
            <c:idx val="3"/>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7-4241-4C40-9580-62C01E99571C}"/>
              </c:ext>
            </c:extLst>
          </c:dPt>
          <c:dLbls>
            <c:dLbl>
              <c:idx val="0"/>
              <c:layout>
                <c:manualLayout>
                  <c:x val="-4.4117396952567042E-3"/>
                  <c:y val="3.3035769134622636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D07AB267-D5E8-4E36-9B43-987C3ED49338}" type="VALUE">
                      <a:rPr lang="en-US" b="1" baseline="0" smtClean="0">
                        <a:latin typeface="Helvetica" panose="020B0604020202020204" pitchFamily="34" charset="0"/>
                        <a:cs typeface="Helvetica" panose="020B0604020202020204" pitchFamily="34" charset="0"/>
                      </a:rPr>
                      <a:pPr>
                        <a:defRPr b="1">
                          <a:latin typeface="Helvetica" panose="020B0604020202020204" pitchFamily="34" charset="0"/>
                          <a:cs typeface="Helvetica" panose="020B0604020202020204" pitchFamily="34" charset="0"/>
                        </a:defRPr>
                      </a:pPr>
                      <a:t>[VALUE]</a:t>
                    </a:fld>
                    <a:r>
                      <a:rPr lang="en-US" b="1" baseline="0">
                        <a:latin typeface="Helvetica" panose="020B0604020202020204" pitchFamily="34" charset="0"/>
                        <a:cs typeface="Helvetica" panose="020B0604020202020204" pitchFamily="34" charset="0"/>
                      </a:rPr>
                      <a:t>GW</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41-4C40-9580-62C01E99571C}"/>
                </c:ext>
              </c:extLst>
            </c:dLbl>
            <c:dLbl>
              <c:idx val="1"/>
              <c:layout>
                <c:manualLayout>
                  <c:x val="8.1865260910461424E-3"/>
                  <c:y val="-1.8774401247592188E-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DDF760C4-8497-4F3E-ABA1-2FC3EA98B756}" type="VALUE">
                      <a:rPr lang="en-US" b="1" smtClean="0">
                        <a:latin typeface="Helvetica" panose="020B0604020202020204" pitchFamily="34" charset="0"/>
                        <a:cs typeface="Helvetica" panose="020B0604020202020204" pitchFamily="34" charset="0"/>
                      </a:rPr>
                      <a:pPr>
                        <a:defRPr b="1">
                          <a:latin typeface="Helvetica" panose="020B0604020202020204" pitchFamily="34" charset="0"/>
                          <a:cs typeface="Helvetica" panose="020B0604020202020204" pitchFamily="34" charset="0"/>
                        </a:defRPr>
                      </a:pPr>
                      <a:t>[VALUE]</a:t>
                    </a:fld>
                    <a:r>
                      <a:rPr lang="en-US" b="1">
                        <a:latin typeface="Helvetica" panose="020B0604020202020204" pitchFamily="34" charset="0"/>
                        <a:cs typeface="Helvetica" panose="020B0604020202020204" pitchFamily="34" charset="0"/>
                      </a:rPr>
                      <a:t>GW</a:t>
                    </a: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15533876430729"/>
                      <c:h val="5.2293405558086439E-2"/>
                    </c:manualLayout>
                  </c15:layout>
                  <c15:dlblFieldTable/>
                  <c15:showDataLabelsRange val="0"/>
                </c:ext>
                <c:ext xmlns:c16="http://schemas.microsoft.com/office/drawing/2014/chart" uri="{C3380CC4-5D6E-409C-BE32-E72D297353CC}">
                  <c16:uniqueId val="{00000003-4241-4C40-9580-62C01E99571C}"/>
                </c:ext>
              </c:extLst>
            </c:dLbl>
            <c:dLbl>
              <c:idx val="2"/>
              <c:tx>
                <c:rich>
                  <a:bodyPr/>
                  <a:lstStyle/>
                  <a:p>
                    <a:fld id="{F602B1AE-539E-4C29-B281-9D7B42AB9A70}" type="VALUE">
                      <a:rPr lang="en-US" smtClean="0"/>
                      <a:pPr/>
                      <a:t>[VALUE]</a:t>
                    </a:fld>
                    <a:r>
                      <a:rPr lang="en-US"/>
                      <a:t>GW</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241-4C40-9580-62C01E99571C}"/>
                </c:ext>
              </c:extLst>
            </c:dLbl>
            <c:dLbl>
              <c:idx val="3"/>
              <c:tx>
                <c:rich>
                  <a:bodyPr/>
                  <a:lstStyle/>
                  <a:p>
                    <a:fld id="{991A9169-FEB0-4F12-B3B2-892B125224E5}" type="VALUE">
                      <a:rPr lang="en-US" smtClean="0"/>
                      <a:pPr/>
                      <a:t>[VALUE]</a:t>
                    </a:fld>
                    <a:r>
                      <a:rPr lang="en-US"/>
                      <a:t>GW</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41-4C40-9580-62C01E9957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(Sheet1!$A$2:$A$3,Sheet1!$A$6:$A$7)</c:f>
              <c:strCache>
                <c:ptCount val="4"/>
                <c:pt idx="0">
                  <c:v>Installed capaciy</c:v>
                </c:pt>
                <c:pt idx="1">
                  <c:v>Transmission wheeling capacity</c:v>
                </c:pt>
                <c:pt idx="2">
                  <c:v>Spinning reserve</c:v>
                </c:pt>
                <c:pt idx="3">
                  <c:v>Peak demand</c:v>
                </c:pt>
              </c:strCache>
              <c:extLst/>
            </c:strRef>
          </c:cat>
          <c:val>
            <c:numRef>
              <c:f>(Sheet1!$B$2:$B$3,Sheet1!$B$6:$B$7)</c:f>
              <c:numCache>
                <c:formatCode>General</c:formatCode>
                <c:ptCount val="4"/>
                <c:pt idx="0">
                  <c:v>12.9</c:v>
                </c:pt>
                <c:pt idx="1">
                  <c:v>8.1</c:v>
                </c:pt>
                <c:pt idx="2">
                  <c:v>0</c:v>
                </c:pt>
                <c:pt idx="3">
                  <c:v>5</c:v>
                </c:pt>
              </c:numCache>
              <c:extLst/>
            </c:numRef>
          </c:val>
          <c:extLst>
            <c:ext xmlns:c16="http://schemas.microsoft.com/office/drawing/2014/chart" uri="{C3380CC4-5D6E-409C-BE32-E72D297353CC}">
              <c16:uniqueId val="{00000008-4241-4C40-9580-62C01E99571C}"/>
            </c:ext>
          </c:extLst>
        </c:ser>
        <c:dLbls>
          <c:showLegendKey val="0"/>
          <c:showVal val="0"/>
          <c:showCatName val="0"/>
          <c:showSerName val="0"/>
          <c:showPercent val="0"/>
          <c:showBubbleSize val="0"/>
        </c:dLbls>
        <c:gapWidth val="34"/>
        <c:axId val="1318176976"/>
        <c:axId val="1318168336"/>
      </c:barChart>
      <c:catAx>
        <c:axId val="1318176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318168336"/>
        <c:crosses val="autoZero"/>
        <c:auto val="1"/>
        <c:lblAlgn val="ctr"/>
        <c:lblOffset val="100"/>
        <c:noMultiLvlLbl val="0"/>
      </c:catAx>
      <c:valAx>
        <c:axId val="1318168336"/>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8176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6486097901439"/>
          <c:y val="2.3814218799656783E-2"/>
          <c:w val="0.79153239766949302"/>
          <c:h val="0.52967099184253008"/>
        </c:manualLayout>
      </c:layout>
      <c:barChart>
        <c:barDir val="col"/>
        <c:grouping val="clustered"/>
        <c:varyColors val="0"/>
        <c:ser>
          <c:idx val="0"/>
          <c:order val="0"/>
          <c:tx>
            <c:strRef>
              <c:f>Sheet1!$B$1</c:f>
              <c:strCache>
                <c:ptCount val="1"/>
                <c:pt idx="0">
                  <c:v>MW</c:v>
                </c:pt>
              </c:strCache>
            </c:strRef>
          </c:tx>
          <c:spPr>
            <a:solidFill>
              <a:schemeClr val="accent1">
                <a:lumMod val="50000"/>
              </a:schemeClr>
            </a:solidFill>
            <a:ln w="19050">
              <a:solidFill>
                <a:schemeClr val="lt1"/>
              </a:solidFill>
            </a:ln>
            <a:effectLst/>
          </c:spPr>
          <c:invertIfNegative val="0"/>
          <c:dPt>
            <c:idx val="0"/>
            <c:invertIfNegative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347F-44CE-9CA2-3154279C0341}"/>
              </c:ext>
            </c:extLst>
          </c:dPt>
          <c:dPt>
            <c:idx val="1"/>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347F-44CE-9CA2-3154279C0341}"/>
              </c:ext>
            </c:extLst>
          </c:dPt>
          <c:dPt>
            <c:idx val="2"/>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5-347F-44CE-9CA2-3154279C0341}"/>
              </c:ext>
            </c:extLst>
          </c:dPt>
          <c:dPt>
            <c:idx val="3"/>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7-347F-44CE-9CA2-3154279C0341}"/>
              </c:ext>
            </c:extLst>
          </c:dPt>
          <c:dLbls>
            <c:dLbl>
              <c:idx val="0"/>
              <c:layout>
                <c:manualLayout>
                  <c:x val="-4.4117396952567042E-3"/>
                  <c:y val="3.3035769134622636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D07AB267-D5E8-4E36-9B43-987C3ED49338}" type="VALUE">
                      <a:rPr lang="en-US" b="1" baseline="0" smtClean="0">
                        <a:latin typeface="Helvetica" panose="020B0604020202020204" pitchFamily="34" charset="0"/>
                        <a:cs typeface="Helvetica" panose="020B0604020202020204" pitchFamily="34" charset="0"/>
                      </a:rPr>
                      <a:pPr>
                        <a:defRPr b="1">
                          <a:latin typeface="Helvetica" panose="020B0604020202020204" pitchFamily="34" charset="0"/>
                          <a:cs typeface="Helvetica" panose="020B0604020202020204" pitchFamily="34" charset="0"/>
                        </a:defRPr>
                      </a:pPr>
                      <a:t>[VALUE]</a:t>
                    </a:fld>
                    <a:r>
                      <a:rPr lang="en-US" b="1" baseline="0">
                        <a:latin typeface="Helvetica" panose="020B0604020202020204" pitchFamily="34" charset="0"/>
                        <a:cs typeface="Helvetica" panose="020B0604020202020204" pitchFamily="34" charset="0"/>
                      </a:rPr>
                      <a:t>GW</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7F-44CE-9CA2-3154279C0341}"/>
                </c:ext>
              </c:extLst>
            </c:dLbl>
            <c:dLbl>
              <c:idx val="1"/>
              <c:layout>
                <c:manualLayout>
                  <c:x val="8.1866420944218775E-3"/>
                  <c:y val="-2.5050806391045771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DDF760C4-8497-4F3E-ABA1-2FC3EA98B756}" type="VALUE">
                      <a:rPr lang="en-US" b="1" smtClean="0">
                        <a:latin typeface="Helvetica" panose="020B0604020202020204" pitchFamily="34" charset="0"/>
                        <a:cs typeface="Helvetica" panose="020B0604020202020204" pitchFamily="34" charset="0"/>
                      </a:rPr>
                      <a:pPr>
                        <a:defRPr b="1">
                          <a:latin typeface="Helvetica" panose="020B0604020202020204" pitchFamily="34" charset="0"/>
                          <a:cs typeface="Helvetica" panose="020B0604020202020204" pitchFamily="34" charset="0"/>
                        </a:defRPr>
                      </a:pPr>
                      <a:t>[VALUE]</a:t>
                    </a:fld>
                    <a:r>
                      <a:rPr lang="en-US" b="1">
                        <a:latin typeface="Helvetica" panose="020B0604020202020204" pitchFamily="34" charset="0"/>
                        <a:cs typeface="Helvetica" panose="020B0604020202020204" pitchFamily="34" charset="0"/>
                      </a:rPr>
                      <a:t>GW</a:t>
                    </a: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15533876430729"/>
                      <c:h val="5.2293405558086439E-2"/>
                    </c:manualLayout>
                  </c15:layout>
                  <c15:dlblFieldTable/>
                  <c15:showDataLabelsRange val="0"/>
                </c:ext>
                <c:ext xmlns:c16="http://schemas.microsoft.com/office/drawing/2014/chart" uri="{C3380CC4-5D6E-409C-BE32-E72D297353CC}">
                  <c16:uniqueId val="{00000003-347F-44CE-9CA2-3154279C0341}"/>
                </c:ext>
              </c:extLst>
            </c:dLbl>
            <c:dLbl>
              <c:idx val="2"/>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F602B1AE-539E-4C29-B281-9D7B42AB9A70}" type="VALUE">
                      <a:rPr lang="en-US" smtClean="0"/>
                      <a:pPr>
                        <a:defRPr b="1">
                          <a:latin typeface="Helvetica" panose="020B0604020202020204" pitchFamily="34" charset="0"/>
                          <a:cs typeface="Helvetica" panose="020B0604020202020204" pitchFamily="34" charset="0"/>
                        </a:defRPr>
                      </a:pPr>
                      <a:t>[VALUE]</a:t>
                    </a:fld>
                    <a:r>
                      <a:rPr lang="en-US"/>
                      <a:t>GW</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82194177844174"/>
                      <c:h val="6.3804073529599603E-2"/>
                    </c:manualLayout>
                  </c15:layout>
                  <c15:dlblFieldTable/>
                  <c15:showDataLabelsRange val="0"/>
                </c:ext>
                <c:ext xmlns:c16="http://schemas.microsoft.com/office/drawing/2014/chart" uri="{C3380CC4-5D6E-409C-BE32-E72D297353CC}">
                  <c16:uniqueId val="{00000005-347F-44CE-9CA2-3154279C0341}"/>
                </c:ext>
              </c:extLst>
            </c:dLbl>
            <c:dLbl>
              <c:idx val="3"/>
              <c:layout>
                <c:manualLayout>
                  <c:x val="-1.8357388242973986E-7"/>
                  <c:y val="1.3517812188474492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B6531294-5F06-496F-9B80-F518004657EA}" type="VALUE">
                      <a:rPr lang="en-US" smtClean="0"/>
                      <a:pPr>
                        <a:defRPr b="1">
                          <a:latin typeface="Helvetica" panose="020B0604020202020204" pitchFamily="34" charset="0"/>
                          <a:cs typeface="Helvetica" panose="020B0604020202020204" pitchFamily="34" charset="0"/>
                        </a:defRPr>
                      </a:pPr>
                      <a:t>[VALUE]</a:t>
                    </a:fld>
                    <a:r>
                      <a:rPr lang="en-US"/>
                      <a:t>GW</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8465884078967"/>
                      <c:h val="9.0839697906548583E-2"/>
                    </c:manualLayout>
                  </c15:layout>
                  <c15:dlblFieldTable/>
                  <c15:showDataLabelsRange val="0"/>
                </c:ext>
                <c:ext xmlns:c16="http://schemas.microsoft.com/office/drawing/2014/chart" uri="{C3380CC4-5D6E-409C-BE32-E72D297353CC}">
                  <c16:uniqueId val="{00000007-347F-44CE-9CA2-3154279C03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Installed capaciy</c:v>
                </c:pt>
                <c:pt idx="1">
                  <c:v>Transmission wheeling capacity</c:v>
                </c:pt>
                <c:pt idx="2">
                  <c:v>Spinning reserve</c:v>
                </c:pt>
                <c:pt idx="3">
                  <c:v>Peak demand</c:v>
                </c:pt>
              </c:strCache>
              <c:extLst/>
            </c:strRef>
          </c:cat>
          <c:val>
            <c:numRef>
              <c:f>Sheet1!$B$2:$B$7</c:f>
              <c:numCache>
                <c:formatCode>General</c:formatCode>
                <c:ptCount val="4"/>
                <c:pt idx="0">
                  <c:v>49.4</c:v>
                </c:pt>
                <c:pt idx="1">
                  <c:v>129.30000000000001</c:v>
                </c:pt>
                <c:pt idx="2">
                  <c:v>5.9</c:v>
                </c:pt>
                <c:pt idx="3">
                  <c:v>32.6</c:v>
                </c:pt>
              </c:numCache>
              <c:extLst/>
            </c:numRef>
          </c:val>
          <c:extLst>
            <c:ext xmlns:c16="http://schemas.microsoft.com/office/drawing/2014/chart" uri="{C3380CC4-5D6E-409C-BE32-E72D297353CC}">
              <c16:uniqueId val="{00000008-347F-44CE-9CA2-3154279C0341}"/>
            </c:ext>
          </c:extLst>
        </c:ser>
        <c:dLbls>
          <c:showLegendKey val="0"/>
          <c:showVal val="0"/>
          <c:showCatName val="0"/>
          <c:showSerName val="0"/>
          <c:showPercent val="0"/>
          <c:showBubbleSize val="0"/>
        </c:dLbls>
        <c:gapWidth val="34"/>
        <c:axId val="1318176976"/>
        <c:axId val="1318168336"/>
      </c:barChart>
      <c:catAx>
        <c:axId val="1318176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318168336"/>
        <c:crosses val="autoZero"/>
        <c:auto val="1"/>
        <c:lblAlgn val="ctr"/>
        <c:lblOffset val="100"/>
        <c:noMultiLvlLbl val="0"/>
      </c:catAx>
      <c:valAx>
        <c:axId val="131816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8176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63839315653379E-2"/>
          <c:y val="7.41319233920162E-2"/>
          <c:w val="0.82215680646892197"/>
          <c:h val="1"/>
        </c:manualLayout>
      </c:layout>
      <c:doughnutChart>
        <c:varyColors val="1"/>
        <c:ser>
          <c:idx val="0"/>
          <c:order val="0"/>
          <c:tx>
            <c:strRef>
              <c:f>Sheet1!$B$1</c:f>
              <c:strCache>
                <c:ptCount val="1"/>
                <c:pt idx="0">
                  <c:v>GW</c:v>
                </c:pt>
              </c:strCache>
            </c:strRef>
          </c:tx>
          <c:spPr>
            <a:blipFill>
              <a:blip xmlns:r="http://schemas.openxmlformats.org/officeDocument/2006/relationships" r:embed="rId3"/>
              <a:tile tx="0" ty="0" sx="100000" sy="100000" flip="none" algn="tl"/>
            </a:blipFill>
            <a:ln>
              <a:solidFill>
                <a:schemeClr val="tx2"/>
              </a:solidFill>
            </a:ln>
          </c:spPr>
          <c:dPt>
            <c:idx val="0"/>
            <c:bubble3D val="0"/>
            <c:spPr>
              <a:blipFill dpi="0" rotWithShape="1">
                <a:blip xmlns:r="http://schemas.openxmlformats.org/officeDocument/2006/relationships" r:embed="rId4"/>
                <a:srcRect/>
                <a:stretch>
                  <a:fillRect l="-31000" r="-3000"/>
                </a:stretch>
              </a:blipFill>
              <a:ln w="19050">
                <a:solidFill>
                  <a:schemeClr val="tx2"/>
                </a:solidFill>
              </a:ln>
              <a:effectLst/>
            </c:spPr>
            <c:extLst>
              <c:ext xmlns:c16="http://schemas.microsoft.com/office/drawing/2014/chart" uri="{C3380CC4-5D6E-409C-BE32-E72D297353CC}">
                <c16:uniqueId val="{00000001-47EC-432C-B168-8ECE700C1549}"/>
              </c:ext>
            </c:extLst>
          </c:dPt>
          <c:dPt>
            <c:idx val="1"/>
            <c:bubble3D val="0"/>
            <c:explosion val="17"/>
            <c:spPr>
              <a:blipFill dpi="0" rotWithShape="1">
                <a:blip xmlns:r="http://schemas.openxmlformats.org/officeDocument/2006/relationships" r:embed="rId5"/>
                <a:srcRect/>
                <a:stretch>
                  <a:fillRect l="6000" t="-36000" b="5000"/>
                </a:stretch>
              </a:blipFill>
              <a:ln w="19050">
                <a:solidFill>
                  <a:schemeClr val="tx2"/>
                </a:solidFill>
              </a:ln>
              <a:effectLst/>
            </c:spPr>
            <c:extLst>
              <c:ext xmlns:c16="http://schemas.microsoft.com/office/drawing/2014/chart" uri="{C3380CC4-5D6E-409C-BE32-E72D297353CC}">
                <c16:uniqueId val="{00000003-47EC-432C-B168-8ECE700C1549}"/>
              </c:ext>
            </c:extLst>
          </c:dPt>
          <c:dLbls>
            <c:dLbl>
              <c:idx val="0"/>
              <c:layout>
                <c:manualLayout>
                  <c:x val="-0.14322192373510884"/>
                  <c:y val="0.18017773294548428"/>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1" baseline="0" dirty="0">
                        <a:latin typeface="Arial" panose="020B0604020202020204" pitchFamily="34" charset="0"/>
                        <a:cs typeface="Arial" panose="020B0604020202020204" pitchFamily="34" charset="0"/>
                      </a:rPr>
                      <a:t>4,876kWh</a:t>
                    </a:r>
                    <a:endParaRPr lang="en-US" b="1" baseline="-25000" dirty="0">
                      <a:latin typeface="Arial" panose="020B0604020202020204" pitchFamily="34" charset="0"/>
                      <a:cs typeface="Arial" panose="020B0604020202020204" pitchFamily="34" charset="0"/>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99369652934502"/>
                      <c:h val="7.2821296161966767E-2"/>
                    </c:manualLayout>
                  </c15:layout>
                  <c15:showDataLabelsRange val="0"/>
                </c:ext>
                <c:ext xmlns:c16="http://schemas.microsoft.com/office/drawing/2014/chart" uri="{C3380CC4-5D6E-409C-BE32-E72D297353CC}">
                  <c16:uniqueId val="{00000001-47EC-432C-B168-8ECE700C1549}"/>
                </c:ext>
              </c:extLst>
            </c:dLbl>
            <c:dLbl>
              <c:idx val="1"/>
              <c:layout>
                <c:manualLayout>
                  <c:x val="0.18878958434443877"/>
                  <c:y val="-0.1453031746036066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DDF760C4-8497-4F3E-ABA1-2FC3EA98B756}" type="VALUE">
                      <a:rPr lang="en-US" b="1" smtClean="0">
                        <a:latin typeface="Arial" panose="020B0604020202020204" pitchFamily="34" charset="0"/>
                        <a:cs typeface="Arial" panose="020B0604020202020204" pitchFamily="34" charset="0"/>
                      </a:rPr>
                      <a:pPr>
                        <a:defRPr b="1">
                          <a:latin typeface="Arial" panose="020B0604020202020204" pitchFamily="34" charset="0"/>
                          <a:cs typeface="Arial" panose="020B0604020202020204" pitchFamily="34" charset="0"/>
                        </a:defRPr>
                      </a:pPr>
                      <a:t>[VALUE]</a:t>
                    </a:fld>
                    <a:r>
                      <a:rPr lang="en-US" b="1" dirty="0">
                        <a:latin typeface="Arial" panose="020B0604020202020204" pitchFamily="34" charset="0"/>
                        <a:cs typeface="Arial" panose="020B0604020202020204" pitchFamily="34" charset="0"/>
                      </a:rPr>
                      <a:t>kWh</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15543381958394"/>
                      <c:h val="0.1025023701445094"/>
                    </c:manualLayout>
                  </c15:layout>
                  <c15:dlblFieldTable/>
                  <c15:showDataLabelsRange val="0"/>
                </c:ext>
                <c:ext xmlns:c16="http://schemas.microsoft.com/office/drawing/2014/chart" uri="{C3380CC4-5D6E-409C-BE32-E72D297353CC}">
                  <c16:uniqueId val="{00000003-47EC-432C-B168-8ECE700C15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South Africa</c:v>
                </c:pt>
                <c:pt idx="1">
                  <c:v>Nigeria</c:v>
                </c:pt>
              </c:strCache>
            </c:strRef>
          </c:cat>
          <c:val>
            <c:numRef>
              <c:f>Sheet1!$B$2:$B$3</c:f>
              <c:numCache>
                <c:formatCode>_(* #,##0.00_);_(* \(#,##0.00\);_(* "-"??_);_(@_)</c:formatCode>
                <c:ptCount val="2"/>
                <c:pt idx="0" formatCode="#,##0.00">
                  <c:v>4875.6899999999996</c:v>
                </c:pt>
                <c:pt idx="1">
                  <c:v>283.88888888888891</c:v>
                </c:pt>
              </c:numCache>
            </c:numRef>
          </c:val>
          <c:extLst>
            <c:ext xmlns:c16="http://schemas.microsoft.com/office/drawing/2014/chart" uri="{C3380CC4-5D6E-409C-BE32-E72D297353CC}">
              <c16:uniqueId val="{00000004-47EC-432C-B168-8ECE700C1549}"/>
            </c:ext>
          </c:extLst>
        </c:ser>
        <c:dLbls>
          <c:showLegendKey val="0"/>
          <c:showVal val="0"/>
          <c:showCatName val="0"/>
          <c:showSerName val="0"/>
          <c:showPercent val="0"/>
          <c:showBubbleSize val="0"/>
          <c:showLeaderLines val="1"/>
        </c:dLbls>
        <c:firstSliceAng val="42"/>
        <c:holeSize val="4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6">
    <c:autoUpdate val="0"/>
  </c:externalData>
  <c:userShapes r:id="rId7"/>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dirty="0"/>
              <a:t>~ 10-year energy trend analysis</a:t>
            </a:r>
          </a:p>
        </c:rich>
      </c:tx>
      <c:layout>
        <c:manualLayout>
          <c:xMode val="edge"/>
          <c:yMode val="edge"/>
          <c:x val="0.29737509715073396"/>
          <c:y val="4.57498335109551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8434964813918668E-2"/>
          <c:y val="0.15652154915670663"/>
          <c:w val="0.91673355199376927"/>
          <c:h val="0.65584982585145613"/>
        </c:manualLayout>
      </c:layout>
      <c:areaChart>
        <c:grouping val="stacked"/>
        <c:varyColors val="0"/>
        <c:ser>
          <c:idx val="0"/>
          <c:order val="0"/>
          <c:tx>
            <c:strRef>
              <c:f>'time_series_NG_20150101-0000_20'!$B$1</c:f>
              <c:strCache>
                <c:ptCount val="1"/>
                <c:pt idx="0">
                  <c:v>Natural gas</c:v>
                </c:pt>
              </c:strCache>
            </c:strRef>
          </c:tx>
          <c:spPr>
            <a:solidFill>
              <a:schemeClr val="accent3">
                <a:lumMod val="75000"/>
              </a:schemeClr>
            </a:solidFill>
            <a:ln>
              <a:noFill/>
            </a:ln>
            <a:effectLst/>
          </c:spPr>
          <c:cat>
            <c:numRef>
              <c:f>'time_series_NG_20150101-0000_20'!$A$27:$A$134</c:f>
              <c:numCache>
                <c:formatCode>m/d/yyyy</c:formatCode>
                <c:ptCount val="10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numCache>
            </c:numRef>
          </c:cat>
          <c:val>
            <c:numRef>
              <c:f>'time_series_NG_20150101-0000_20'!$B$27:$B$134</c:f>
              <c:numCache>
                <c:formatCode>General</c:formatCode>
                <c:ptCount val="108"/>
                <c:pt idx="0">
                  <c:v>6</c:v>
                </c:pt>
                <c:pt idx="1">
                  <c:v>12</c:v>
                </c:pt>
                <c:pt idx="2">
                  <c:v>7</c:v>
                </c:pt>
                <c:pt idx="3">
                  <c:v>3</c:v>
                </c:pt>
                <c:pt idx="4">
                  <c:v>4</c:v>
                </c:pt>
                <c:pt idx="5">
                  <c:v>4</c:v>
                </c:pt>
                <c:pt idx="6">
                  <c:v>4</c:v>
                </c:pt>
                <c:pt idx="7">
                  <c:v>3</c:v>
                </c:pt>
                <c:pt idx="8">
                  <c:v>3</c:v>
                </c:pt>
                <c:pt idx="9">
                  <c:v>3</c:v>
                </c:pt>
                <c:pt idx="10">
                  <c:v>3</c:v>
                </c:pt>
                <c:pt idx="11">
                  <c:v>3</c:v>
                </c:pt>
                <c:pt idx="12">
                  <c:v>3</c:v>
                </c:pt>
                <c:pt idx="13">
                  <c:v>6</c:v>
                </c:pt>
                <c:pt idx="14">
                  <c:v>13</c:v>
                </c:pt>
                <c:pt idx="15">
                  <c:v>7</c:v>
                </c:pt>
                <c:pt idx="16">
                  <c:v>36</c:v>
                </c:pt>
                <c:pt idx="17">
                  <c:v>35</c:v>
                </c:pt>
                <c:pt idx="18">
                  <c:v>36</c:v>
                </c:pt>
                <c:pt idx="19">
                  <c:v>31</c:v>
                </c:pt>
                <c:pt idx="20">
                  <c:v>19</c:v>
                </c:pt>
                <c:pt idx="21">
                  <c:v>7</c:v>
                </c:pt>
                <c:pt idx="22">
                  <c:v>2</c:v>
                </c:pt>
                <c:pt idx="23">
                  <c:v>3</c:v>
                </c:pt>
                <c:pt idx="24">
                  <c:v>20</c:v>
                </c:pt>
                <c:pt idx="25">
                  <c:v>15</c:v>
                </c:pt>
                <c:pt idx="26">
                  <c:v>17</c:v>
                </c:pt>
                <c:pt idx="27">
                  <c:v>14</c:v>
                </c:pt>
                <c:pt idx="28">
                  <c:v>14</c:v>
                </c:pt>
                <c:pt idx="29">
                  <c:v>13</c:v>
                </c:pt>
                <c:pt idx="30">
                  <c:v>13</c:v>
                </c:pt>
                <c:pt idx="31">
                  <c:v>10</c:v>
                </c:pt>
                <c:pt idx="32">
                  <c:v>7</c:v>
                </c:pt>
                <c:pt idx="33">
                  <c:v>7</c:v>
                </c:pt>
                <c:pt idx="34">
                  <c:v>6</c:v>
                </c:pt>
                <c:pt idx="35">
                  <c:v>5</c:v>
                </c:pt>
                <c:pt idx="36">
                  <c:v>7</c:v>
                </c:pt>
                <c:pt idx="37">
                  <c:v>8</c:v>
                </c:pt>
                <c:pt idx="38">
                  <c:v>6</c:v>
                </c:pt>
                <c:pt idx="39">
                  <c:v>5</c:v>
                </c:pt>
                <c:pt idx="40">
                  <c:v>5</c:v>
                </c:pt>
                <c:pt idx="41">
                  <c:v>4</c:v>
                </c:pt>
                <c:pt idx="42">
                  <c:v>4</c:v>
                </c:pt>
                <c:pt idx="43">
                  <c:v>4</c:v>
                </c:pt>
                <c:pt idx="44">
                  <c:v>4</c:v>
                </c:pt>
                <c:pt idx="45">
                  <c:v>5</c:v>
                </c:pt>
                <c:pt idx="46">
                  <c:v>6</c:v>
                </c:pt>
                <c:pt idx="47">
                  <c:v>5</c:v>
                </c:pt>
                <c:pt idx="48">
                  <c:v>6</c:v>
                </c:pt>
                <c:pt idx="49">
                  <c:v>16</c:v>
                </c:pt>
                <c:pt idx="50">
                  <c:v>36</c:v>
                </c:pt>
                <c:pt idx="51">
                  <c:v>32</c:v>
                </c:pt>
                <c:pt idx="52">
                  <c:v>33</c:v>
                </c:pt>
                <c:pt idx="53">
                  <c:v>38</c:v>
                </c:pt>
                <c:pt idx="54">
                  <c:v>36</c:v>
                </c:pt>
                <c:pt idx="55">
                  <c:v>33</c:v>
                </c:pt>
                <c:pt idx="56">
                  <c:v>30</c:v>
                </c:pt>
                <c:pt idx="57">
                  <c:v>27</c:v>
                </c:pt>
                <c:pt idx="58">
                  <c:v>27</c:v>
                </c:pt>
                <c:pt idx="59">
                  <c:v>22</c:v>
                </c:pt>
                <c:pt idx="60">
                  <c:v>32</c:v>
                </c:pt>
                <c:pt idx="61">
                  <c:v>41</c:v>
                </c:pt>
                <c:pt idx="62">
                  <c:v>27</c:v>
                </c:pt>
                <c:pt idx="63">
                  <c:v>20</c:v>
                </c:pt>
                <c:pt idx="64">
                  <c:v>20</c:v>
                </c:pt>
                <c:pt idx="65">
                  <c:v>19</c:v>
                </c:pt>
                <c:pt idx="66">
                  <c:v>9</c:v>
                </c:pt>
                <c:pt idx="67">
                  <c:v>7</c:v>
                </c:pt>
                <c:pt idx="68">
                  <c:v>9</c:v>
                </c:pt>
                <c:pt idx="69">
                  <c:v>8</c:v>
                </c:pt>
                <c:pt idx="70">
                  <c:v>8</c:v>
                </c:pt>
                <c:pt idx="71">
                  <c:v>7</c:v>
                </c:pt>
                <c:pt idx="72">
                  <c:v>7</c:v>
                </c:pt>
                <c:pt idx="73">
                  <c:v>7</c:v>
                </c:pt>
                <c:pt idx="74">
                  <c:v>4</c:v>
                </c:pt>
                <c:pt idx="75">
                  <c:v>4</c:v>
                </c:pt>
                <c:pt idx="76">
                  <c:v>10</c:v>
                </c:pt>
                <c:pt idx="77">
                  <c:v>9</c:v>
                </c:pt>
                <c:pt idx="78">
                  <c:v>6</c:v>
                </c:pt>
                <c:pt idx="79">
                  <c:v>5</c:v>
                </c:pt>
                <c:pt idx="80">
                  <c:v>4</c:v>
                </c:pt>
                <c:pt idx="81">
                  <c:v>4</c:v>
                </c:pt>
                <c:pt idx="82">
                  <c:v>4</c:v>
                </c:pt>
                <c:pt idx="83">
                  <c:v>3</c:v>
                </c:pt>
                <c:pt idx="84">
                  <c:v>4</c:v>
                </c:pt>
                <c:pt idx="85">
                  <c:v>5</c:v>
                </c:pt>
                <c:pt idx="86">
                  <c:v>4</c:v>
                </c:pt>
                <c:pt idx="87">
                  <c:v>3</c:v>
                </c:pt>
                <c:pt idx="88">
                  <c:v>5</c:v>
                </c:pt>
                <c:pt idx="89">
                  <c:v>4</c:v>
                </c:pt>
                <c:pt idx="90">
                  <c:v>3</c:v>
                </c:pt>
                <c:pt idx="91">
                  <c:v>3</c:v>
                </c:pt>
                <c:pt idx="92">
                  <c:v>3</c:v>
                </c:pt>
                <c:pt idx="93">
                  <c:v>4</c:v>
                </c:pt>
                <c:pt idx="94">
                  <c:v>3</c:v>
                </c:pt>
                <c:pt idx="95">
                  <c:v>2</c:v>
                </c:pt>
                <c:pt idx="96">
                  <c:v>3</c:v>
                </c:pt>
                <c:pt idx="97">
                  <c:v>3</c:v>
                </c:pt>
                <c:pt idx="98">
                  <c:v>3</c:v>
                </c:pt>
                <c:pt idx="99">
                  <c:v>3</c:v>
                </c:pt>
                <c:pt idx="100">
                  <c:v>3</c:v>
                </c:pt>
                <c:pt idx="101">
                  <c:v>3</c:v>
                </c:pt>
                <c:pt idx="102">
                  <c:v>3</c:v>
                </c:pt>
                <c:pt idx="103">
                  <c:v>3</c:v>
                </c:pt>
                <c:pt idx="104">
                  <c:v>3</c:v>
                </c:pt>
                <c:pt idx="105">
                  <c:v>3</c:v>
                </c:pt>
                <c:pt idx="106">
                  <c:v>4</c:v>
                </c:pt>
                <c:pt idx="107">
                  <c:v>4</c:v>
                </c:pt>
              </c:numCache>
            </c:numRef>
          </c:val>
          <c:extLst>
            <c:ext xmlns:c16="http://schemas.microsoft.com/office/drawing/2014/chart" uri="{C3380CC4-5D6E-409C-BE32-E72D297353CC}">
              <c16:uniqueId val="{00000000-8823-419F-9099-76EE3BAE5770}"/>
            </c:ext>
          </c:extLst>
        </c:ser>
        <c:ser>
          <c:idx val="1"/>
          <c:order val="1"/>
          <c:tx>
            <c:strRef>
              <c:f>'time_series_NG_20150101-0000_20'!$C$1</c:f>
              <c:strCache>
                <c:ptCount val="1"/>
                <c:pt idx="0">
                  <c:v>Renewable energy</c:v>
                </c:pt>
              </c:strCache>
            </c:strRef>
          </c:tx>
          <c:spPr>
            <a:solidFill>
              <a:srgbClr val="92D050"/>
            </a:solidFill>
            <a:ln>
              <a:noFill/>
            </a:ln>
            <a:effectLst/>
          </c:spPr>
          <c:cat>
            <c:numRef>
              <c:f>'time_series_NG_20150101-0000_20'!$A$27:$A$134</c:f>
              <c:numCache>
                <c:formatCode>m/d/yyyy</c:formatCode>
                <c:ptCount val="10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numCache>
            </c:numRef>
          </c:cat>
          <c:val>
            <c:numRef>
              <c:f>'time_series_NG_20150101-0000_20'!$C$27:$C$134</c:f>
              <c:numCache>
                <c:formatCode>General</c:formatCode>
                <c:ptCount val="108"/>
                <c:pt idx="0">
                  <c:v>7</c:v>
                </c:pt>
                <c:pt idx="1">
                  <c:v>8</c:v>
                </c:pt>
                <c:pt idx="2">
                  <c:v>8</c:v>
                </c:pt>
                <c:pt idx="3">
                  <c:v>7</c:v>
                </c:pt>
                <c:pt idx="4">
                  <c:v>8</c:v>
                </c:pt>
                <c:pt idx="5">
                  <c:v>7</c:v>
                </c:pt>
                <c:pt idx="6">
                  <c:v>7</c:v>
                </c:pt>
                <c:pt idx="7">
                  <c:v>5</c:v>
                </c:pt>
                <c:pt idx="8">
                  <c:v>6</c:v>
                </c:pt>
                <c:pt idx="9">
                  <c:v>9</c:v>
                </c:pt>
                <c:pt idx="10">
                  <c:v>9</c:v>
                </c:pt>
                <c:pt idx="11">
                  <c:v>5</c:v>
                </c:pt>
                <c:pt idx="12">
                  <c:v>11</c:v>
                </c:pt>
                <c:pt idx="13">
                  <c:v>11</c:v>
                </c:pt>
                <c:pt idx="14">
                  <c:v>10</c:v>
                </c:pt>
                <c:pt idx="15">
                  <c:v>12</c:v>
                </c:pt>
                <c:pt idx="16">
                  <c:v>10</c:v>
                </c:pt>
                <c:pt idx="17">
                  <c:v>9</c:v>
                </c:pt>
                <c:pt idx="18">
                  <c:v>9</c:v>
                </c:pt>
                <c:pt idx="19">
                  <c:v>7</c:v>
                </c:pt>
                <c:pt idx="20">
                  <c:v>7</c:v>
                </c:pt>
                <c:pt idx="21">
                  <c:v>8</c:v>
                </c:pt>
                <c:pt idx="22">
                  <c:v>8</c:v>
                </c:pt>
                <c:pt idx="23">
                  <c:v>5</c:v>
                </c:pt>
                <c:pt idx="24">
                  <c:v>9</c:v>
                </c:pt>
                <c:pt idx="25">
                  <c:v>9</c:v>
                </c:pt>
                <c:pt idx="26">
                  <c:v>8</c:v>
                </c:pt>
                <c:pt idx="27">
                  <c:v>9</c:v>
                </c:pt>
                <c:pt idx="28">
                  <c:v>11</c:v>
                </c:pt>
                <c:pt idx="29">
                  <c:v>11</c:v>
                </c:pt>
                <c:pt idx="30">
                  <c:v>9</c:v>
                </c:pt>
                <c:pt idx="31">
                  <c:v>8</c:v>
                </c:pt>
                <c:pt idx="32">
                  <c:v>9</c:v>
                </c:pt>
                <c:pt idx="33">
                  <c:v>11</c:v>
                </c:pt>
                <c:pt idx="34">
                  <c:v>9</c:v>
                </c:pt>
                <c:pt idx="35">
                  <c:v>7</c:v>
                </c:pt>
                <c:pt idx="36">
                  <c:v>10</c:v>
                </c:pt>
                <c:pt idx="37">
                  <c:v>13</c:v>
                </c:pt>
                <c:pt idx="38">
                  <c:v>9</c:v>
                </c:pt>
                <c:pt idx="39">
                  <c:v>5</c:v>
                </c:pt>
                <c:pt idx="40">
                  <c:v>6</c:v>
                </c:pt>
                <c:pt idx="41">
                  <c:v>7</c:v>
                </c:pt>
                <c:pt idx="42">
                  <c:v>6</c:v>
                </c:pt>
                <c:pt idx="43">
                  <c:v>6</c:v>
                </c:pt>
                <c:pt idx="44">
                  <c:v>6</c:v>
                </c:pt>
                <c:pt idx="45">
                  <c:v>6</c:v>
                </c:pt>
                <c:pt idx="46">
                  <c:v>7</c:v>
                </c:pt>
                <c:pt idx="47">
                  <c:v>5</c:v>
                </c:pt>
                <c:pt idx="48">
                  <c:v>6</c:v>
                </c:pt>
                <c:pt idx="49">
                  <c:v>9</c:v>
                </c:pt>
                <c:pt idx="50">
                  <c:v>9</c:v>
                </c:pt>
                <c:pt idx="51">
                  <c:v>8</c:v>
                </c:pt>
                <c:pt idx="52">
                  <c:v>8</c:v>
                </c:pt>
                <c:pt idx="53">
                  <c:v>9</c:v>
                </c:pt>
                <c:pt idx="54">
                  <c:v>8</c:v>
                </c:pt>
                <c:pt idx="55">
                  <c:v>7</c:v>
                </c:pt>
                <c:pt idx="56">
                  <c:v>6</c:v>
                </c:pt>
                <c:pt idx="57">
                  <c:v>6</c:v>
                </c:pt>
                <c:pt idx="58">
                  <c:v>8</c:v>
                </c:pt>
                <c:pt idx="59">
                  <c:v>7</c:v>
                </c:pt>
                <c:pt idx="60">
                  <c:v>12</c:v>
                </c:pt>
                <c:pt idx="61">
                  <c:v>14</c:v>
                </c:pt>
                <c:pt idx="62">
                  <c:v>12</c:v>
                </c:pt>
                <c:pt idx="63">
                  <c:v>9</c:v>
                </c:pt>
                <c:pt idx="64">
                  <c:v>11</c:v>
                </c:pt>
                <c:pt idx="65">
                  <c:v>10</c:v>
                </c:pt>
                <c:pt idx="66">
                  <c:v>9</c:v>
                </c:pt>
                <c:pt idx="67">
                  <c:v>8</c:v>
                </c:pt>
                <c:pt idx="68">
                  <c:v>12</c:v>
                </c:pt>
                <c:pt idx="69">
                  <c:v>11</c:v>
                </c:pt>
                <c:pt idx="70">
                  <c:v>10</c:v>
                </c:pt>
                <c:pt idx="71">
                  <c:v>8</c:v>
                </c:pt>
                <c:pt idx="72">
                  <c:v>10</c:v>
                </c:pt>
                <c:pt idx="73">
                  <c:v>10</c:v>
                </c:pt>
                <c:pt idx="74">
                  <c:v>11</c:v>
                </c:pt>
                <c:pt idx="75">
                  <c:v>10</c:v>
                </c:pt>
                <c:pt idx="76">
                  <c:v>12</c:v>
                </c:pt>
                <c:pt idx="77">
                  <c:v>13</c:v>
                </c:pt>
                <c:pt idx="78">
                  <c:v>12</c:v>
                </c:pt>
                <c:pt idx="79">
                  <c:v>8</c:v>
                </c:pt>
                <c:pt idx="80">
                  <c:v>9</c:v>
                </c:pt>
                <c:pt idx="81">
                  <c:v>9</c:v>
                </c:pt>
                <c:pt idx="82">
                  <c:v>10</c:v>
                </c:pt>
                <c:pt idx="83">
                  <c:v>8</c:v>
                </c:pt>
                <c:pt idx="84">
                  <c:v>12</c:v>
                </c:pt>
                <c:pt idx="85">
                  <c:v>12</c:v>
                </c:pt>
                <c:pt idx="86">
                  <c:v>11</c:v>
                </c:pt>
                <c:pt idx="87">
                  <c:v>10</c:v>
                </c:pt>
                <c:pt idx="88">
                  <c:v>12</c:v>
                </c:pt>
                <c:pt idx="89">
                  <c:v>10</c:v>
                </c:pt>
                <c:pt idx="90">
                  <c:v>9</c:v>
                </c:pt>
                <c:pt idx="91">
                  <c:v>7</c:v>
                </c:pt>
                <c:pt idx="92">
                  <c:v>7</c:v>
                </c:pt>
                <c:pt idx="93">
                  <c:v>8</c:v>
                </c:pt>
                <c:pt idx="94">
                  <c:v>9</c:v>
                </c:pt>
                <c:pt idx="95">
                  <c:v>6</c:v>
                </c:pt>
                <c:pt idx="96">
                  <c:v>12</c:v>
                </c:pt>
                <c:pt idx="97">
                  <c:v>11</c:v>
                </c:pt>
                <c:pt idx="98">
                  <c:v>10</c:v>
                </c:pt>
                <c:pt idx="99">
                  <c:v>9</c:v>
                </c:pt>
                <c:pt idx="100">
                  <c:v>10</c:v>
                </c:pt>
                <c:pt idx="101">
                  <c:v>10</c:v>
                </c:pt>
                <c:pt idx="102">
                  <c:v>10</c:v>
                </c:pt>
                <c:pt idx="103">
                  <c:v>7</c:v>
                </c:pt>
                <c:pt idx="104">
                  <c:v>7</c:v>
                </c:pt>
                <c:pt idx="105">
                  <c:v>8</c:v>
                </c:pt>
                <c:pt idx="106">
                  <c:v>11</c:v>
                </c:pt>
                <c:pt idx="107">
                  <c:v>8</c:v>
                </c:pt>
              </c:numCache>
            </c:numRef>
          </c:val>
          <c:extLst>
            <c:ext xmlns:c16="http://schemas.microsoft.com/office/drawing/2014/chart" uri="{C3380CC4-5D6E-409C-BE32-E72D297353CC}">
              <c16:uniqueId val="{00000001-8823-419F-9099-76EE3BAE5770}"/>
            </c:ext>
          </c:extLst>
        </c:ser>
        <c:ser>
          <c:idx val="2"/>
          <c:order val="2"/>
          <c:tx>
            <c:strRef>
              <c:f>'time_series_NG_20150101-0000_20'!$D$1</c:f>
              <c:strCache>
                <c:ptCount val="1"/>
                <c:pt idx="0">
                  <c:v>Solar energy</c:v>
                </c:pt>
              </c:strCache>
            </c:strRef>
          </c:tx>
          <c:spPr>
            <a:solidFill>
              <a:srgbClr val="FFC000"/>
            </a:solidFill>
            <a:ln>
              <a:noFill/>
            </a:ln>
            <a:effectLst/>
          </c:spPr>
          <c:cat>
            <c:numRef>
              <c:f>'time_series_NG_20150101-0000_20'!$A$27:$A$134</c:f>
              <c:numCache>
                <c:formatCode>m/d/yyyy</c:formatCode>
                <c:ptCount val="10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numCache>
            </c:numRef>
          </c:cat>
          <c:val>
            <c:numRef>
              <c:f>'time_series_NG_20150101-0000_20'!$D$27:$D$134</c:f>
              <c:numCache>
                <c:formatCode>General</c:formatCode>
                <c:ptCount val="108"/>
                <c:pt idx="0">
                  <c:v>8</c:v>
                </c:pt>
                <c:pt idx="1">
                  <c:v>8</c:v>
                </c:pt>
                <c:pt idx="2">
                  <c:v>7</c:v>
                </c:pt>
                <c:pt idx="3">
                  <c:v>6</c:v>
                </c:pt>
                <c:pt idx="4">
                  <c:v>9</c:v>
                </c:pt>
                <c:pt idx="5">
                  <c:v>10</c:v>
                </c:pt>
                <c:pt idx="6">
                  <c:v>6</c:v>
                </c:pt>
                <c:pt idx="7">
                  <c:v>6</c:v>
                </c:pt>
                <c:pt idx="8">
                  <c:v>5</c:v>
                </c:pt>
                <c:pt idx="9">
                  <c:v>6</c:v>
                </c:pt>
                <c:pt idx="10">
                  <c:v>7</c:v>
                </c:pt>
                <c:pt idx="11">
                  <c:v>5</c:v>
                </c:pt>
                <c:pt idx="12">
                  <c:v>7</c:v>
                </c:pt>
                <c:pt idx="13">
                  <c:v>9</c:v>
                </c:pt>
                <c:pt idx="14">
                  <c:v>10</c:v>
                </c:pt>
                <c:pt idx="15">
                  <c:v>10</c:v>
                </c:pt>
                <c:pt idx="16">
                  <c:v>10</c:v>
                </c:pt>
                <c:pt idx="17">
                  <c:v>9</c:v>
                </c:pt>
                <c:pt idx="18">
                  <c:v>7</c:v>
                </c:pt>
                <c:pt idx="19">
                  <c:v>8</c:v>
                </c:pt>
                <c:pt idx="20">
                  <c:v>7</c:v>
                </c:pt>
                <c:pt idx="21">
                  <c:v>6</c:v>
                </c:pt>
                <c:pt idx="22">
                  <c:v>7</c:v>
                </c:pt>
                <c:pt idx="23">
                  <c:v>6</c:v>
                </c:pt>
                <c:pt idx="24">
                  <c:v>7</c:v>
                </c:pt>
                <c:pt idx="25">
                  <c:v>7</c:v>
                </c:pt>
                <c:pt idx="26">
                  <c:v>8</c:v>
                </c:pt>
                <c:pt idx="27">
                  <c:v>11</c:v>
                </c:pt>
                <c:pt idx="28">
                  <c:v>12</c:v>
                </c:pt>
                <c:pt idx="29">
                  <c:v>13</c:v>
                </c:pt>
                <c:pt idx="30">
                  <c:v>10</c:v>
                </c:pt>
                <c:pt idx="31">
                  <c:v>10</c:v>
                </c:pt>
                <c:pt idx="32">
                  <c:v>11</c:v>
                </c:pt>
                <c:pt idx="33">
                  <c:v>13</c:v>
                </c:pt>
                <c:pt idx="34">
                  <c:v>12</c:v>
                </c:pt>
                <c:pt idx="35">
                  <c:v>10</c:v>
                </c:pt>
                <c:pt idx="36">
                  <c:v>10</c:v>
                </c:pt>
                <c:pt idx="37">
                  <c:v>14</c:v>
                </c:pt>
                <c:pt idx="38">
                  <c:v>10</c:v>
                </c:pt>
                <c:pt idx="39">
                  <c:v>8</c:v>
                </c:pt>
                <c:pt idx="40">
                  <c:v>9</c:v>
                </c:pt>
                <c:pt idx="41">
                  <c:v>7</c:v>
                </c:pt>
                <c:pt idx="42">
                  <c:v>7</c:v>
                </c:pt>
                <c:pt idx="43">
                  <c:v>6</c:v>
                </c:pt>
                <c:pt idx="44">
                  <c:v>6</c:v>
                </c:pt>
                <c:pt idx="45">
                  <c:v>6</c:v>
                </c:pt>
                <c:pt idx="46">
                  <c:v>7</c:v>
                </c:pt>
                <c:pt idx="47">
                  <c:v>5</c:v>
                </c:pt>
                <c:pt idx="48">
                  <c:v>10</c:v>
                </c:pt>
                <c:pt idx="49">
                  <c:v>16</c:v>
                </c:pt>
                <c:pt idx="50">
                  <c:v>21</c:v>
                </c:pt>
                <c:pt idx="51">
                  <c:v>20</c:v>
                </c:pt>
                <c:pt idx="52">
                  <c:v>25</c:v>
                </c:pt>
                <c:pt idx="53">
                  <c:v>26</c:v>
                </c:pt>
                <c:pt idx="54">
                  <c:v>25</c:v>
                </c:pt>
                <c:pt idx="55">
                  <c:v>23</c:v>
                </c:pt>
                <c:pt idx="56">
                  <c:v>26</c:v>
                </c:pt>
                <c:pt idx="57">
                  <c:v>25</c:v>
                </c:pt>
                <c:pt idx="58">
                  <c:v>25</c:v>
                </c:pt>
                <c:pt idx="59">
                  <c:v>20</c:v>
                </c:pt>
                <c:pt idx="60">
                  <c:v>27</c:v>
                </c:pt>
                <c:pt idx="61">
                  <c:v>29</c:v>
                </c:pt>
                <c:pt idx="62">
                  <c:v>42</c:v>
                </c:pt>
                <c:pt idx="63">
                  <c:v>34</c:v>
                </c:pt>
                <c:pt idx="64">
                  <c:v>35</c:v>
                </c:pt>
                <c:pt idx="65">
                  <c:v>41</c:v>
                </c:pt>
                <c:pt idx="66">
                  <c:v>51</c:v>
                </c:pt>
                <c:pt idx="67">
                  <c:v>49</c:v>
                </c:pt>
                <c:pt idx="68">
                  <c:v>49</c:v>
                </c:pt>
                <c:pt idx="69">
                  <c:v>45</c:v>
                </c:pt>
                <c:pt idx="70">
                  <c:v>54</c:v>
                </c:pt>
                <c:pt idx="71">
                  <c:v>50</c:v>
                </c:pt>
                <c:pt idx="72">
                  <c:v>52</c:v>
                </c:pt>
                <c:pt idx="73">
                  <c:v>51</c:v>
                </c:pt>
                <c:pt idx="74">
                  <c:v>58</c:v>
                </c:pt>
                <c:pt idx="75">
                  <c:v>58</c:v>
                </c:pt>
                <c:pt idx="76">
                  <c:v>67</c:v>
                </c:pt>
                <c:pt idx="77">
                  <c:v>91</c:v>
                </c:pt>
                <c:pt idx="78">
                  <c:v>85</c:v>
                </c:pt>
                <c:pt idx="79">
                  <c:v>74</c:v>
                </c:pt>
                <c:pt idx="80">
                  <c:v>68</c:v>
                </c:pt>
                <c:pt idx="81">
                  <c:v>69</c:v>
                </c:pt>
                <c:pt idx="82">
                  <c:v>72</c:v>
                </c:pt>
                <c:pt idx="83">
                  <c:v>64</c:v>
                </c:pt>
                <c:pt idx="84">
                  <c:v>74</c:v>
                </c:pt>
                <c:pt idx="85">
                  <c:v>87</c:v>
                </c:pt>
                <c:pt idx="86">
                  <c:v>92</c:v>
                </c:pt>
                <c:pt idx="87">
                  <c:v>98</c:v>
                </c:pt>
                <c:pt idx="88">
                  <c:v>85</c:v>
                </c:pt>
                <c:pt idx="89">
                  <c:v>74</c:v>
                </c:pt>
                <c:pt idx="90">
                  <c:v>64</c:v>
                </c:pt>
                <c:pt idx="91">
                  <c:v>61</c:v>
                </c:pt>
                <c:pt idx="92">
                  <c:v>74</c:v>
                </c:pt>
                <c:pt idx="93">
                  <c:v>80</c:v>
                </c:pt>
                <c:pt idx="94">
                  <c:v>86</c:v>
                </c:pt>
                <c:pt idx="95">
                  <c:v>68</c:v>
                </c:pt>
                <c:pt idx="96">
                  <c:v>76</c:v>
                </c:pt>
                <c:pt idx="97">
                  <c:v>87</c:v>
                </c:pt>
                <c:pt idx="98">
                  <c:v>98</c:v>
                </c:pt>
                <c:pt idx="99">
                  <c:v>87</c:v>
                </c:pt>
                <c:pt idx="100">
                  <c:v>89</c:v>
                </c:pt>
                <c:pt idx="101">
                  <c:v>83</c:v>
                </c:pt>
                <c:pt idx="102">
                  <c:v>66</c:v>
                </c:pt>
                <c:pt idx="103">
                  <c:v>65</c:v>
                </c:pt>
                <c:pt idx="104">
                  <c:v>69</c:v>
                </c:pt>
                <c:pt idx="105">
                  <c:v>87</c:v>
                </c:pt>
                <c:pt idx="106">
                  <c:v>93</c:v>
                </c:pt>
                <c:pt idx="107">
                  <c:v>100</c:v>
                </c:pt>
              </c:numCache>
            </c:numRef>
          </c:val>
          <c:extLst>
            <c:ext xmlns:c16="http://schemas.microsoft.com/office/drawing/2014/chart" uri="{C3380CC4-5D6E-409C-BE32-E72D297353CC}">
              <c16:uniqueId val="{00000002-8823-419F-9099-76EE3BAE5770}"/>
            </c:ext>
          </c:extLst>
        </c:ser>
        <c:ser>
          <c:idx val="3"/>
          <c:order val="3"/>
          <c:tx>
            <c:strRef>
              <c:f>'time_series_NG_20150101-0000_20'!$E$1</c:f>
              <c:strCache>
                <c:ptCount val="1"/>
                <c:pt idx="0">
                  <c:v>Battery energy storage system</c:v>
                </c:pt>
              </c:strCache>
            </c:strRef>
          </c:tx>
          <c:spPr>
            <a:solidFill>
              <a:schemeClr val="accent4"/>
            </a:solidFill>
            <a:ln>
              <a:noFill/>
            </a:ln>
            <a:effectLst/>
          </c:spPr>
          <c:cat>
            <c:numRef>
              <c:f>'time_series_NG_20150101-0000_20'!$A$27:$A$134</c:f>
              <c:numCache>
                <c:formatCode>m/d/yyyy</c:formatCode>
                <c:ptCount val="10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pt idx="105">
                  <c:v>45931</c:v>
                </c:pt>
                <c:pt idx="106">
                  <c:v>45962</c:v>
                </c:pt>
                <c:pt idx="107">
                  <c:v>45992</c:v>
                </c:pt>
              </c:numCache>
            </c:numRef>
          </c:cat>
          <c:val>
            <c:numRef>
              <c:f>'time_series_NG_20150101-0000_20'!$E$27:$E$134</c:f>
              <c:numCache>
                <c:formatCode>General</c:formatCode>
                <c:ptCount val="1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1</c:v>
                </c:pt>
                <c:pt idx="77">
                  <c:v>1</c:v>
                </c:pt>
                <c:pt idx="78">
                  <c:v>1</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1</c:v>
                </c:pt>
                <c:pt idx="107">
                  <c:v>1</c:v>
                </c:pt>
              </c:numCache>
            </c:numRef>
          </c:val>
          <c:extLst>
            <c:ext xmlns:c16="http://schemas.microsoft.com/office/drawing/2014/chart" uri="{C3380CC4-5D6E-409C-BE32-E72D297353CC}">
              <c16:uniqueId val="{00000003-8823-419F-9099-76EE3BAE5770}"/>
            </c:ext>
          </c:extLst>
        </c:ser>
        <c:dLbls>
          <c:showLegendKey val="0"/>
          <c:showVal val="0"/>
          <c:showCatName val="0"/>
          <c:showSerName val="0"/>
          <c:showPercent val="0"/>
          <c:showBubbleSize val="0"/>
        </c:dLbls>
        <c:axId val="1448978352"/>
        <c:axId val="1448962032"/>
      </c:areaChart>
      <c:dateAx>
        <c:axId val="1448978352"/>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8962032"/>
        <c:crosses val="autoZero"/>
        <c:auto val="1"/>
        <c:lblOffset val="100"/>
        <c:baseTimeUnit val="months"/>
      </c:dateAx>
      <c:valAx>
        <c:axId val="144896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8978352"/>
        <c:crosses val="autoZero"/>
        <c:crossBetween val="midCat"/>
      </c:valAx>
      <c:spPr>
        <a:noFill/>
        <a:ln>
          <a:noFill/>
        </a:ln>
        <a:effectLst/>
      </c:spPr>
    </c:plotArea>
    <c:legend>
      <c:legendPos val="b"/>
      <c:layout>
        <c:manualLayout>
          <c:xMode val="edge"/>
          <c:yMode val="edge"/>
          <c:x val="9.0899196235521076E-2"/>
          <c:y val="0.15096744288443306"/>
          <c:w val="0.79336996140040439"/>
          <c:h val="4.97699307075042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0.2927</cdr:x>
      <cdr:y>0.41221</cdr:y>
    </cdr:from>
    <cdr:to>
      <cdr:x>0.7073</cdr:x>
      <cdr:y>0.72025</cdr:y>
    </cdr:to>
    <cdr:sp macro="" textlink="">
      <cdr:nvSpPr>
        <cdr:cNvPr id="2" name="TextBox 1">
          <a:extLst xmlns:a="http://schemas.openxmlformats.org/drawingml/2006/main">
            <a:ext uri="{FF2B5EF4-FFF2-40B4-BE49-F238E27FC236}">
              <a16:creationId xmlns:a16="http://schemas.microsoft.com/office/drawing/2014/main" id="{554CEC36-5EBC-05C0-6457-025DF0E70BC1}"/>
            </a:ext>
          </a:extLst>
        </cdr:cNvPr>
        <cdr:cNvSpPr txBox="1"/>
      </cdr:nvSpPr>
      <cdr:spPr>
        <a:xfrm xmlns:a="http://schemas.openxmlformats.org/drawingml/2006/main">
          <a:off x="826985" y="1135401"/>
          <a:ext cx="1171425" cy="8484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b="1" dirty="0">
              <a:latin typeface="Arial" panose="020B0604020202020204" pitchFamily="34" charset="0"/>
              <a:cs typeface="Arial" panose="020B0604020202020204" pitchFamily="34" charset="0"/>
            </a:rPr>
            <a:t>Annual Per Capita (kWh)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FAE99B-FCB5-ED52-BA62-45C4AECCB3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08854A-1AB2-8A20-4056-AF3490EBBD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7BE537-4013-C14D-B45A-0951E4D5B068}" type="datetimeFigureOut">
              <a:rPr lang="en-US" smtClean="0"/>
              <a:t>2/26/2026</a:t>
            </a:fld>
            <a:endParaRPr lang="en-US"/>
          </a:p>
        </p:txBody>
      </p:sp>
      <p:sp>
        <p:nvSpPr>
          <p:cNvPr id="4" name="Footer Placeholder 3">
            <a:extLst>
              <a:ext uri="{FF2B5EF4-FFF2-40B4-BE49-F238E27FC236}">
                <a16:creationId xmlns:a16="http://schemas.microsoft.com/office/drawing/2014/main" id="{F4FA3BB3-2F73-AC4A-B76E-DA2172BD5D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329B76-DA95-94F7-D69E-E1BFA75F88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8F125-1133-2B41-ADE0-040B816990F0}" type="slidenum">
              <a:rPr lang="en-US" smtClean="0"/>
              <a:t>‹#›</a:t>
            </a:fld>
            <a:endParaRPr lang="en-US"/>
          </a:p>
        </p:txBody>
      </p:sp>
    </p:spTree>
    <p:extLst>
      <p:ext uri="{BB962C8B-B14F-4D97-AF65-F5344CB8AC3E}">
        <p14:creationId xmlns:p14="http://schemas.microsoft.com/office/powerpoint/2010/main" val="18759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8EBD8-733D-4A41-BEE4-0DE770719807}"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539AC-4A84-8C41-BDAB-5985AE7A5857}" type="slidenum">
              <a:rPr lang="en-US" smtClean="0"/>
              <a:t>‹#›</a:t>
            </a:fld>
            <a:endParaRPr lang="en-US"/>
          </a:p>
        </p:txBody>
      </p:sp>
    </p:spTree>
    <p:extLst>
      <p:ext uri="{BB962C8B-B14F-4D97-AF65-F5344CB8AC3E}">
        <p14:creationId xmlns:p14="http://schemas.microsoft.com/office/powerpoint/2010/main" val="93098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FBF3-33AE-9378-99D8-7C8907054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BE6B7-2483-8052-D7EC-75E05CA89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220F1-D199-AE28-5159-1B4CE9CF6B27}"/>
              </a:ext>
            </a:extLst>
          </p:cNvPr>
          <p:cNvSpPr>
            <a:spLocks noGrp="1"/>
          </p:cNvSpPr>
          <p:nvPr>
            <p:ph type="body" idx="1"/>
          </p:nvPr>
        </p:nvSpPr>
        <p:spPr/>
        <p:txBody>
          <a:bodyPr/>
          <a:lstStyle/>
          <a:p>
            <a:r>
              <a:rPr lang="en-GB" sz="2400" dirty="0">
                <a:latin typeface="Arial" panose="020B0604020202020204" pitchFamily="34" charset="0"/>
                <a:cs typeface="Arial" panose="020B0604020202020204" pitchFamily="34" charset="0"/>
              </a:rPr>
              <a:t>Global shift from Energy Access to Energy Efficiency, and then Energy Optimisation.  The graph above highlights a head-to-head comparison of the two (2) largest markets in Western and Southern areas of Africa to assess the energy deficit, and define or set energy baseline, which is the starting point for measuring improvements. The deficit spans the entire infrastructure, from generation, to transmission, to spinning reserves (to balance the grid) and distribution, the ultimate questions is, Where do we go from there? Where is energy going? How do scale the challenges of attracting investments to the generate more power, and transmission, and grow peaking power applications to stabilise our girds, and ultimately solve revenue collection issues/problems, ensuring the entire value chain is first  cost reflective, and efficient and then optimised. Since efficiency comes before optimisation.</a:t>
            </a:r>
            <a:endParaRPr lang="en-AU"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FCAD3A-0CC0-1FBC-515A-B436A3317212}"/>
              </a:ext>
            </a:extLst>
          </p:cNvPr>
          <p:cNvSpPr>
            <a:spLocks noGrp="1"/>
          </p:cNvSpPr>
          <p:nvPr>
            <p:ph type="sldNum" sz="quarter" idx="5"/>
          </p:nvPr>
        </p:nvSpPr>
        <p:spPr/>
        <p:txBody>
          <a:bodyPr/>
          <a:lstStyle/>
          <a:p>
            <a:fld id="{9B3539AC-4A84-8C41-BDAB-5985AE7A5857}" type="slidenum">
              <a:rPr lang="en-US" smtClean="0"/>
              <a:t>3</a:t>
            </a:fld>
            <a:endParaRPr lang="en-US"/>
          </a:p>
        </p:txBody>
      </p:sp>
    </p:spTree>
    <p:extLst>
      <p:ext uri="{BB962C8B-B14F-4D97-AF65-F5344CB8AC3E}">
        <p14:creationId xmlns:p14="http://schemas.microsoft.com/office/powerpoint/2010/main" val="4933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AU" sz="1200" b="0" i="0" kern="1200" dirty="0">
                <a:solidFill>
                  <a:schemeClr val="tx1"/>
                </a:solidFill>
                <a:effectLst/>
                <a:latin typeface="+mn-lt"/>
                <a:ea typeface="+mn-ea"/>
                <a:cs typeface="+mn-cs"/>
              </a:rPr>
              <a:t>The future energy landscape cannot be built solely around hydrocarbons; its resilience demands policy shirts and enforcement, decentralised or distributed systems, energy diversification, and effective collection methods.</a:t>
            </a:r>
          </a:p>
        </p:txBody>
      </p:sp>
      <p:sp>
        <p:nvSpPr>
          <p:cNvPr id="4" name="Slide Number Placeholder 3"/>
          <p:cNvSpPr>
            <a:spLocks noGrp="1"/>
          </p:cNvSpPr>
          <p:nvPr>
            <p:ph type="sldNum" sz="quarter" idx="5"/>
          </p:nvPr>
        </p:nvSpPr>
        <p:spPr/>
        <p:txBody>
          <a:bodyPr/>
          <a:lstStyle/>
          <a:p>
            <a:fld id="{9B3539AC-4A84-8C41-BDAB-5985AE7A5857}" type="slidenum">
              <a:rPr lang="en-US" smtClean="0"/>
              <a:t>4</a:t>
            </a:fld>
            <a:endParaRPr lang="en-US"/>
          </a:p>
        </p:txBody>
      </p:sp>
    </p:spTree>
    <p:extLst>
      <p:ext uri="{BB962C8B-B14F-4D97-AF65-F5344CB8AC3E}">
        <p14:creationId xmlns:p14="http://schemas.microsoft.com/office/powerpoint/2010/main" val="367293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EE20B-CBDA-2A53-67A0-C5F5345C9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0F44E2-FF5F-55F6-AF0F-5CBFE5325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C76E4-0D20-3388-3D19-C872E5AFCF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Right after the recession, the topics around what the future of Nigeria’s energy landscape (by extension, West Africa, because it contributes </a:t>
            </a:r>
            <a:r>
              <a:rPr lang="en-AU" sz="1200" b="0" i="0" kern="1200" dirty="0">
                <a:solidFill>
                  <a:schemeClr val="tx1"/>
                </a:solidFill>
                <a:effectLst/>
                <a:latin typeface="+mn-lt"/>
                <a:ea typeface="+mn-ea"/>
                <a:cs typeface="+mn-cs"/>
              </a:rPr>
              <a:t>50% of West Africa’s GDP and population</a:t>
            </a:r>
            <a:r>
              <a:rPr lang="en-GB" sz="2400" dirty="0">
                <a:latin typeface="Arial" panose="020B0604020202020204" pitchFamily="34" charset="0"/>
                <a:cs typeface="Arial" panose="020B0604020202020204" pitchFamily="34" charset="0"/>
              </a:rPr>
              <a:t>) </a:t>
            </a:r>
            <a:r>
              <a:rPr lang="en-AU" sz="1200" b="0" i="0" kern="1200" dirty="0">
                <a:solidFill>
                  <a:schemeClr val="tx1"/>
                </a:solidFill>
                <a:effectLst/>
                <a:latin typeface="+mn-lt"/>
                <a:ea typeface="+mn-ea"/>
                <a:cs typeface="+mn-cs"/>
              </a:rPr>
              <a:t>is no longer dictated solely by oil prices or fiscal subsidy decisions. It is now defined by </a:t>
            </a:r>
            <a:r>
              <a:rPr lang="en-AU" sz="1200" b="1" i="0" kern="1200" dirty="0">
                <a:solidFill>
                  <a:schemeClr val="tx1"/>
                </a:solidFill>
                <a:effectLst/>
                <a:latin typeface="+mn-lt"/>
                <a:ea typeface="+mn-ea"/>
                <a:cs typeface="+mn-cs"/>
              </a:rPr>
              <a:t>market realities</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global sustainability pressures</a:t>
            </a:r>
            <a:r>
              <a:rPr lang="en-AU" sz="1200" b="0" i="0" kern="1200" dirty="0">
                <a:solidFill>
                  <a:schemeClr val="tx1"/>
                </a:solidFill>
                <a:effectLst/>
                <a:latin typeface="+mn-lt"/>
                <a:ea typeface="+mn-ea"/>
                <a:cs typeface="+mn-cs"/>
              </a:rPr>
              <a:t>, and </a:t>
            </a:r>
            <a:r>
              <a:rPr lang="en-AU" sz="1200" b="1" i="0" kern="1200" dirty="0">
                <a:solidFill>
                  <a:schemeClr val="tx1"/>
                </a:solidFill>
                <a:effectLst/>
                <a:latin typeface="+mn-lt"/>
                <a:ea typeface="+mn-ea"/>
                <a:cs typeface="+mn-cs"/>
              </a:rPr>
              <a:t>technology-enabled alternatives.</a:t>
            </a: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Following the implementation of full removal of petroleum subsidy in 2023, the topic around solar PV and adoption has soared – </a:t>
            </a:r>
            <a:r>
              <a:rPr lang="en-AU" sz="1200" b="0" i="0" kern="1200" dirty="0">
                <a:solidFill>
                  <a:schemeClr val="tx1"/>
                </a:solidFill>
                <a:effectLst/>
                <a:latin typeface="+mn-lt"/>
                <a:ea typeface="+mn-ea"/>
                <a:cs typeface="+mn-cs"/>
              </a:rPr>
              <a:t>accelerating the C&amp;I sector’s migration toward solar PV, hybrid energy systems, and cleaner operational footprints </a:t>
            </a:r>
            <a:r>
              <a:rPr lang="en-GB" sz="2400" dirty="0">
                <a:latin typeface="Arial" panose="020B0604020202020204" pitchFamily="34" charset="0"/>
                <a:cs typeface="Arial" panose="020B0604020202020204" pitchFamily="34" charset="0"/>
              </a:rPr>
              <a:t>to improve its cost per product or meet corporate carbon reduction goals. </a:t>
            </a:r>
            <a:endParaRPr lang="en-AU"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93F4D0-0BBA-E97C-D469-F083A3554FCA}"/>
              </a:ext>
            </a:extLst>
          </p:cNvPr>
          <p:cNvSpPr>
            <a:spLocks noGrp="1"/>
          </p:cNvSpPr>
          <p:nvPr>
            <p:ph type="sldNum" sz="quarter" idx="5"/>
          </p:nvPr>
        </p:nvSpPr>
        <p:spPr/>
        <p:txBody>
          <a:bodyPr/>
          <a:lstStyle/>
          <a:p>
            <a:fld id="{9B3539AC-4A84-8C41-BDAB-5985AE7A5857}" type="slidenum">
              <a:rPr lang="en-US" smtClean="0"/>
              <a:t>5</a:t>
            </a:fld>
            <a:endParaRPr lang="en-US"/>
          </a:p>
        </p:txBody>
      </p:sp>
    </p:spTree>
    <p:extLst>
      <p:ext uri="{BB962C8B-B14F-4D97-AF65-F5344CB8AC3E}">
        <p14:creationId xmlns:p14="http://schemas.microsoft.com/office/powerpoint/2010/main" val="3771877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bg>
      <p:bgPr>
        <a:solidFill>
          <a:schemeClr val="accent1"/>
        </a:solidFill>
        <a:effectLst/>
      </p:bgPr>
    </p:bg>
    <p:spTree>
      <p:nvGrpSpPr>
        <p:cNvPr id="1" name=""/>
        <p:cNvGrpSpPr/>
        <p:nvPr/>
      </p:nvGrpSpPr>
      <p:grpSpPr>
        <a:xfrm>
          <a:off x="0" y="0"/>
          <a:ext cx="0" cy="0"/>
          <a:chOff x="0" y="0"/>
          <a:chExt cx="0" cy="0"/>
        </a:xfrm>
      </p:grpSpPr>
      <p:sp>
        <p:nvSpPr>
          <p:cNvPr id="4" name="Content Placeholder 25">
            <a:extLst>
              <a:ext uri="{FF2B5EF4-FFF2-40B4-BE49-F238E27FC236}">
                <a16:creationId xmlns:a16="http://schemas.microsoft.com/office/drawing/2014/main" id="{8D3583F2-F91A-D285-4528-4885AD0D212A}"/>
              </a:ext>
            </a:extLst>
          </p:cNvPr>
          <p:cNvSpPr>
            <a:spLocks noGrp="1"/>
          </p:cNvSpPr>
          <p:nvPr>
            <p:ph sz="quarter" idx="29"/>
          </p:nvPr>
        </p:nvSpPr>
        <p:spPr>
          <a:xfrm>
            <a:off x="2979137" y="-3078"/>
            <a:ext cx="9223860" cy="6900117"/>
          </a:xfrm>
          <a:custGeom>
            <a:avLst/>
            <a:gdLst>
              <a:gd name="connsiteX0" fmla="*/ 0 w 2894507"/>
              <a:gd name="connsiteY0" fmla="*/ 383754 h 3426822"/>
              <a:gd name="connsiteX1" fmla="*/ 383754 w 2894507"/>
              <a:gd name="connsiteY1" fmla="*/ 0 h 3426822"/>
              <a:gd name="connsiteX2" fmla="*/ 2510753 w 2894507"/>
              <a:gd name="connsiteY2" fmla="*/ 0 h 3426822"/>
              <a:gd name="connsiteX3" fmla="*/ 2894507 w 2894507"/>
              <a:gd name="connsiteY3" fmla="*/ 383754 h 3426822"/>
              <a:gd name="connsiteX4" fmla="*/ 2894507 w 2894507"/>
              <a:gd name="connsiteY4" fmla="*/ 3043068 h 3426822"/>
              <a:gd name="connsiteX5" fmla="*/ 2510753 w 2894507"/>
              <a:gd name="connsiteY5" fmla="*/ 3426822 h 3426822"/>
              <a:gd name="connsiteX6" fmla="*/ 383754 w 2894507"/>
              <a:gd name="connsiteY6" fmla="*/ 3426822 h 3426822"/>
              <a:gd name="connsiteX7" fmla="*/ 0 w 2894507"/>
              <a:gd name="connsiteY7" fmla="*/ 3043068 h 3426822"/>
              <a:gd name="connsiteX8" fmla="*/ 0 w 2894507"/>
              <a:gd name="connsiteY8" fmla="*/ 383754 h 3426822"/>
              <a:gd name="connsiteX0" fmla="*/ 3461657 w 6356164"/>
              <a:gd name="connsiteY0" fmla="*/ 383754 h 6872841"/>
              <a:gd name="connsiteX1" fmla="*/ 3845411 w 6356164"/>
              <a:gd name="connsiteY1" fmla="*/ 0 h 6872841"/>
              <a:gd name="connsiteX2" fmla="*/ 5972410 w 6356164"/>
              <a:gd name="connsiteY2" fmla="*/ 0 h 6872841"/>
              <a:gd name="connsiteX3" fmla="*/ 6356164 w 6356164"/>
              <a:gd name="connsiteY3" fmla="*/ 383754 h 6872841"/>
              <a:gd name="connsiteX4" fmla="*/ 6356164 w 6356164"/>
              <a:gd name="connsiteY4" fmla="*/ 3043068 h 6872841"/>
              <a:gd name="connsiteX5" fmla="*/ 5972410 w 6356164"/>
              <a:gd name="connsiteY5" fmla="*/ 3426822 h 6872841"/>
              <a:gd name="connsiteX6" fmla="*/ 3845411 w 6356164"/>
              <a:gd name="connsiteY6" fmla="*/ 3426822 h 6872841"/>
              <a:gd name="connsiteX7" fmla="*/ 0 w 6356164"/>
              <a:gd name="connsiteY7" fmla="*/ 6863954 h 6872841"/>
              <a:gd name="connsiteX8" fmla="*/ 3461657 w 6356164"/>
              <a:gd name="connsiteY8" fmla="*/ 383754 h 6872841"/>
              <a:gd name="connsiteX0" fmla="*/ 3461657 w 6356164"/>
              <a:gd name="connsiteY0" fmla="*/ 383754 h 6964957"/>
              <a:gd name="connsiteX1" fmla="*/ 3845411 w 6356164"/>
              <a:gd name="connsiteY1" fmla="*/ 0 h 6964957"/>
              <a:gd name="connsiteX2" fmla="*/ 5972410 w 6356164"/>
              <a:gd name="connsiteY2" fmla="*/ 0 h 6964957"/>
              <a:gd name="connsiteX3" fmla="*/ 6356164 w 6356164"/>
              <a:gd name="connsiteY3" fmla="*/ 383754 h 6964957"/>
              <a:gd name="connsiteX4" fmla="*/ 6356164 w 6356164"/>
              <a:gd name="connsiteY4" fmla="*/ 3043068 h 6964957"/>
              <a:gd name="connsiteX5" fmla="*/ 5972410 w 6356164"/>
              <a:gd name="connsiteY5" fmla="*/ 3426822 h 6964957"/>
              <a:gd name="connsiteX6" fmla="*/ 2343183 w 6356164"/>
              <a:gd name="connsiteY6" fmla="*/ 6888479 h 6964957"/>
              <a:gd name="connsiteX7" fmla="*/ 0 w 6356164"/>
              <a:gd name="connsiteY7" fmla="*/ 6863954 h 6964957"/>
              <a:gd name="connsiteX8" fmla="*/ 3461657 w 6356164"/>
              <a:gd name="connsiteY8" fmla="*/ 383754 h 6964957"/>
              <a:gd name="connsiteX0" fmla="*/ 3461657 w 9215985"/>
              <a:gd name="connsiteY0" fmla="*/ 383754 h 6964957"/>
              <a:gd name="connsiteX1" fmla="*/ 3845411 w 9215985"/>
              <a:gd name="connsiteY1" fmla="*/ 0 h 6964957"/>
              <a:gd name="connsiteX2" fmla="*/ 5972410 w 9215985"/>
              <a:gd name="connsiteY2" fmla="*/ 0 h 6964957"/>
              <a:gd name="connsiteX3" fmla="*/ 6356164 w 9215985"/>
              <a:gd name="connsiteY3" fmla="*/ 383754 h 6964957"/>
              <a:gd name="connsiteX4" fmla="*/ 6356164 w 9215985"/>
              <a:gd name="connsiteY4" fmla="*/ 3043068 h 6964957"/>
              <a:gd name="connsiteX5" fmla="*/ 9205467 w 9215985"/>
              <a:gd name="connsiteY5" fmla="*/ 6921137 h 6964957"/>
              <a:gd name="connsiteX6" fmla="*/ 2343183 w 9215985"/>
              <a:gd name="connsiteY6" fmla="*/ 6888479 h 6964957"/>
              <a:gd name="connsiteX7" fmla="*/ 0 w 9215985"/>
              <a:gd name="connsiteY7" fmla="*/ 6863954 h 6964957"/>
              <a:gd name="connsiteX8" fmla="*/ 3461657 w 9215985"/>
              <a:gd name="connsiteY8" fmla="*/ 383754 h 6964957"/>
              <a:gd name="connsiteX0" fmla="*/ 3461657 w 9313369"/>
              <a:gd name="connsiteY0" fmla="*/ 383754 h 6964957"/>
              <a:gd name="connsiteX1" fmla="*/ 3845411 w 9313369"/>
              <a:gd name="connsiteY1" fmla="*/ 0 h 6964957"/>
              <a:gd name="connsiteX2" fmla="*/ 5972410 w 9313369"/>
              <a:gd name="connsiteY2" fmla="*/ 0 h 6964957"/>
              <a:gd name="connsiteX3" fmla="*/ 6356164 w 9313369"/>
              <a:gd name="connsiteY3" fmla="*/ 383754 h 6964957"/>
              <a:gd name="connsiteX4" fmla="*/ 9251764 w 9313369"/>
              <a:gd name="connsiteY4" fmla="*/ 6080182 h 6964957"/>
              <a:gd name="connsiteX5" fmla="*/ 9205467 w 9313369"/>
              <a:gd name="connsiteY5" fmla="*/ 6921137 h 6964957"/>
              <a:gd name="connsiteX6" fmla="*/ 2343183 w 9313369"/>
              <a:gd name="connsiteY6" fmla="*/ 6888479 h 6964957"/>
              <a:gd name="connsiteX7" fmla="*/ 0 w 9313369"/>
              <a:gd name="connsiteY7" fmla="*/ 6863954 h 6964957"/>
              <a:gd name="connsiteX8" fmla="*/ 3461657 w 9313369"/>
              <a:gd name="connsiteY8" fmla="*/ 383754 h 6964957"/>
              <a:gd name="connsiteX0" fmla="*/ 3461657 w 9313369"/>
              <a:gd name="connsiteY0" fmla="*/ 383754 h 6964957"/>
              <a:gd name="connsiteX1" fmla="*/ 3845411 w 9313369"/>
              <a:gd name="connsiteY1" fmla="*/ 0 h 6964957"/>
              <a:gd name="connsiteX2" fmla="*/ 5972410 w 9313369"/>
              <a:gd name="connsiteY2" fmla="*/ 0 h 6964957"/>
              <a:gd name="connsiteX3" fmla="*/ 6356164 w 9313369"/>
              <a:gd name="connsiteY3" fmla="*/ 383754 h 6964957"/>
              <a:gd name="connsiteX4" fmla="*/ 9251764 w 9313369"/>
              <a:gd name="connsiteY4" fmla="*/ 6080182 h 6964957"/>
              <a:gd name="connsiteX5" fmla="*/ 9205467 w 9313369"/>
              <a:gd name="connsiteY5" fmla="*/ 6921137 h 6964957"/>
              <a:gd name="connsiteX6" fmla="*/ 2343183 w 9313369"/>
              <a:gd name="connsiteY6" fmla="*/ 6888479 h 6964957"/>
              <a:gd name="connsiteX7" fmla="*/ 0 w 9313369"/>
              <a:gd name="connsiteY7" fmla="*/ 6863954 h 6964957"/>
              <a:gd name="connsiteX8" fmla="*/ 3461657 w 9313369"/>
              <a:gd name="connsiteY8" fmla="*/ 383754 h 6964957"/>
              <a:gd name="connsiteX0" fmla="*/ 3461657 w 9680783"/>
              <a:gd name="connsiteY0" fmla="*/ 383754 h 6964957"/>
              <a:gd name="connsiteX1" fmla="*/ 3845411 w 9680783"/>
              <a:gd name="connsiteY1" fmla="*/ 0 h 6964957"/>
              <a:gd name="connsiteX2" fmla="*/ 5972410 w 9680783"/>
              <a:gd name="connsiteY2" fmla="*/ 0 h 6964957"/>
              <a:gd name="connsiteX3" fmla="*/ 9229992 w 9680783"/>
              <a:gd name="connsiteY3" fmla="*/ 383754 h 6964957"/>
              <a:gd name="connsiteX4" fmla="*/ 9251764 w 9680783"/>
              <a:gd name="connsiteY4" fmla="*/ 6080182 h 6964957"/>
              <a:gd name="connsiteX5" fmla="*/ 9205467 w 9680783"/>
              <a:gd name="connsiteY5" fmla="*/ 6921137 h 6964957"/>
              <a:gd name="connsiteX6" fmla="*/ 2343183 w 9680783"/>
              <a:gd name="connsiteY6" fmla="*/ 6888479 h 6964957"/>
              <a:gd name="connsiteX7" fmla="*/ 0 w 9680783"/>
              <a:gd name="connsiteY7" fmla="*/ 6863954 h 6964957"/>
              <a:gd name="connsiteX8" fmla="*/ 3461657 w 9680783"/>
              <a:gd name="connsiteY8" fmla="*/ 383754 h 6964957"/>
              <a:gd name="connsiteX0" fmla="*/ 3461657 w 9680783"/>
              <a:gd name="connsiteY0" fmla="*/ 394640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461657 w 9680783"/>
              <a:gd name="connsiteY8" fmla="*/ 394640 h 6975843"/>
              <a:gd name="connsiteX0" fmla="*/ 3461657 w 9680783"/>
              <a:gd name="connsiteY0" fmla="*/ 394640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461657 w 9680783"/>
              <a:gd name="connsiteY8" fmla="*/ 394640 h 6975843"/>
              <a:gd name="connsiteX0" fmla="*/ 3377574 w 9680783"/>
              <a:gd name="connsiteY0" fmla="*/ 405151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93340 w 9680783"/>
              <a:gd name="connsiteY0" fmla="*/ 410406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93340 w 9680783"/>
              <a:gd name="connsiteY8" fmla="*/ 410406 h 6975843"/>
              <a:gd name="connsiteX0" fmla="*/ 3393340 w 9680783"/>
              <a:gd name="connsiteY0" fmla="*/ 410406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93340 w 9680783"/>
              <a:gd name="connsiteY8" fmla="*/ 410406 h 6975843"/>
              <a:gd name="connsiteX0" fmla="*/ 3393340 w 9680783"/>
              <a:gd name="connsiteY0" fmla="*/ 410406 h 6932023"/>
              <a:gd name="connsiteX1" fmla="*/ 4050363 w 9680783"/>
              <a:gd name="connsiteY1" fmla="*/ 5630 h 6932023"/>
              <a:gd name="connsiteX2" fmla="*/ 9281667 w 9680783"/>
              <a:gd name="connsiteY2" fmla="*/ 0 h 6932023"/>
              <a:gd name="connsiteX3" fmla="*/ 9229992 w 9680783"/>
              <a:gd name="connsiteY3" fmla="*/ 394640 h 6932023"/>
              <a:gd name="connsiteX4" fmla="*/ 9251764 w 9680783"/>
              <a:gd name="connsiteY4" fmla="*/ 6091068 h 6932023"/>
              <a:gd name="connsiteX5" fmla="*/ 9205467 w 9680783"/>
              <a:gd name="connsiteY5" fmla="*/ 6932023 h 6932023"/>
              <a:gd name="connsiteX6" fmla="*/ 2343183 w 9680783"/>
              <a:gd name="connsiteY6" fmla="*/ 6899365 h 6932023"/>
              <a:gd name="connsiteX7" fmla="*/ 0 w 9680783"/>
              <a:gd name="connsiteY7" fmla="*/ 6874840 h 6932023"/>
              <a:gd name="connsiteX8" fmla="*/ 3393340 w 9680783"/>
              <a:gd name="connsiteY8" fmla="*/ 410406 h 6932023"/>
              <a:gd name="connsiteX0" fmla="*/ 3393340 w 9680783"/>
              <a:gd name="connsiteY0" fmla="*/ 410406 h 6932023"/>
              <a:gd name="connsiteX1" fmla="*/ 4050363 w 9680783"/>
              <a:gd name="connsiteY1" fmla="*/ 5630 h 6932023"/>
              <a:gd name="connsiteX2" fmla="*/ 9281667 w 9680783"/>
              <a:gd name="connsiteY2" fmla="*/ 0 h 6932023"/>
              <a:gd name="connsiteX3" fmla="*/ 9229992 w 9680783"/>
              <a:gd name="connsiteY3" fmla="*/ 394640 h 6932023"/>
              <a:gd name="connsiteX4" fmla="*/ 9251764 w 9680783"/>
              <a:gd name="connsiteY4" fmla="*/ 6091068 h 6932023"/>
              <a:gd name="connsiteX5" fmla="*/ 9205467 w 9680783"/>
              <a:gd name="connsiteY5" fmla="*/ 6932023 h 6932023"/>
              <a:gd name="connsiteX6" fmla="*/ 2343183 w 9680783"/>
              <a:gd name="connsiteY6" fmla="*/ 6899365 h 6932023"/>
              <a:gd name="connsiteX7" fmla="*/ 0 w 9680783"/>
              <a:gd name="connsiteY7" fmla="*/ 6874840 h 6932023"/>
              <a:gd name="connsiteX8" fmla="*/ 3393340 w 9680783"/>
              <a:gd name="connsiteY8" fmla="*/ 410406 h 6932023"/>
              <a:gd name="connsiteX0" fmla="*/ 3393340 w 9680783"/>
              <a:gd name="connsiteY0" fmla="*/ 410406 h 6905747"/>
              <a:gd name="connsiteX1" fmla="*/ 4050363 w 9680783"/>
              <a:gd name="connsiteY1" fmla="*/ 5630 h 6905747"/>
              <a:gd name="connsiteX2" fmla="*/ 9281667 w 9680783"/>
              <a:gd name="connsiteY2" fmla="*/ 0 h 6905747"/>
              <a:gd name="connsiteX3" fmla="*/ 9229992 w 9680783"/>
              <a:gd name="connsiteY3" fmla="*/ 394640 h 6905747"/>
              <a:gd name="connsiteX4" fmla="*/ 9251764 w 9680783"/>
              <a:gd name="connsiteY4" fmla="*/ 6091068 h 6905747"/>
              <a:gd name="connsiteX5" fmla="*/ 9215978 w 9680783"/>
              <a:gd name="connsiteY5" fmla="*/ 6905747 h 6905747"/>
              <a:gd name="connsiteX6" fmla="*/ 2343183 w 9680783"/>
              <a:gd name="connsiteY6" fmla="*/ 6899365 h 6905747"/>
              <a:gd name="connsiteX7" fmla="*/ 0 w 9680783"/>
              <a:gd name="connsiteY7" fmla="*/ 6874840 h 6905747"/>
              <a:gd name="connsiteX8" fmla="*/ 3393340 w 9680783"/>
              <a:gd name="connsiteY8" fmla="*/ 410406 h 6905747"/>
              <a:gd name="connsiteX0" fmla="*/ 3393340 w 9680783"/>
              <a:gd name="connsiteY0" fmla="*/ 410406 h 6905747"/>
              <a:gd name="connsiteX1" fmla="*/ 4050363 w 9680783"/>
              <a:gd name="connsiteY1" fmla="*/ 5630 h 6905747"/>
              <a:gd name="connsiteX2" fmla="*/ 9281667 w 9680783"/>
              <a:gd name="connsiteY2" fmla="*/ 0 h 6905747"/>
              <a:gd name="connsiteX3" fmla="*/ 9229992 w 9680783"/>
              <a:gd name="connsiteY3" fmla="*/ 394640 h 6905747"/>
              <a:gd name="connsiteX4" fmla="*/ 9251764 w 9680783"/>
              <a:gd name="connsiteY4" fmla="*/ 6091068 h 6905747"/>
              <a:gd name="connsiteX5" fmla="*/ 9215978 w 9680783"/>
              <a:gd name="connsiteY5" fmla="*/ 6905747 h 6905747"/>
              <a:gd name="connsiteX6" fmla="*/ 2343183 w 9680783"/>
              <a:gd name="connsiteY6" fmla="*/ 6899365 h 6905747"/>
              <a:gd name="connsiteX7" fmla="*/ 0 w 9680783"/>
              <a:gd name="connsiteY7" fmla="*/ 6874840 h 6905747"/>
              <a:gd name="connsiteX8" fmla="*/ 3393340 w 9680783"/>
              <a:gd name="connsiteY8" fmla="*/ 410406 h 6905747"/>
              <a:gd name="connsiteX0" fmla="*/ 3393340 w 9667777"/>
              <a:gd name="connsiteY0" fmla="*/ 410406 h 6905747"/>
              <a:gd name="connsiteX1" fmla="*/ 4050363 w 9667777"/>
              <a:gd name="connsiteY1" fmla="*/ 5630 h 6905747"/>
              <a:gd name="connsiteX2" fmla="*/ 9281667 w 9667777"/>
              <a:gd name="connsiteY2" fmla="*/ 0 h 6905747"/>
              <a:gd name="connsiteX3" fmla="*/ 9229992 w 9667777"/>
              <a:gd name="connsiteY3" fmla="*/ 394640 h 6905747"/>
              <a:gd name="connsiteX4" fmla="*/ 9204467 w 9667777"/>
              <a:gd name="connsiteY4" fmla="*/ 6096324 h 6905747"/>
              <a:gd name="connsiteX5" fmla="*/ 9215978 w 9667777"/>
              <a:gd name="connsiteY5" fmla="*/ 6905747 h 6905747"/>
              <a:gd name="connsiteX6" fmla="*/ 2343183 w 9667777"/>
              <a:gd name="connsiteY6" fmla="*/ 6899365 h 6905747"/>
              <a:gd name="connsiteX7" fmla="*/ 0 w 9667777"/>
              <a:gd name="connsiteY7" fmla="*/ 6874840 h 6905747"/>
              <a:gd name="connsiteX8" fmla="*/ 3393340 w 9667777"/>
              <a:gd name="connsiteY8" fmla="*/ 410406 h 6905747"/>
              <a:gd name="connsiteX0" fmla="*/ 3393340 w 9656021"/>
              <a:gd name="connsiteY0" fmla="*/ 410406 h 6905747"/>
              <a:gd name="connsiteX1" fmla="*/ 4050363 w 9656021"/>
              <a:gd name="connsiteY1" fmla="*/ 5630 h 6905747"/>
              <a:gd name="connsiteX2" fmla="*/ 9281667 w 9656021"/>
              <a:gd name="connsiteY2" fmla="*/ 0 h 6905747"/>
              <a:gd name="connsiteX3" fmla="*/ 9229992 w 9656021"/>
              <a:gd name="connsiteY3" fmla="*/ 394640 h 6905747"/>
              <a:gd name="connsiteX4" fmla="*/ 9204467 w 9656021"/>
              <a:gd name="connsiteY4" fmla="*/ 6096324 h 6905747"/>
              <a:gd name="connsiteX5" fmla="*/ 9215978 w 9656021"/>
              <a:gd name="connsiteY5" fmla="*/ 6905747 h 6905747"/>
              <a:gd name="connsiteX6" fmla="*/ 2343183 w 9656021"/>
              <a:gd name="connsiteY6" fmla="*/ 6899365 h 6905747"/>
              <a:gd name="connsiteX7" fmla="*/ 0 w 9656021"/>
              <a:gd name="connsiteY7" fmla="*/ 6874840 h 6905747"/>
              <a:gd name="connsiteX8" fmla="*/ 3393340 w 9656021"/>
              <a:gd name="connsiteY8" fmla="*/ 410406 h 6905747"/>
              <a:gd name="connsiteX0" fmla="*/ 3393340 w 9636557"/>
              <a:gd name="connsiteY0" fmla="*/ 410406 h 6905747"/>
              <a:gd name="connsiteX1" fmla="*/ 4050363 w 9636557"/>
              <a:gd name="connsiteY1" fmla="*/ 5630 h 6905747"/>
              <a:gd name="connsiteX2" fmla="*/ 9281667 w 9636557"/>
              <a:gd name="connsiteY2" fmla="*/ 0 h 6905747"/>
              <a:gd name="connsiteX3" fmla="*/ 9203716 w 9636557"/>
              <a:gd name="connsiteY3" fmla="*/ 399895 h 6905747"/>
              <a:gd name="connsiteX4" fmla="*/ 9204467 w 9636557"/>
              <a:gd name="connsiteY4" fmla="*/ 6096324 h 6905747"/>
              <a:gd name="connsiteX5" fmla="*/ 9215978 w 9636557"/>
              <a:gd name="connsiteY5" fmla="*/ 6905747 h 6905747"/>
              <a:gd name="connsiteX6" fmla="*/ 2343183 w 9636557"/>
              <a:gd name="connsiteY6" fmla="*/ 6899365 h 6905747"/>
              <a:gd name="connsiteX7" fmla="*/ 0 w 9636557"/>
              <a:gd name="connsiteY7" fmla="*/ 6874840 h 6905747"/>
              <a:gd name="connsiteX8" fmla="*/ 3393340 w 9636557"/>
              <a:gd name="connsiteY8" fmla="*/ 410406 h 6905747"/>
              <a:gd name="connsiteX0" fmla="*/ 3393340 w 9359176"/>
              <a:gd name="connsiteY0" fmla="*/ 410406 h 6905747"/>
              <a:gd name="connsiteX1" fmla="*/ 4050363 w 9359176"/>
              <a:gd name="connsiteY1" fmla="*/ 5630 h 6905747"/>
              <a:gd name="connsiteX2" fmla="*/ 9281667 w 9359176"/>
              <a:gd name="connsiteY2" fmla="*/ 0 h 6905747"/>
              <a:gd name="connsiteX3" fmla="*/ 9203716 w 9359176"/>
              <a:gd name="connsiteY3" fmla="*/ 399895 h 6905747"/>
              <a:gd name="connsiteX4" fmla="*/ 9204467 w 9359176"/>
              <a:gd name="connsiteY4" fmla="*/ 6096324 h 6905747"/>
              <a:gd name="connsiteX5" fmla="*/ 9215978 w 9359176"/>
              <a:gd name="connsiteY5" fmla="*/ 6905747 h 6905747"/>
              <a:gd name="connsiteX6" fmla="*/ 2343183 w 9359176"/>
              <a:gd name="connsiteY6" fmla="*/ 6899365 h 6905747"/>
              <a:gd name="connsiteX7" fmla="*/ 0 w 9359176"/>
              <a:gd name="connsiteY7" fmla="*/ 6874840 h 6905747"/>
              <a:gd name="connsiteX8" fmla="*/ 3393340 w 9359176"/>
              <a:gd name="connsiteY8" fmla="*/ 410406 h 6905747"/>
              <a:gd name="connsiteX0" fmla="*/ 3393340 w 9362063"/>
              <a:gd name="connsiteY0" fmla="*/ 410406 h 6905747"/>
              <a:gd name="connsiteX1" fmla="*/ 4050363 w 9362063"/>
              <a:gd name="connsiteY1" fmla="*/ 5630 h 6905747"/>
              <a:gd name="connsiteX2" fmla="*/ 9281667 w 9362063"/>
              <a:gd name="connsiteY2" fmla="*/ 0 h 6905747"/>
              <a:gd name="connsiteX3" fmla="*/ 9219482 w 9362063"/>
              <a:gd name="connsiteY3" fmla="*/ 405150 h 6905747"/>
              <a:gd name="connsiteX4" fmla="*/ 9204467 w 9362063"/>
              <a:gd name="connsiteY4" fmla="*/ 6096324 h 6905747"/>
              <a:gd name="connsiteX5" fmla="*/ 9215978 w 9362063"/>
              <a:gd name="connsiteY5" fmla="*/ 6905747 h 6905747"/>
              <a:gd name="connsiteX6" fmla="*/ 2343183 w 9362063"/>
              <a:gd name="connsiteY6" fmla="*/ 6899365 h 6905747"/>
              <a:gd name="connsiteX7" fmla="*/ 0 w 9362063"/>
              <a:gd name="connsiteY7" fmla="*/ 6874840 h 6905747"/>
              <a:gd name="connsiteX8" fmla="*/ 3393340 w 9362063"/>
              <a:gd name="connsiteY8" fmla="*/ 410406 h 6905747"/>
              <a:gd name="connsiteX0" fmla="*/ 3393340 w 9283027"/>
              <a:gd name="connsiteY0" fmla="*/ 410406 h 6905747"/>
              <a:gd name="connsiteX1" fmla="*/ 4050363 w 9283027"/>
              <a:gd name="connsiteY1" fmla="*/ 5630 h 6905747"/>
              <a:gd name="connsiteX2" fmla="*/ 9281667 w 9283027"/>
              <a:gd name="connsiteY2" fmla="*/ 0 h 6905747"/>
              <a:gd name="connsiteX3" fmla="*/ 9219482 w 9283027"/>
              <a:gd name="connsiteY3" fmla="*/ 405150 h 6905747"/>
              <a:gd name="connsiteX4" fmla="*/ 9204467 w 9283027"/>
              <a:gd name="connsiteY4" fmla="*/ 6096324 h 6905747"/>
              <a:gd name="connsiteX5" fmla="*/ 9215978 w 9283027"/>
              <a:gd name="connsiteY5" fmla="*/ 6905747 h 6905747"/>
              <a:gd name="connsiteX6" fmla="*/ 2343183 w 9283027"/>
              <a:gd name="connsiteY6" fmla="*/ 6899365 h 6905747"/>
              <a:gd name="connsiteX7" fmla="*/ 0 w 9283027"/>
              <a:gd name="connsiteY7" fmla="*/ 6874840 h 6905747"/>
              <a:gd name="connsiteX8" fmla="*/ 3393340 w 9283027"/>
              <a:gd name="connsiteY8" fmla="*/ 410406 h 6905747"/>
              <a:gd name="connsiteX0" fmla="*/ 3393340 w 9223203"/>
              <a:gd name="connsiteY0" fmla="*/ 404776 h 6900117"/>
              <a:gd name="connsiteX1" fmla="*/ 4050363 w 9223203"/>
              <a:gd name="connsiteY1" fmla="*/ 0 h 6900117"/>
              <a:gd name="connsiteX2" fmla="*/ 9213350 w 9223203"/>
              <a:gd name="connsiteY2" fmla="*/ 10136 h 6900117"/>
              <a:gd name="connsiteX3" fmla="*/ 9219482 w 9223203"/>
              <a:gd name="connsiteY3" fmla="*/ 399520 h 6900117"/>
              <a:gd name="connsiteX4" fmla="*/ 9204467 w 9223203"/>
              <a:gd name="connsiteY4" fmla="*/ 6090694 h 6900117"/>
              <a:gd name="connsiteX5" fmla="*/ 9215978 w 9223203"/>
              <a:gd name="connsiteY5" fmla="*/ 6900117 h 6900117"/>
              <a:gd name="connsiteX6" fmla="*/ 2343183 w 9223203"/>
              <a:gd name="connsiteY6" fmla="*/ 6893735 h 6900117"/>
              <a:gd name="connsiteX7" fmla="*/ 0 w 9223203"/>
              <a:gd name="connsiteY7" fmla="*/ 6869210 h 6900117"/>
              <a:gd name="connsiteX8" fmla="*/ 3393340 w 9223203"/>
              <a:gd name="connsiteY8" fmla="*/ 404776 h 6900117"/>
              <a:gd name="connsiteX0" fmla="*/ 3393340 w 9223203"/>
              <a:gd name="connsiteY0" fmla="*/ 404776 h 6900117"/>
              <a:gd name="connsiteX1" fmla="*/ 4050363 w 9223203"/>
              <a:gd name="connsiteY1" fmla="*/ 0 h 6900117"/>
              <a:gd name="connsiteX2" fmla="*/ 9213350 w 9223203"/>
              <a:gd name="connsiteY2" fmla="*/ 10136 h 6900117"/>
              <a:gd name="connsiteX3" fmla="*/ 9219482 w 9223203"/>
              <a:gd name="connsiteY3" fmla="*/ 399520 h 6900117"/>
              <a:gd name="connsiteX4" fmla="*/ 9204467 w 9223203"/>
              <a:gd name="connsiteY4" fmla="*/ 6090694 h 6900117"/>
              <a:gd name="connsiteX5" fmla="*/ 9215978 w 9223203"/>
              <a:gd name="connsiteY5" fmla="*/ 6900117 h 6900117"/>
              <a:gd name="connsiteX6" fmla="*/ 2343183 w 9223203"/>
              <a:gd name="connsiteY6" fmla="*/ 6893735 h 6900117"/>
              <a:gd name="connsiteX7" fmla="*/ 0 w 9223203"/>
              <a:gd name="connsiteY7" fmla="*/ 6869210 h 6900117"/>
              <a:gd name="connsiteX8" fmla="*/ 3393340 w 9223203"/>
              <a:gd name="connsiteY8" fmla="*/ 404776 h 6900117"/>
              <a:gd name="connsiteX0" fmla="*/ 3393340 w 9223860"/>
              <a:gd name="connsiteY0" fmla="*/ 404776 h 6900117"/>
              <a:gd name="connsiteX1" fmla="*/ 4050363 w 9223860"/>
              <a:gd name="connsiteY1" fmla="*/ 0 h 6900117"/>
              <a:gd name="connsiteX2" fmla="*/ 9223860 w 9223860"/>
              <a:gd name="connsiteY2" fmla="*/ 4881 h 6900117"/>
              <a:gd name="connsiteX3" fmla="*/ 9219482 w 9223860"/>
              <a:gd name="connsiteY3" fmla="*/ 399520 h 6900117"/>
              <a:gd name="connsiteX4" fmla="*/ 9204467 w 9223860"/>
              <a:gd name="connsiteY4" fmla="*/ 6090694 h 6900117"/>
              <a:gd name="connsiteX5" fmla="*/ 9215978 w 9223860"/>
              <a:gd name="connsiteY5" fmla="*/ 6900117 h 6900117"/>
              <a:gd name="connsiteX6" fmla="*/ 2343183 w 9223860"/>
              <a:gd name="connsiteY6" fmla="*/ 6893735 h 6900117"/>
              <a:gd name="connsiteX7" fmla="*/ 0 w 9223860"/>
              <a:gd name="connsiteY7" fmla="*/ 6869210 h 6900117"/>
              <a:gd name="connsiteX8" fmla="*/ 3393340 w 9223860"/>
              <a:gd name="connsiteY8" fmla="*/ 404776 h 690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3860" h="6900117">
                <a:moveTo>
                  <a:pt x="3393340" y="404776"/>
                </a:moveTo>
                <a:cubicBezTo>
                  <a:pt x="3498444" y="229621"/>
                  <a:pt x="3633470" y="0"/>
                  <a:pt x="4050363" y="0"/>
                </a:cubicBezTo>
                <a:lnTo>
                  <a:pt x="9223860" y="4881"/>
                </a:lnTo>
                <a:cubicBezTo>
                  <a:pt x="9220339" y="209833"/>
                  <a:pt x="9219482" y="187579"/>
                  <a:pt x="9219482" y="399520"/>
                </a:cubicBezTo>
                <a:cubicBezTo>
                  <a:pt x="9228240" y="2424453"/>
                  <a:pt x="9220858" y="4175368"/>
                  <a:pt x="9204467" y="6090694"/>
                </a:cubicBezTo>
                <a:cubicBezTo>
                  <a:pt x="9204467" y="6302635"/>
                  <a:pt x="9212457" y="6700420"/>
                  <a:pt x="9215978" y="6900117"/>
                </a:cubicBezTo>
                <a:lnTo>
                  <a:pt x="2343183" y="6893735"/>
                </a:lnTo>
                <a:cubicBezTo>
                  <a:pt x="2131242" y="6893735"/>
                  <a:pt x="231227" y="6870944"/>
                  <a:pt x="0" y="6869210"/>
                </a:cubicBezTo>
                <a:cubicBezTo>
                  <a:pt x="394138" y="6103641"/>
                  <a:pt x="2960057" y="1205523"/>
                  <a:pt x="3393340" y="404776"/>
                </a:cubicBezTo>
                <a:close/>
              </a:path>
            </a:pathLst>
          </a:custGeom>
          <a:solidFill>
            <a:schemeClr val="accent6"/>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1CE8AD10-DC90-42EF-BFD1-261432022C4D}"/>
              </a:ext>
            </a:extLst>
          </p:cNvPr>
          <p:cNvSpPr>
            <a:spLocks noGrp="1"/>
          </p:cNvSpPr>
          <p:nvPr>
            <p:ph type="body" sz="quarter" idx="26" hasCustomPrompt="1"/>
          </p:nvPr>
        </p:nvSpPr>
        <p:spPr>
          <a:xfrm>
            <a:off x="6904994" y="1828800"/>
            <a:ext cx="4075113" cy="1493839"/>
          </a:xfrm>
        </p:spPr>
        <p:txBody>
          <a:bodyPr/>
          <a:lstStyle>
            <a:lvl1pPr>
              <a:defRPr sz="4000" b="0">
                <a:solidFill>
                  <a:schemeClr val="bg1"/>
                </a:solidFill>
              </a:defRPr>
            </a:lvl1pPr>
          </a:lstStyle>
          <a:p>
            <a:pPr lvl="0"/>
            <a:r>
              <a:rPr lang="en-US"/>
              <a:t>Presentation Title Goes Here.</a:t>
            </a:r>
          </a:p>
        </p:txBody>
      </p:sp>
      <p:pic>
        <p:nvPicPr>
          <p:cNvPr id="12" name="Picture 11" descr="A logo on a black background&#10;&#10;AI-generated content may be incorrect.">
            <a:extLst>
              <a:ext uri="{FF2B5EF4-FFF2-40B4-BE49-F238E27FC236}">
                <a16:creationId xmlns:a16="http://schemas.microsoft.com/office/drawing/2014/main" id="{07F65082-C6CA-59CE-C63B-4C27ADC52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465" y="1471281"/>
            <a:ext cx="2483136" cy="1655658"/>
          </a:xfrm>
          <a:prstGeom prst="rect">
            <a:avLst/>
          </a:prstGeom>
        </p:spPr>
      </p:pic>
    </p:spTree>
    <p:extLst>
      <p:ext uri="{BB962C8B-B14F-4D97-AF65-F5344CB8AC3E}">
        <p14:creationId xmlns:p14="http://schemas.microsoft.com/office/powerpoint/2010/main" val="257225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bg>
      <p:bgPr>
        <a:solidFill>
          <a:schemeClr val="bg2">
            <a:lumMod val="95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7BFBA4E-EFD6-D365-FE51-C6313C184EA3}"/>
              </a:ext>
            </a:extLst>
          </p:cNvPr>
          <p:cNvSpPr>
            <a:spLocks noGrp="1"/>
          </p:cNvSpPr>
          <p:nvPr>
            <p:ph type="pic" sz="quarter" idx="28" hasCustomPrompt="1"/>
          </p:nvPr>
        </p:nvSpPr>
        <p:spPr>
          <a:xfrm>
            <a:off x="0" y="0"/>
            <a:ext cx="12192000" cy="6858000"/>
          </a:xfrm>
          <a:solidFill>
            <a:schemeClr val="accent6"/>
          </a:solidFill>
        </p:spPr>
        <p:txBody>
          <a:bodyPr/>
          <a:lstStyle/>
          <a:p>
            <a:r>
              <a:rPr lang="en-US"/>
              <a:t>Insert your image here</a:t>
            </a:r>
          </a:p>
        </p:txBody>
      </p:sp>
      <p:sp>
        <p:nvSpPr>
          <p:cNvPr id="14" name="Title 1">
            <a:extLst>
              <a:ext uri="{FF2B5EF4-FFF2-40B4-BE49-F238E27FC236}">
                <a16:creationId xmlns:a16="http://schemas.microsoft.com/office/drawing/2014/main" id="{C56CAE78-4DA9-364A-609C-678E0074EBC4}"/>
              </a:ext>
            </a:extLst>
          </p:cNvPr>
          <p:cNvSpPr>
            <a:spLocks noGrp="1"/>
          </p:cNvSpPr>
          <p:nvPr>
            <p:ph type="ctrTitle" hasCustomPrompt="1"/>
          </p:nvPr>
        </p:nvSpPr>
        <p:spPr>
          <a:xfrm>
            <a:off x="6986892" y="1578059"/>
            <a:ext cx="4399280" cy="1021478"/>
          </a:xfrm>
        </p:spPr>
        <p:txBody>
          <a:bodyPr anchor="b"/>
          <a:lstStyle>
            <a:lvl1pPr algn="l">
              <a:defRPr sz="4000">
                <a:solidFill>
                  <a:schemeClr val="bg1"/>
                </a:solidFill>
              </a:defRPr>
            </a:lvl1pPr>
          </a:lstStyle>
          <a:p>
            <a:r>
              <a:rPr lang="en-US"/>
              <a:t>Divider slide title goes here</a:t>
            </a:r>
          </a:p>
        </p:txBody>
      </p:sp>
      <p:sp>
        <p:nvSpPr>
          <p:cNvPr id="13" name="Text Placeholder 18">
            <a:extLst>
              <a:ext uri="{FF2B5EF4-FFF2-40B4-BE49-F238E27FC236}">
                <a16:creationId xmlns:a16="http://schemas.microsoft.com/office/drawing/2014/main" id="{E4280521-F104-87B6-5F2B-B729F91362C3}"/>
              </a:ext>
            </a:extLst>
          </p:cNvPr>
          <p:cNvSpPr>
            <a:spLocks noGrp="1"/>
          </p:cNvSpPr>
          <p:nvPr>
            <p:ph type="body" sz="quarter" idx="26" hasCustomPrompt="1"/>
          </p:nvPr>
        </p:nvSpPr>
        <p:spPr>
          <a:xfrm>
            <a:off x="6986892" y="2897309"/>
            <a:ext cx="3443648" cy="3005780"/>
          </a:xfrm>
        </p:spPr>
        <p:txBody>
          <a:bodyPr/>
          <a:lstStyle>
            <a:lvl1pPr>
              <a:lnSpc>
                <a:spcPct val="110000"/>
              </a:lnSpc>
              <a:defRPr sz="1400" b="0">
                <a:solidFill>
                  <a:schemeClr val="bg1"/>
                </a:solidFill>
              </a:defRPr>
            </a:lvl1pPr>
          </a:lstStyle>
          <a:p>
            <a:pPr lvl="0"/>
            <a:r>
              <a:rPr lang="en-US"/>
              <a:t>Body copy goes here.</a:t>
            </a:r>
          </a:p>
        </p:txBody>
      </p:sp>
      <p:sp>
        <p:nvSpPr>
          <p:cNvPr id="16" name="Picture Placeholder 15">
            <a:extLst>
              <a:ext uri="{FF2B5EF4-FFF2-40B4-BE49-F238E27FC236}">
                <a16:creationId xmlns:a16="http://schemas.microsoft.com/office/drawing/2014/main" id="{464AF769-9563-25D6-66A4-3A9502B1A365}"/>
              </a:ext>
            </a:extLst>
          </p:cNvPr>
          <p:cNvSpPr>
            <a:spLocks noGrp="1"/>
          </p:cNvSpPr>
          <p:nvPr>
            <p:ph type="pic" sz="quarter" idx="27" hasCustomPrompt="1"/>
          </p:nvPr>
        </p:nvSpPr>
        <p:spPr>
          <a:xfrm>
            <a:off x="618986" y="701675"/>
            <a:ext cx="5242058" cy="5241925"/>
          </a:xfrm>
          <a:blipFill>
            <a:blip r:embed="rId2"/>
            <a:stretch>
              <a:fillRect/>
            </a:stretch>
          </a:blipFill>
        </p:spPr>
        <p:txBody>
          <a:bodyPr/>
          <a:lstStyle>
            <a:lvl1pPr>
              <a:defRPr/>
            </a:lvl1pPr>
          </a:lstStyle>
          <a:p>
            <a:r>
              <a:rPr lang="en-US"/>
              <a:t>Don’t alter symbol</a:t>
            </a:r>
          </a:p>
        </p:txBody>
      </p:sp>
      <p:sp>
        <p:nvSpPr>
          <p:cNvPr id="23" name="Date Placeholder 11">
            <a:extLst>
              <a:ext uri="{FF2B5EF4-FFF2-40B4-BE49-F238E27FC236}">
                <a16:creationId xmlns:a16="http://schemas.microsoft.com/office/drawing/2014/main" id="{1C3A8D6A-9A83-A073-3E8A-517E92A98904}"/>
              </a:ext>
            </a:extLst>
          </p:cNvPr>
          <p:cNvSpPr>
            <a:spLocks noGrp="1"/>
          </p:cNvSpPr>
          <p:nvPr>
            <p:ph type="dt" sz="half" idx="2"/>
          </p:nvPr>
        </p:nvSpPr>
        <p:spPr>
          <a:xfrm>
            <a:off x="10681741" y="6378655"/>
            <a:ext cx="602293" cy="229667"/>
          </a:xfrm>
        </p:spPr>
        <p:txBody>
          <a:bodyPr/>
          <a:lstStyle/>
          <a:p>
            <a:fld id="{11AB95E4-5D05-6C4B-BEA2-1CFFAB5054DF}" type="datetime1">
              <a:rPr lang="en-US" smtClean="0"/>
              <a:t>2/26/2026</a:t>
            </a:fld>
            <a:endParaRPr lang="en-US"/>
          </a:p>
        </p:txBody>
      </p:sp>
      <p:sp>
        <p:nvSpPr>
          <p:cNvPr id="24" name="Slide Number Placeholder 13">
            <a:extLst>
              <a:ext uri="{FF2B5EF4-FFF2-40B4-BE49-F238E27FC236}">
                <a16:creationId xmlns:a16="http://schemas.microsoft.com/office/drawing/2014/main" id="{C72B605C-5366-28F6-9C90-2B5B3DA2E572}"/>
              </a:ext>
            </a:extLst>
          </p:cNvPr>
          <p:cNvSpPr>
            <a:spLocks noGrp="1"/>
          </p:cNvSpPr>
          <p:nvPr>
            <p:ph type="sldNum" sz="quarter" idx="4"/>
          </p:nvPr>
        </p:nvSpPr>
        <p:spPr>
          <a:xfrm>
            <a:off x="11546037" y="6378655"/>
            <a:ext cx="305844" cy="229667"/>
          </a:xfrm>
        </p:spPr>
        <p:txBody>
          <a:bodyPr/>
          <a:lstStyle/>
          <a:p>
            <a:pPr algn="r"/>
            <a:fld id="{0FB30ECB-4348-2242-A815-4CF368CB4293}" type="slidenum">
              <a:rPr lang="en-US" smtClean="0"/>
              <a:pPr algn="r"/>
              <a:t>‹#›</a:t>
            </a:fld>
            <a:endParaRPr lang="en-US"/>
          </a:p>
        </p:txBody>
      </p:sp>
      <p:pic>
        <p:nvPicPr>
          <p:cNvPr id="3" name="Picture 2">
            <a:extLst>
              <a:ext uri="{FF2B5EF4-FFF2-40B4-BE49-F238E27FC236}">
                <a16:creationId xmlns:a16="http://schemas.microsoft.com/office/drawing/2014/main" id="{101FFCC9-397C-FC05-2E4F-10666B21145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9270"/>
          <a:stretch/>
        </p:blipFill>
        <p:spPr>
          <a:xfrm>
            <a:off x="541289" y="6156325"/>
            <a:ext cx="1886089" cy="556371"/>
          </a:xfrm>
          <a:prstGeom prst="rect">
            <a:avLst/>
          </a:prstGeom>
        </p:spPr>
      </p:pic>
    </p:spTree>
    <p:extLst>
      <p:ext uri="{BB962C8B-B14F-4D97-AF65-F5344CB8AC3E}">
        <p14:creationId xmlns:p14="http://schemas.microsoft.com/office/powerpoint/2010/main" val="14170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6">
    <p:bg>
      <p:bgPr>
        <a:solidFill>
          <a:schemeClr val="bg2">
            <a:lumMod val="95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7BFBA4E-EFD6-D365-FE51-C6313C184EA3}"/>
              </a:ext>
            </a:extLst>
          </p:cNvPr>
          <p:cNvSpPr>
            <a:spLocks noGrp="1"/>
          </p:cNvSpPr>
          <p:nvPr>
            <p:ph type="pic" sz="quarter" idx="28" hasCustomPrompt="1"/>
          </p:nvPr>
        </p:nvSpPr>
        <p:spPr>
          <a:xfrm>
            <a:off x="0" y="0"/>
            <a:ext cx="12192000" cy="6858000"/>
          </a:xfrm>
          <a:solidFill>
            <a:schemeClr val="accent6"/>
          </a:solidFill>
        </p:spPr>
        <p:txBody>
          <a:bodyPr/>
          <a:lstStyle/>
          <a:p>
            <a:r>
              <a:rPr lang="en-US"/>
              <a:t>Insert your image here</a:t>
            </a:r>
          </a:p>
        </p:txBody>
      </p:sp>
      <p:sp>
        <p:nvSpPr>
          <p:cNvPr id="16" name="Picture Placeholder 15">
            <a:extLst>
              <a:ext uri="{FF2B5EF4-FFF2-40B4-BE49-F238E27FC236}">
                <a16:creationId xmlns:a16="http://schemas.microsoft.com/office/drawing/2014/main" id="{464AF769-9563-25D6-66A4-3A9502B1A365}"/>
              </a:ext>
            </a:extLst>
          </p:cNvPr>
          <p:cNvSpPr>
            <a:spLocks noGrp="1"/>
          </p:cNvSpPr>
          <p:nvPr>
            <p:ph type="pic" sz="quarter" idx="27" hasCustomPrompt="1"/>
          </p:nvPr>
        </p:nvSpPr>
        <p:spPr>
          <a:xfrm>
            <a:off x="618986" y="701676"/>
            <a:ext cx="5263654" cy="5263520"/>
          </a:xfrm>
          <a:blipFill>
            <a:blip r:embed="rId2"/>
            <a:stretch>
              <a:fillRect/>
            </a:stretch>
          </a:blipFill>
        </p:spPr>
        <p:txBody>
          <a:bodyPr/>
          <a:lstStyle>
            <a:lvl1pPr>
              <a:defRPr>
                <a:solidFill>
                  <a:schemeClr val="bg1"/>
                </a:solidFill>
              </a:defRPr>
            </a:lvl1pPr>
          </a:lstStyle>
          <a:p>
            <a:r>
              <a:rPr lang="en-US"/>
              <a:t>Don’t alter symbol</a:t>
            </a:r>
          </a:p>
        </p:txBody>
      </p:sp>
      <p:sp>
        <p:nvSpPr>
          <p:cNvPr id="14" name="Title 1">
            <a:extLst>
              <a:ext uri="{FF2B5EF4-FFF2-40B4-BE49-F238E27FC236}">
                <a16:creationId xmlns:a16="http://schemas.microsoft.com/office/drawing/2014/main" id="{C56CAE78-4DA9-364A-609C-678E0074EBC4}"/>
              </a:ext>
            </a:extLst>
          </p:cNvPr>
          <p:cNvSpPr>
            <a:spLocks noGrp="1"/>
          </p:cNvSpPr>
          <p:nvPr>
            <p:ph type="ctrTitle" hasCustomPrompt="1"/>
          </p:nvPr>
        </p:nvSpPr>
        <p:spPr>
          <a:xfrm>
            <a:off x="6986892" y="1578059"/>
            <a:ext cx="4399280" cy="1021478"/>
          </a:xfrm>
        </p:spPr>
        <p:txBody>
          <a:bodyPr anchor="b"/>
          <a:lstStyle>
            <a:lvl1pPr algn="l">
              <a:defRPr sz="4000">
                <a:solidFill>
                  <a:schemeClr val="bg1"/>
                </a:solidFill>
              </a:defRPr>
            </a:lvl1pPr>
          </a:lstStyle>
          <a:p>
            <a:r>
              <a:rPr lang="en-US"/>
              <a:t>Divider slide title goes here</a:t>
            </a:r>
          </a:p>
        </p:txBody>
      </p:sp>
      <p:sp>
        <p:nvSpPr>
          <p:cNvPr id="13" name="Text Placeholder 18">
            <a:extLst>
              <a:ext uri="{FF2B5EF4-FFF2-40B4-BE49-F238E27FC236}">
                <a16:creationId xmlns:a16="http://schemas.microsoft.com/office/drawing/2014/main" id="{E4280521-F104-87B6-5F2B-B729F91362C3}"/>
              </a:ext>
            </a:extLst>
          </p:cNvPr>
          <p:cNvSpPr>
            <a:spLocks noGrp="1"/>
          </p:cNvSpPr>
          <p:nvPr>
            <p:ph type="body" sz="quarter" idx="26" hasCustomPrompt="1"/>
          </p:nvPr>
        </p:nvSpPr>
        <p:spPr>
          <a:xfrm>
            <a:off x="6986892" y="2897309"/>
            <a:ext cx="3443648" cy="3005780"/>
          </a:xfrm>
        </p:spPr>
        <p:txBody>
          <a:bodyPr/>
          <a:lstStyle>
            <a:lvl1pPr>
              <a:lnSpc>
                <a:spcPct val="110000"/>
              </a:lnSpc>
              <a:defRPr sz="1400" b="0">
                <a:solidFill>
                  <a:schemeClr val="bg1"/>
                </a:solidFill>
              </a:defRPr>
            </a:lvl1pPr>
          </a:lstStyle>
          <a:p>
            <a:pPr lvl="0"/>
            <a:r>
              <a:rPr lang="en-US"/>
              <a:t>Body copy goes here.</a:t>
            </a:r>
          </a:p>
        </p:txBody>
      </p:sp>
      <p:sp>
        <p:nvSpPr>
          <p:cNvPr id="23" name="Date Placeholder 11">
            <a:extLst>
              <a:ext uri="{FF2B5EF4-FFF2-40B4-BE49-F238E27FC236}">
                <a16:creationId xmlns:a16="http://schemas.microsoft.com/office/drawing/2014/main" id="{1C3A8D6A-9A83-A073-3E8A-517E92A98904}"/>
              </a:ext>
            </a:extLst>
          </p:cNvPr>
          <p:cNvSpPr>
            <a:spLocks noGrp="1"/>
          </p:cNvSpPr>
          <p:nvPr>
            <p:ph type="dt" sz="half" idx="2"/>
          </p:nvPr>
        </p:nvSpPr>
        <p:spPr>
          <a:xfrm>
            <a:off x="10684658" y="6378655"/>
            <a:ext cx="602293" cy="229667"/>
          </a:xfrm>
        </p:spPr>
        <p:txBody>
          <a:bodyPr/>
          <a:lstStyle/>
          <a:p>
            <a:fld id="{11AB95E4-5D05-6C4B-BEA2-1CFFAB5054DF}" type="datetime1">
              <a:rPr lang="en-US" smtClean="0"/>
              <a:t>2/26/2026</a:t>
            </a:fld>
            <a:endParaRPr lang="en-US"/>
          </a:p>
        </p:txBody>
      </p:sp>
      <p:sp>
        <p:nvSpPr>
          <p:cNvPr id="24" name="Slide Number Placeholder 13">
            <a:extLst>
              <a:ext uri="{FF2B5EF4-FFF2-40B4-BE49-F238E27FC236}">
                <a16:creationId xmlns:a16="http://schemas.microsoft.com/office/drawing/2014/main" id="{C72B605C-5366-28F6-9C90-2B5B3DA2E572}"/>
              </a:ext>
            </a:extLst>
          </p:cNvPr>
          <p:cNvSpPr>
            <a:spLocks noGrp="1"/>
          </p:cNvSpPr>
          <p:nvPr>
            <p:ph type="sldNum" sz="quarter" idx="4"/>
          </p:nvPr>
        </p:nvSpPr>
        <p:spPr>
          <a:xfrm>
            <a:off x="11548954" y="6378655"/>
            <a:ext cx="305844" cy="229667"/>
          </a:xfrm>
        </p:spPr>
        <p:txBody>
          <a:bodyPr/>
          <a:lstStyle/>
          <a:p>
            <a:pPr algn="r"/>
            <a:fld id="{0FB30ECB-4348-2242-A815-4CF368CB4293}" type="slidenum">
              <a:rPr lang="en-US" smtClean="0"/>
              <a:pPr algn="r"/>
              <a:t>‹#›</a:t>
            </a:fld>
            <a:endParaRPr lang="en-US"/>
          </a:p>
        </p:txBody>
      </p:sp>
      <p:pic>
        <p:nvPicPr>
          <p:cNvPr id="3" name="Picture 2">
            <a:extLst>
              <a:ext uri="{FF2B5EF4-FFF2-40B4-BE49-F238E27FC236}">
                <a16:creationId xmlns:a16="http://schemas.microsoft.com/office/drawing/2014/main" id="{7B8F9E83-788A-32A9-3933-13E623ADE185}"/>
              </a:ext>
            </a:extLst>
          </p:cNvPr>
          <p:cNvPicPr>
            <a:picLocks noChangeAspect="1"/>
          </p:cNvPicPr>
          <p:nvPr userDrawn="1"/>
        </p:nvPicPr>
        <p:blipFill>
          <a:blip r:embed="rId3"/>
          <a:stretch>
            <a:fillRect/>
          </a:stretch>
        </p:blipFill>
        <p:spPr>
          <a:xfrm>
            <a:off x="519375" y="6172287"/>
            <a:ext cx="1883827" cy="554784"/>
          </a:xfrm>
          <a:prstGeom prst="rect">
            <a:avLst/>
          </a:prstGeom>
        </p:spPr>
      </p:pic>
    </p:spTree>
    <p:extLst>
      <p:ext uri="{BB962C8B-B14F-4D97-AF65-F5344CB8AC3E}">
        <p14:creationId xmlns:p14="http://schemas.microsoft.com/office/powerpoint/2010/main" val="167162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7">
    <p:bg>
      <p:bgPr>
        <a:solidFill>
          <a:schemeClr val="bg2">
            <a:lumMod val="95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7BFBA4E-EFD6-D365-FE51-C6313C184EA3}"/>
              </a:ext>
            </a:extLst>
          </p:cNvPr>
          <p:cNvSpPr>
            <a:spLocks noGrp="1"/>
          </p:cNvSpPr>
          <p:nvPr>
            <p:ph type="pic" sz="quarter" idx="28" hasCustomPrompt="1"/>
          </p:nvPr>
        </p:nvSpPr>
        <p:spPr>
          <a:xfrm>
            <a:off x="0" y="0"/>
            <a:ext cx="12192000" cy="6858000"/>
          </a:xfrm>
          <a:solidFill>
            <a:schemeClr val="accent6"/>
          </a:solidFill>
        </p:spPr>
        <p:txBody>
          <a:bodyPr/>
          <a:lstStyle/>
          <a:p>
            <a:r>
              <a:rPr lang="en-US"/>
              <a:t>Insert your image here</a:t>
            </a:r>
          </a:p>
        </p:txBody>
      </p:sp>
      <p:sp>
        <p:nvSpPr>
          <p:cNvPr id="14" name="Title 1">
            <a:extLst>
              <a:ext uri="{FF2B5EF4-FFF2-40B4-BE49-F238E27FC236}">
                <a16:creationId xmlns:a16="http://schemas.microsoft.com/office/drawing/2014/main" id="{C56CAE78-4DA9-364A-609C-678E0074EBC4}"/>
              </a:ext>
            </a:extLst>
          </p:cNvPr>
          <p:cNvSpPr>
            <a:spLocks noGrp="1"/>
          </p:cNvSpPr>
          <p:nvPr>
            <p:ph type="ctrTitle" hasCustomPrompt="1"/>
          </p:nvPr>
        </p:nvSpPr>
        <p:spPr>
          <a:xfrm>
            <a:off x="6986892" y="1578059"/>
            <a:ext cx="4399280" cy="1021478"/>
          </a:xfrm>
        </p:spPr>
        <p:txBody>
          <a:bodyPr anchor="b"/>
          <a:lstStyle>
            <a:lvl1pPr algn="l">
              <a:defRPr sz="4000">
                <a:solidFill>
                  <a:schemeClr val="bg1"/>
                </a:solidFill>
              </a:defRPr>
            </a:lvl1pPr>
          </a:lstStyle>
          <a:p>
            <a:r>
              <a:rPr lang="en-US"/>
              <a:t>Divider slide title goes here</a:t>
            </a:r>
          </a:p>
        </p:txBody>
      </p:sp>
      <p:sp>
        <p:nvSpPr>
          <p:cNvPr id="13" name="Text Placeholder 18">
            <a:extLst>
              <a:ext uri="{FF2B5EF4-FFF2-40B4-BE49-F238E27FC236}">
                <a16:creationId xmlns:a16="http://schemas.microsoft.com/office/drawing/2014/main" id="{E4280521-F104-87B6-5F2B-B729F91362C3}"/>
              </a:ext>
            </a:extLst>
          </p:cNvPr>
          <p:cNvSpPr>
            <a:spLocks noGrp="1"/>
          </p:cNvSpPr>
          <p:nvPr>
            <p:ph type="body" sz="quarter" idx="26" hasCustomPrompt="1"/>
          </p:nvPr>
        </p:nvSpPr>
        <p:spPr>
          <a:xfrm>
            <a:off x="6986892" y="2897309"/>
            <a:ext cx="3443648" cy="3005780"/>
          </a:xfrm>
        </p:spPr>
        <p:txBody>
          <a:bodyPr/>
          <a:lstStyle>
            <a:lvl1pPr>
              <a:lnSpc>
                <a:spcPct val="110000"/>
              </a:lnSpc>
              <a:defRPr sz="1400" b="0">
                <a:solidFill>
                  <a:schemeClr val="bg1"/>
                </a:solidFill>
              </a:defRPr>
            </a:lvl1pPr>
          </a:lstStyle>
          <a:p>
            <a:pPr lvl="0"/>
            <a:r>
              <a:rPr lang="en-US"/>
              <a:t>Body copy goes here.</a:t>
            </a:r>
          </a:p>
        </p:txBody>
      </p:sp>
      <p:sp>
        <p:nvSpPr>
          <p:cNvPr id="16" name="Picture Placeholder 15">
            <a:extLst>
              <a:ext uri="{FF2B5EF4-FFF2-40B4-BE49-F238E27FC236}">
                <a16:creationId xmlns:a16="http://schemas.microsoft.com/office/drawing/2014/main" id="{464AF769-9563-25D6-66A4-3A9502B1A365}"/>
              </a:ext>
            </a:extLst>
          </p:cNvPr>
          <p:cNvSpPr>
            <a:spLocks noGrp="1"/>
          </p:cNvSpPr>
          <p:nvPr>
            <p:ph type="pic" sz="quarter" idx="27" hasCustomPrompt="1"/>
          </p:nvPr>
        </p:nvSpPr>
        <p:spPr>
          <a:xfrm>
            <a:off x="618986" y="701675"/>
            <a:ext cx="5242058" cy="5241925"/>
          </a:xfrm>
          <a:blipFill>
            <a:blip r:embed="rId2"/>
            <a:stretch>
              <a:fillRect/>
            </a:stretch>
          </a:blipFill>
        </p:spPr>
        <p:txBody>
          <a:bodyPr/>
          <a:lstStyle>
            <a:lvl1pPr>
              <a:defRPr/>
            </a:lvl1pPr>
          </a:lstStyle>
          <a:p>
            <a:r>
              <a:rPr lang="en-US"/>
              <a:t>Don’t alter symbol</a:t>
            </a:r>
          </a:p>
        </p:txBody>
      </p:sp>
      <p:sp>
        <p:nvSpPr>
          <p:cNvPr id="23" name="Date Placeholder 11">
            <a:extLst>
              <a:ext uri="{FF2B5EF4-FFF2-40B4-BE49-F238E27FC236}">
                <a16:creationId xmlns:a16="http://schemas.microsoft.com/office/drawing/2014/main" id="{1C3A8D6A-9A83-A073-3E8A-517E92A98904}"/>
              </a:ext>
            </a:extLst>
          </p:cNvPr>
          <p:cNvSpPr>
            <a:spLocks noGrp="1"/>
          </p:cNvSpPr>
          <p:nvPr>
            <p:ph type="dt" sz="half" idx="2"/>
          </p:nvPr>
        </p:nvSpPr>
        <p:spPr>
          <a:xfrm>
            <a:off x="10681857" y="6378655"/>
            <a:ext cx="602293" cy="229667"/>
          </a:xfrm>
        </p:spPr>
        <p:txBody>
          <a:bodyPr/>
          <a:lstStyle/>
          <a:p>
            <a:fld id="{11AB95E4-5D05-6C4B-BEA2-1CFFAB5054DF}" type="datetime1">
              <a:rPr lang="en-US" smtClean="0"/>
              <a:t>2/26/2026</a:t>
            </a:fld>
            <a:endParaRPr lang="en-US"/>
          </a:p>
        </p:txBody>
      </p:sp>
      <p:sp>
        <p:nvSpPr>
          <p:cNvPr id="24" name="Slide Number Placeholder 13">
            <a:extLst>
              <a:ext uri="{FF2B5EF4-FFF2-40B4-BE49-F238E27FC236}">
                <a16:creationId xmlns:a16="http://schemas.microsoft.com/office/drawing/2014/main" id="{C72B605C-5366-28F6-9C90-2B5B3DA2E572}"/>
              </a:ext>
            </a:extLst>
          </p:cNvPr>
          <p:cNvSpPr>
            <a:spLocks noGrp="1"/>
          </p:cNvSpPr>
          <p:nvPr>
            <p:ph type="sldNum" sz="quarter" idx="4"/>
          </p:nvPr>
        </p:nvSpPr>
        <p:spPr>
          <a:xfrm>
            <a:off x="11546153" y="6378655"/>
            <a:ext cx="305844" cy="229667"/>
          </a:xfrm>
        </p:spPr>
        <p:txBody>
          <a:bodyPr/>
          <a:lstStyle/>
          <a:p>
            <a:pPr algn="r"/>
            <a:fld id="{0FB30ECB-4348-2242-A815-4CF368CB4293}" type="slidenum">
              <a:rPr lang="en-US" smtClean="0"/>
              <a:pPr algn="r"/>
              <a:t>‹#›</a:t>
            </a:fld>
            <a:endParaRPr lang="en-US"/>
          </a:p>
        </p:txBody>
      </p:sp>
      <p:pic>
        <p:nvPicPr>
          <p:cNvPr id="5" name="Picture 4" descr="A black background with blue letters&#10;&#10;AI-generated content may be incorrect.">
            <a:extLst>
              <a:ext uri="{FF2B5EF4-FFF2-40B4-BE49-F238E27FC236}">
                <a16:creationId xmlns:a16="http://schemas.microsoft.com/office/drawing/2014/main" id="{BF7C1201-641F-568E-B815-E52DBAFD5E4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9226"/>
          <a:stretch/>
        </p:blipFill>
        <p:spPr>
          <a:xfrm>
            <a:off x="519375" y="6182872"/>
            <a:ext cx="1883827" cy="555392"/>
          </a:xfrm>
          <a:prstGeom prst="rect">
            <a:avLst/>
          </a:prstGeom>
        </p:spPr>
      </p:pic>
    </p:spTree>
    <p:extLst>
      <p:ext uri="{BB962C8B-B14F-4D97-AF65-F5344CB8AC3E}">
        <p14:creationId xmlns:p14="http://schemas.microsoft.com/office/powerpoint/2010/main" val="159663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8">
    <p:bg>
      <p:bgPr>
        <a:solidFill>
          <a:schemeClr val="bg2">
            <a:lumMod val="95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7BFBA4E-EFD6-D365-FE51-C6313C184EA3}"/>
              </a:ext>
            </a:extLst>
          </p:cNvPr>
          <p:cNvSpPr>
            <a:spLocks noGrp="1"/>
          </p:cNvSpPr>
          <p:nvPr>
            <p:ph type="pic" sz="quarter" idx="28" hasCustomPrompt="1"/>
          </p:nvPr>
        </p:nvSpPr>
        <p:spPr>
          <a:xfrm>
            <a:off x="0" y="0"/>
            <a:ext cx="12192000" cy="6858000"/>
          </a:xfrm>
          <a:solidFill>
            <a:schemeClr val="accent6"/>
          </a:solidFill>
        </p:spPr>
        <p:txBody>
          <a:bodyPr/>
          <a:lstStyle/>
          <a:p>
            <a:r>
              <a:rPr lang="en-US"/>
              <a:t>Insert your image here</a:t>
            </a:r>
          </a:p>
        </p:txBody>
      </p:sp>
      <p:sp>
        <p:nvSpPr>
          <p:cNvPr id="14" name="Title 1">
            <a:extLst>
              <a:ext uri="{FF2B5EF4-FFF2-40B4-BE49-F238E27FC236}">
                <a16:creationId xmlns:a16="http://schemas.microsoft.com/office/drawing/2014/main" id="{C56CAE78-4DA9-364A-609C-678E0074EBC4}"/>
              </a:ext>
            </a:extLst>
          </p:cNvPr>
          <p:cNvSpPr>
            <a:spLocks noGrp="1"/>
          </p:cNvSpPr>
          <p:nvPr>
            <p:ph type="ctrTitle" hasCustomPrompt="1"/>
          </p:nvPr>
        </p:nvSpPr>
        <p:spPr>
          <a:xfrm>
            <a:off x="6986892" y="1578059"/>
            <a:ext cx="4399280" cy="1021478"/>
          </a:xfrm>
        </p:spPr>
        <p:txBody>
          <a:bodyPr anchor="b"/>
          <a:lstStyle>
            <a:lvl1pPr algn="l">
              <a:defRPr sz="4000">
                <a:solidFill>
                  <a:schemeClr val="bg1"/>
                </a:solidFill>
              </a:defRPr>
            </a:lvl1pPr>
          </a:lstStyle>
          <a:p>
            <a:r>
              <a:rPr lang="en-US"/>
              <a:t>Divider slide title goes here</a:t>
            </a:r>
          </a:p>
        </p:txBody>
      </p:sp>
      <p:sp>
        <p:nvSpPr>
          <p:cNvPr id="13" name="Text Placeholder 18">
            <a:extLst>
              <a:ext uri="{FF2B5EF4-FFF2-40B4-BE49-F238E27FC236}">
                <a16:creationId xmlns:a16="http://schemas.microsoft.com/office/drawing/2014/main" id="{E4280521-F104-87B6-5F2B-B729F91362C3}"/>
              </a:ext>
            </a:extLst>
          </p:cNvPr>
          <p:cNvSpPr>
            <a:spLocks noGrp="1"/>
          </p:cNvSpPr>
          <p:nvPr>
            <p:ph type="body" sz="quarter" idx="26" hasCustomPrompt="1"/>
          </p:nvPr>
        </p:nvSpPr>
        <p:spPr>
          <a:xfrm>
            <a:off x="6986892" y="2897309"/>
            <a:ext cx="3443648" cy="3005780"/>
          </a:xfrm>
        </p:spPr>
        <p:txBody>
          <a:bodyPr/>
          <a:lstStyle>
            <a:lvl1pPr>
              <a:lnSpc>
                <a:spcPct val="110000"/>
              </a:lnSpc>
              <a:defRPr sz="1400" b="0">
                <a:solidFill>
                  <a:schemeClr val="bg1"/>
                </a:solidFill>
              </a:defRPr>
            </a:lvl1pPr>
          </a:lstStyle>
          <a:p>
            <a:pPr lvl="0"/>
            <a:r>
              <a:rPr lang="en-US"/>
              <a:t>Body copy goes here.</a:t>
            </a:r>
          </a:p>
        </p:txBody>
      </p:sp>
      <p:sp>
        <p:nvSpPr>
          <p:cNvPr id="16" name="Picture Placeholder 15">
            <a:extLst>
              <a:ext uri="{FF2B5EF4-FFF2-40B4-BE49-F238E27FC236}">
                <a16:creationId xmlns:a16="http://schemas.microsoft.com/office/drawing/2014/main" id="{464AF769-9563-25D6-66A4-3A9502B1A365}"/>
              </a:ext>
            </a:extLst>
          </p:cNvPr>
          <p:cNvSpPr>
            <a:spLocks noGrp="1"/>
          </p:cNvSpPr>
          <p:nvPr>
            <p:ph type="pic" sz="quarter" idx="27" hasCustomPrompt="1"/>
          </p:nvPr>
        </p:nvSpPr>
        <p:spPr>
          <a:xfrm>
            <a:off x="618986" y="701675"/>
            <a:ext cx="5252218" cy="5252085"/>
          </a:xfrm>
          <a:blipFill>
            <a:blip r:embed="rId2"/>
            <a:stretch>
              <a:fillRect/>
            </a:stretch>
          </a:blipFill>
        </p:spPr>
        <p:txBody>
          <a:bodyPr/>
          <a:lstStyle>
            <a:lvl1pPr>
              <a:defRPr/>
            </a:lvl1pPr>
          </a:lstStyle>
          <a:p>
            <a:r>
              <a:rPr lang="en-US"/>
              <a:t>Don’t alter symbol</a:t>
            </a:r>
          </a:p>
        </p:txBody>
      </p:sp>
      <p:sp>
        <p:nvSpPr>
          <p:cNvPr id="23" name="Date Placeholder 11">
            <a:extLst>
              <a:ext uri="{FF2B5EF4-FFF2-40B4-BE49-F238E27FC236}">
                <a16:creationId xmlns:a16="http://schemas.microsoft.com/office/drawing/2014/main" id="{1C3A8D6A-9A83-A073-3E8A-517E92A98904}"/>
              </a:ext>
            </a:extLst>
          </p:cNvPr>
          <p:cNvSpPr>
            <a:spLocks noGrp="1"/>
          </p:cNvSpPr>
          <p:nvPr>
            <p:ph type="dt" sz="half" idx="2"/>
          </p:nvPr>
        </p:nvSpPr>
        <p:spPr>
          <a:xfrm>
            <a:off x="10681483" y="6378655"/>
            <a:ext cx="602293" cy="229667"/>
          </a:xfrm>
        </p:spPr>
        <p:txBody>
          <a:bodyPr/>
          <a:lstStyle/>
          <a:p>
            <a:fld id="{11AB95E4-5D05-6C4B-BEA2-1CFFAB5054DF}" type="datetime1">
              <a:rPr lang="en-US" smtClean="0"/>
              <a:t>2/26/2026</a:t>
            </a:fld>
            <a:endParaRPr lang="en-US"/>
          </a:p>
        </p:txBody>
      </p:sp>
      <p:sp>
        <p:nvSpPr>
          <p:cNvPr id="24" name="Slide Number Placeholder 13">
            <a:extLst>
              <a:ext uri="{FF2B5EF4-FFF2-40B4-BE49-F238E27FC236}">
                <a16:creationId xmlns:a16="http://schemas.microsoft.com/office/drawing/2014/main" id="{C72B605C-5366-28F6-9C90-2B5B3DA2E572}"/>
              </a:ext>
            </a:extLst>
          </p:cNvPr>
          <p:cNvSpPr>
            <a:spLocks noGrp="1"/>
          </p:cNvSpPr>
          <p:nvPr>
            <p:ph type="sldNum" sz="quarter" idx="4"/>
          </p:nvPr>
        </p:nvSpPr>
        <p:spPr>
          <a:xfrm>
            <a:off x="11545779" y="6378655"/>
            <a:ext cx="305844" cy="229667"/>
          </a:xfrm>
        </p:spPr>
        <p:txBody>
          <a:bodyPr/>
          <a:lstStyle/>
          <a:p>
            <a:pPr algn="r"/>
            <a:fld id="{0FB30ECB-4348-2242-A815-4CF368CB4293}" type="slidenum">
              <a:rPr lang="en-US" smtClean="0"/>
              <a:pPr algn="r"/>
              <a:t>‹#›</a:t>
            </a:fld>
            <a:endParaRPr lang="en-US"/>
          </a:p>
        </p:txBody>
      </p:sp>
      <p:pic>
        <p:nvPicPr>
          <p:cNvPr id="3" name="Picture 2">
            <a:extLst>
              <a:ext uri="{FF2B5EF4-FFF2-40B4-BE49-F238E27FC236}">
                <a16:creationId xmlns:a16="http://schemas.microsoft.com/office/drawing/2014/main" id="{33F014E4-86F0-2301-AB6D-CC50498142C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9026"/>
          <a:stretch/>
        </p:blipFill>
        <p:spPr>
          <a:xfrm>
            <a:off x="540541" y="6156325"/>
            <a:ext cx="1888474" cy="555392"/>
          </a:xfrm>
          <a:prstGeom prst="rect">
            <a:avLst/>
          </a:prstGeom>
        </p:spPr>
      </p:pic>
    </p:spTree>
    <p:extLst>
      <p:ext uri="{BB962C8B-B14F-4D97-AF65-F5344CB8AC3E}">
        <p14:creationId xmlns:p14="http://schemas.microsoft.com/office/powerpoint/2010/main" val="351545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cial Content_5">
    <p:spTree>
      <p:nvGrpSpPr>
        <p:cNvPr id="1" name=""/>
        <p:cNvGrpSpPr/>
        <p:nvPr/>
      </p:nvGrpSpPr>
      <p:grpSpPr>
        <a:xfrm>
          <a:off x="0" y="0"/>
          <a:ext cx="0" cy="0"/>
          <a:chOff x="0" y="0"/>
          <a:chExt cx="0" cy="0"/>
        </a:xfrm>
      </p:grpSpPr>
      <p:pic>
        <p:nvPicPr>
          <p:cNvPr id="4" name="Picture 3" descr="A blue text on a black background&#10;&#10;AI-generated content may be incorrect.">
            <a:extLst>
              <a:ext uri="{FF2B5EF4-FFF2-40B4-BE49-F238E27FC236}">
                <a16:creationId xmlns:a16="http://schemas.microsoft.com/office/drawing/2014/main" id="{55C5FC8E-7B30-F720-750F-F13B7ABA2A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
        <p:nvSpPr>
          <p:cNvPr id="7" name="Text Placeholder 5">
            <a:extLst>
              <a:ext uri="{FF2B5EF4-FFF2-40B4-BE49-F238E27FC236}">
                <a16:creationId xmlns:a16="http://schemas.microsoft.com/office/drawing/2014/main" id="{874325AA-962D-E271-0D54-75095495A672}"/>
              </a:ext>
            </a:extLst>
          </p:cNvPr>
          <p:cNvSpPr>
            <a:spLocks noGrp="1"/>
          </p:cNvSpPr>
          <p:nvPr>
            <p:ph type="body" idx="1" hasCustomPrompt="1"/>
          </p:nvPr>
        </p:nvSpPr>
        <p:spPr>
          <a:xfrm>
            <a:off x="530352" y="3590366"/>
            <a:ext cx="3554413" cy="1149517"/>
          </a:xfrm>
        </p:spPr>
        <p:txBody>
          <a:bodyPr/>
          <a:lstStyle/>
          <a:p>
            <a:r>
              <a:rPr lang="en-US" b="1"/>
              <a:t>Subtitle</a:t>
            </a:r>
          </a:p>
        </p:txBody>
      </p:sp>
      <p:sp>
        <p:nvSpPr>
          <p:cNvPr id="12" name="Text Placeholder 11">
            <a:extLst>
              <a:ext uri="{FF2B5EF4-FFF2-40B4-BE49-F238E27FC236}">
                <a16:creationId xmlns:a16="http://schemas.microsoft.com/office/drawing/2014/main" id="{C1F1FD1F-47F1-38CC-C8FE-F146220C97D8}"/>
              </a:ext>
            </a:extLst>
          </p:cNvPr>
          <p:cNvSpPr>
            <a:spLocks noGrp="1"/>
          </p:cNvSpPr>
          <p:nvPr>
            <p:ph type="body" sz="quarter" idx="14"/>
          </p:nvPr>
        </p:nvSpPr>
        <p:spPr>
          <a:xfrm>
            <a:off x="530352" y="2154754"/>
            <a:ext cx="3554413" cy="577923"/>
          </a:xfrm>
        </p:spPr>
        <p:txBody>
          <a:bodyPr/>
          <a:lstStyle>
            <a:lvl1pPr>
              <a:defRPr sz="4000" b="0">
                <a:solidFill>
                  <a:srgbClr val="336EE5"/>
                </a:solidFill>
              </a:defRPr>
            </a:lvl1pPr>
            <a:lvl2pPr>
              <a:defRPr sz="4000" b="0">
                <a:solidFill>
                  <a:schemeClr val="accent1"/>
                </a:solidFill>
              </a:defRPr>
            </a:lvl2pPr>
            <a:lvl3pPr>
              <a:defRPr sz="4000" b="0">
                <a:solidFill>
                  <a:schemeClr val="accent1"/>
                </a:solidFill>
              </a:defRPr>
            </a:lvl3pPr>
            <a:lvl4pPr>
              <a:defRPr sz="4000" b="0">
                <a:solidFill>
                  <a:schemeClr val="accent1"/>
                </a:solidFill>
              </a:defRPr>
            </a:lvl4pPr>
            <a:lvl5pPr>
              <a:defRPr sz="4000" b="0">
                <a:solidFill>
                  <a:schemeClr val="accent1"/>
                </a:solidFill>
              </a:defRPr>
            </a:lvl5pPr>
          </a:lstStyle>
          <a:p>
            <a:pPr lvl="0"/>
            <a:r>
              <a:rPr lang="en-US"/>
              <a:t>Click to edit</a:t>
            </a:r>
          </a:p>
        </p:txBody>
      </p:sp>
      <p:sp>
        <p:nvSpPr>
          <p:cNvPr id="11" name="Date Placeholder 3">
            <a:extLst>
              <a:ext uri="{FF2B5EF4-FFF2-40B4-BE49-F238E27FC236}">
                <a16:creationId xmlns:a16="http://schemas.microsoft.com/office/drawing/2014/main" id="{D42C9ACE-0FD5-93E0-8CBC-A23712D9B959}"/>
              </a:ext>
            </a:extLst>
          </p:cNvPr>
          <p:cNvSpPr>
            <a:spLocks noGrp="1"/>
          </p:cNvSpPr>
          <p:nvPr>
            <p:ph type="dt" sz="half" idx="2"/>
          </p:nvPr>
        </p:nvSpPr>
        <p:spPr>
          <a:xfrm>
            <a:off x="5811033" y="6378655"/>
            <a:ext cx="602293" cy="229667"/>
          </a:xfrm>
          <a:prstGeom prst="rect">
            <a:avLst/>
          </a:prstGeom>
        </p:spPr>
        <p:txBody>
          <a:bodyPr vert="horz" lIns="0" tIns="0" rIns="0" bIns="0" rtlCol="0" anchor="ctr"/>
          <a:lstStyle>
            <a:lvl1pPr>
              <a:defRPr lang="en-US" sz="800" smtClean="0">
                <a:solidFill>
                  <a:schemeClr val="bg1"/>
                </a:solidFill>
              </a:defRPr>
            </a:lvl1pPr>
          </a:lstStyle>
          <a:p>
            <a:fld id="{64081C64-6245-604B-BC43-C144A136FB34}" type="datetime1">
              <a:rPr lang="en-US" smtClean="0"/>
              <a:t>2/26/2026</a:t>
            </a:fld>
            <a:endParaRPr lang="en-US"/>
          </a:p>
        </p:txBody>
      </p:sp>
      <p:sp>
        <p:nvSpPr>
          <p:cNvPr id="13" name="Slide Number Placeholder 5">
            <a:extLst>
              <a:ext uri="{FF2B5EF4-FFF2-40B4-BE49-F238E27FC236}">
                <a16:creationId xmlns:a16="http://schemas.microsoft.com/office/drawing/2014/main" id="{ACCE8420-C18E-1BEC-EB4E-B4922826E2DA}"/>
              </a:ext>
            </a:extLst>
          </p:cNvPr>
          <p:cNvSpPr>
            <a:spLocks noGrp="1"/>
          </p:cNvSpPr>
          <p:nvPr>
            <p:ph type="sldNum" sz="quarter" idx="4"/>
          </p:nvPr>
        </p:nvSpPr>
        <p:spPr>
          <a:xfrm>
            <a:off x="6675329"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
        <p:nvSpPr>
          <p:cNvPr id="3" name="Picture Placeholder 12">
            <a:extLst>
              <a:ext uri="{FF2B5EF4-FFF2-40B4-BE49-F238E27FC236}">
                <a16:creationId xmlns:a16="http://schemas.microsoft.com/office/drawing/2014/main" id="{F74A8A2E-DC47-CC17-2FC7-D312420EC6C7}"/>
              </a:ext>
            </a:extLst>
          </p:cNvPr>
          <p:cNvSpPr>
            <a:spLocks noGrp="1"/>
          </p:cNvSpPr>
          <p:nvPr>
            <p:ph type="pic" sz="quarter" idx="15" hasCustomPrompt="1"/>
          </p:nvPr>
        </p:nvSpPr>
        <p:spPr>
          <a:xfrm>
            <a:off x="4534923" y="570"/>
            <a:ext cx="7657077" cy="6886265"/>
          </a:xfrm>
          <a:custGeom>
            <a:avLst/>
            <a:gdLst>
              <a:gd name="connsiteX0" fmla="*/ 0 w 5001360"/>
              <a:gd name="connsiteY0" fmla="*/ 0 h 2431193"/>
              <a:gd name="connsiteX1" fmla="*/ 0 w 5001360"/>
              <a:gd name="connsiteY1" fmla="*/ 0 h 2431193"/>
              <a:gd name="connsiteX2" fmla="*/ 5001360 w 5001360"/>
              <a:gd name="connsiteY2" fmla="*/ 0 h 2431193"/>
              <a:gd name="connsiteX3" fmla="*/ 5001360 w 5001360"/>
              <a:gd name="connsiteY3" fmla="*/ 0 h 2431193"/>
              <a:gd name="connsiteX4" fmla="*/ 5001360 w 5001360"/>
              <a:gd name="connsiteY4" fmla="*/ 2431193 h 2431193"/>
              <a:gd name="connsiteX5" fmla="*/ 5001360 w 5001360"/>
              <a:gd name="connsiteY5" fmla="*/ 2431193 h 2431193"/>
              <a:gd name="connsiteX6" fmla="*/ 0 w 5001360"/>
              <a:gd name="connsiteY6" fmla="*/ 2431193 h 2431193"/>
              <a:gd name="connsiteX7" fmla="*/ 0 w 5001360"/>
              <a:gd name="connsiteY7" fmla="*/ 2431193 h 2431193"/>
              <a:gd name="connsiteX8" fmla="*/ 0 w 5001360"/>
              <a:gd name="connsiteY8" fmla="*/ 0 h 2431193"/>
              <a:gd name="connsiteX0" fmla="*/ 1702 w 5003062"/>
              <a:gd name="connsiteY0" fmla="*/ 0 h 2431193"/>
              <a:gd name="connsiteX1" fmla="*/ 1702 w 5003062"/>
              <a:gd name="connsiteY1" fmla="*/ 0 h 2431193"/>
              <a:gd name="connsiteX2" fmla="*/ 5003062 w 5003062"/>
              <a:gd name="connsiteY2" fmla="*/ 0 h 2431193"/>
              <a:gd name="connsiteX3" fmla="*/ 5003062 w 5003062"/>
              <a:gd name="connsiteY3" fmla="*/ 0 h 2431193"/>
              <a:gd name="connsiteX4" fmla="*/ 5003062 w 5003062"/>
              <a:gd name="connsiteY4" fmla="*/ 2431193 h 2431193"/>
              <a:gd name="connsiteX5" fmla="*/ 5003062 w 5003062"/>
              <a:gd name="connsiteY5" fmla="*/ 2431193 h 2431193"/>
              <a:gd name="connsiteX6" fmla="*/ 1702 w 5003062"/>
              <a:gd name="connsiteY6" fmla="*/ 2431193 h 2431193"/>
              <a:gd name="connsiteX7" fmla="*/ 1702 w 5003062"/>
              <a:gd name="connsiteY7" fmla="*/ 2431193 h 2431193"/>
              <a:gd name="connsiteX8" fmla="*/ 0 w 5003062"/>
              <a:gd name="connsiteY8" fmla="*/ 2207075 h 2431193"/>
              <a:gd name="connsiteX9" fmla="*/ 1702 w 5003062"/>
              <a:gd name="connsiteY9" fmla="*/ 0 h 2431193"/>
              <a:gd name="connsiteX0" fmla="*/ 1702 w 5003062"/>
              <a:gd name="connsiteY0" fmla="*/ 0 h 2431193"/>
              <a:gd name="connsiteX1" fmla="*/ 1702 w 5003062"/>
              <a:gd name="connsiteY1" fmla="*/ 0 h 2431193"/>
              <a:gd name="connsiteX2" fmla="*/ 5003062 w 5003062"/>
              <a:gd name="connsiteY2" fmla="*/ 0 h 2431193"/>
              <a:gd name="connsiteX3" fmla="*/ 5003062 w 5003062"/>
              <a:gd name="connsiteY3" fmla="*/ 0 h 2431193"/>
              <a:gd name="connsiteX4" fmla="*/ 5003062 w 5003062"/>
              <a:gd name="connsiteY4" fmla="*/ 2431193 h 2431193"/>
              <a:gd name="connsiteX5" fmla="*/ 5003062 w 5003062"/>
              <a:gd name="connsiteY5" fmla="*/ 2431193 h 2431193"/>
              <a:gd name="connsiteX6" fmla="*/ 1702 w 5003062"/>
              <a:gd name="connsiteY6" fmla="*/ 2431193 h 2431193"/>
              <a:gd name="connsiteX7" fmla="*/ 220440 w 5003062"/>
              <a:gd name="connsiteY7" fmla="*/ 2431193 h 2431193"/>
              <a:gd name="connsiteX8" fmla="*/ 0 w 5003062"/>
              <a:gd name="connsiteY8" fmla="*/ 2207075 h 2431193"/>
              <a:gd name="connsiteX9" fmla="*/ 1702 w 5003062"/>
              <a:gd name="connsiteY9" fmla="*/ 0 h 2431193"/>
              <a:gd name="connsiteX0" fmla="*/ 1702 w 5003062"/>
              <a:gd name="connsiteY0" fmla="*/ 0 h 2434779"/>
              <a:gd name="connsiteX1" fmla="*/ 1702 w 5003062"/>
              <a:gd name="connsiteY1" fmla="*/ 0 h 2434779"/>
              <a:gd name="connsiteX2" fmla="*/ 5003062 w 5003062"/>
              <a:gd name="connsiteY2" fmla="*/ 0 h 2434779"/>
              <a:gd name="connsiteX3" fmla="*/ 5003062 w 5003062"/>
              <a:gd name="connsiteY3" fmla="*/ 0 h 2434779"/>
              <a:gd name="connsiteX4" fmla="*/ 5003062 w 5003062"/>
              <a:gd name="connsiteY4" fmla="*/ 2431193 h 2434779"/>
              <a:gd name="connsiteX5" fmla="*/ 5003062 w 5003062"/>
              <a:gd name="connsiteY5" fmla="*/ 2431193 h 2434779"/>
              <a:gd name="connsiteX6" fmla="*/ 231198 w 5003062"/>
              <a:gd name="connsiteY6" fmla="*/ 2434779 h 2434779"/>
              <a:gd name="connsiteX7" fmla="*/ 220440 w 5003062"/>
              <a:gd name="connsiteY7" fmla="*/ 2431193 h 2434779"/>
              <a:gd name="connsiteX8" fmla="*/ 0 w 5003062"/>
              <a:gd name="connsiteY8" fmla="*/ 2207075 h 2434779"/>
              <a:gd name="connsiteX9" fmla="*/ 1702 w 5003062"/>
              <a:gd name="connsiteY9" fmla="*/ 0 h 2434779"/>
              <a:gd name="connsiteX0" fmla="*/ 1843 w 5003203"/>
              <a:gd name="connsiteY0" fmla="*/ 0 h 2434779"/>
              <a:gd name="connsiteX1" fmla="*/ 1843 w 5003203"/>
              <a:gd name="connsiteY1" fmla="*/ 0 h 2434779"/>
              <a:gd name="connsiteX2" fmla="*/ 5003203 w 5003203"/>
              <a:gd name="connsiteY2" fmla="*/ 0 h 2434779"/>
              <a:gd name="connsiteX3" fmla="*/ 5003203 w 5003203"/>
              <a:gd name="connsiteY3" fmla="*/ 0 h 2434779"/>
              <a:gd name="connsiteX4" fmla="*/ 5003203 w 5003203"/>
              <a:gd name="connsiteY4" fmla="*/ 2431193 h 2434779"/>
              <a:gd name="connsiteX5" fmla="*/ 5003203 w 5003203"/>
              <a:gd name="connsiteY5" fmla="*/ 2431193 h 2434779"/>
              <a:gd name="connsiteX6" fmla="*/ 231339 w 5003203"/>
              <a:gd name="connsiteY6" fmla="*/ 2434779 h 2434779"/>
              <a:gd name="connsiteX7" fmla="*/ 220581 w 5003203"/>
              <a:gd name="connsiteY7" fmla="*/ 2431193 h 2434779"/>
              <a:gd name="connsiteX8" fmla="*/ 141 w 5003203"/>
              <a:gd name="connsiteY8" fmla="*/ 2207075 h 2434779"/>
              <a:gd name="connsiteX9" fmla="*/ 1843 w 5003203"/>
              <a:gd name="connsiteY9" fmla="*/ 0 h 2434779"/>
              <a:gd name="connsiteX0" fmla="*/ 1957 w 5003317"/>
              <a:gd name="connsiteY0" fmla="*/ 0 h 2434779"/>
              <a:gd name="connsiteX1" fmla="*/ 1957 w 5003317"/>
              <a:gd name="connsiteY1" fmla="*/ 0 h 2434779"/>
              <a:gd name="connsiteX2" fmla="*/ 5003317 w 5003317"/>
              <a:gd name="connsiteY2" fmla="*/ 0 h 2434779"/>
              <a:gd name="connsiteX3" fmla="*/ 5003317 w 5003317"/>
              <a:gd name="connsiteY3" fmla="*/ 0 h 2434779"/>
              <a:gd name="connsiteX4" fmla="*/ 5003317 w 5003317"/>
              <a:gd name="connsiteY4" fmla="*/ 2431193 h 2434779"/>
              <a:gd name="connsiteX5" fmla="*/ 5003317 w 5003317"/>
              <a:gd name="connsiteY5" fmla="*/ 2431193 h 2434779"/>
              <a:gd name="connsiteX6" fmla="*/ 231453 w 5003317"/>
              <a:gd name="connsiteY6" fmla="*/ 2434779 h 2434779"/>
              <a:gd name="connsiteX7" fmla="*/ 220695 w 5003317"/>
              <a:gd name="connsiteY7" fmla="*/ 2431193 h 2434779"/>
              <a:gd name="connsiteX8" fmla="*/ 255 w 5003317"/>
              <a:gd name="connsiteY8" fmla="*/ 2207075 h 2434779"/>
              <a:gd name="connsiteX9" fmla="*/ 1957 w 5003317"/>
              <a:gd name="connsiteY9" fmla="*/ 0 h 2434779"/>
              <a:gd name="connsiteX0" fmla="*/ 1702 w 5003062"/>
              <a:gd name="connsiteY0" fmla="*/ 0 h 2434779"/>
              <a:gd name="connsiteX1" fmla="*/ 1702 w 5003062"/>
              <a:gd name="connsiteY1" fmla="*/ 0 h 2434779"/>
              <a:gd name="connsiteX2" fmla="*/ 5003062 w 5003062"/>
              <a:gd name="connsiteY2" fmla="*/ 0 h 2434779"/>
              <a:gd name="connsiteX3" fmla="*/ 5003062 w 5003062"/>
              <a:gd name="connsiteY3" fmla="*/ 0 h 2434779"/>
              <a:gd name="connsiteX4" fmla="*/ 5003062 w 5003062"/>
              <a:gd name="connsiteY4" fmla="*/ 2431193 h 2434779"/>
              <a:gd name="connsiteX5" fmla="*/ 5003062 w 5003062"/>
              <a:gd name="connsiteY5" fmla="*/ 2431193 h 2434779"/>
              <a:gd name="connsiteX6" fmla="*/ 231198 w 5003062"/>
              <a:gd name="connsiteY6" fmla="*/ 2434779 h 2434779"/>
              <a:gd name="connsiteX7" fmla="*/ 220440 w 5003062"/>
              <a:gd name="connsiteY7" fmla="*/ 2431193 h 2434779"/>
              <a:gd name="connsiteX8" fmla="*/ 0 w 5003062"/>
              <a:gd name="connsiteY8" fmla="*/ 2207075 h 2434779"/>
              <a:gd name="connsiteX9" fmla="*/ 1702 w 5003062"/>
              <a:gd name="connsiteY9" fmla="*/ 0 h 2434779"/>
              <a:gd name="connsiteX0" fmla="*/ 1702 w 5003062"/>
              <a:gd name="connsiteY0" fmla="*/ 0 h 2431199"/>
              <a:gd name="connsiteX1" fmla="*/ 1702 w 5003062"/>
              <a:gd name="connsiteY1" fmla="*/ 0 h 2431199"/>
              <a:gd name="connsiteX2" fmla="*/ 5003062 w 5003062"/>
              <a:gd name="connsiteY2" fmla="*/ 0 h 2431199"/>
              <a:gd name="connsiteX3" fmla="*/ 5003062 w 5003062"/>
              <a:gd name="connsiteY3" fmla="*/ 0 h 2431199"/>
              <a:gd name="connsiteX4" fmla="*/ 5003062 w 5003062"/>
              <a:gd name="connsiteY4" fmla="*/ 2431193 h 2431199"/>
              <a:gd name="connsiteX5" fmla="*/ 5003062 w 5003062"/>
              <a:gd name="connsiteY5" fmla="*/ 2431193 h 2431199"/>
              <a:gd name="connsiteX6" fmla="*/ 435593 w 5003062"/>
              <a:gd name="connsiteY6" fmla="*/ 2406092 h 2431199"/>
              <a:gd name="connsiteX7" fmla="*/ 220440 w 5003062"/>
              <a:gd name="connsiteY7" fmla="*/ 2431193 h 2431199"/>
              <a:gd name="connsiteX8" fmla="*/ 0 w 5003062"/>
              <a:gd name="connsiteY8" fmla="*/ 2207075 h 2431199"/>
              <a:gd name="connsiteX9" fmla="*/ 1702 w 5003062"/>
              <a:gd name="connsiteY9" fmla="*/ 0 h 2431199"/>
              <a:gd name="connsiteX0" fmla="*/ 1702 w 5003062"/>
              <a:gd name="connsiteY0" fmla="*/ 0 h 2438365"/>
              <a:gd name="connsiteX1" fmla="*/ 1702 w 5003062"/>
              <a:gd name="connsiteY1" fmla="*/ 0 h 2438365"/>
              <a:gd name="connsiteX2" fmla="*/ 5003062 w 5003062"/>
              <a:gd name="connsiteY2" fmla="*/ 0 h 2438365"/>
              <a:gd name="connsiteX3" fmla="*/ 5003062 w 5003062"/>
              <a:gd name="connsiteY3" fmla="*/ 0 h 2438365"/>
              <a:gd name="connsiteX4" fmla="*/ 5003062 w 5003062"/>
              <a:gd name="connsiteY4" fmla="*/ 2431193 h 2438365"/>
              <a:gd name="connsiteX5" fmla="*/ 5003062 w 5003062"/>
              <a:gd name="connsiteY5" fmla="*/ 2431193 h 2438365"/>
              <a:gd name="connsiteX6" fmla="*/ 457109 w 5003062"/>
              <a:gd name="connsiteY6" fmla="*/ 2438365 h 2438365"/>
              <a:gd name="connsiteX7" fmla="*/ 220440 w 5003062"/>
              <a:gd name="connsiteY7" fmla="*/ 2431193 h 2438365"/>
              <a:gd name="connsiteX8" fmla="*/ 0 w 5003062"/>
              <a:gd name="connsiteY8" fmla="*/ 2207075 h 2438365"/>
              <a:gd name="connsiteX9" fmla="*/ 1702 w 5003062"/>
              <a:gd name="connsiteY9" fmla="*/ 0 h 2438365"/>
              <a:gd name="connsiteX0" fmla="*/ 1702 w 5003062"/>
              <a:gd name="connsiteY0" fmla="*/ 0 h 2438365"/>
              <a:gd name="connsiteX1" fmla="*/ 1702 w 5003062"/>
              <a:gd name="connsiteY1" fmla="*/ 0 h 2438365"/>
              <a:gd name="connsiteX2" fmla="*/ 5003062 w 5003062"/>
              <a:gd name="connsiteY2" fmla="*/ 0 h 2438365"/>
              <a:gd name="connsiteX3" fmla="*/ 5003062 w 5003062"/>
              <a:gd name="connsiteY3" fmla="*/ 0 h 2438365"/>
              <a:gd name="connsiteX4" fmla="*/ 5003062 w 5003062"/>
              <a:gd name="connsiteY4" fmla="*/ 2431193 h 2438365"/>
              <a:gd name="connsiteX5" fmla="*/ 5003062 w 5003062"/>
              <a:gd name="connsiteY5" fmla="*/ 2431193 h 2438365"/>
              <a:gd name="connsiteX6" fmla="*/ 457109 w 5003062"/>
              <a:gd name="connsiteY6" fmla="*/ 2438365 h 2438365"/>
              <a:gd name="connsiteX7" fmla="*/ 198924 w 5003062"/>
              <a:gd name="connsiteY7" fmla="*/ 2341546 h 2438365"/>
              <a:gd name="connsiteX8" fmla="*/ 0 w 5003062"/>
              <a:gd name="connsiteY8" fmla="*/ 2207075 h 2438365"/>
              <a:gd name="connsiteX9" fmla="*/ 1702 w 5003062"/>
              <a:gd name="connsiteY9" fmla="*/ 0 h 2438365"/>
              <a:gd name="connsiteX0" fmla="*/ 1702 w 5003062"/>
              <a:gd name="connsiteY0" fmla="*/ 0 h 2438370"/>
              <a:gd name="connsiteX1" fmla="*/ 1702 w 5003062"/>
              <a:gd name="connsiteY1" fmla="*/ 0 h 2438370"/>
              <a:gd name="connsiteX2" fmla="*/ 5003062 w 5003062"/>
              <a:gd name="connsiteY2" fmla="*/ 0 h 2438370"/>
              <a:gd name="connsiteX3" fmla="*/ 5003062 w 5003062"/>
              <a:gd name="connsiteY3" fmla="*/ 0 h 2438370"/>
              <a:gd name="connsiteX4" fmla="*/ 5003062 w 5003062"/>
              <a:gd name="connsiteY4" fmla="*/ 2431193 h 2438370"/>
              <a:gd name="connsiteX5" fmla="*/ 5003062 w 5003062"/>
              <a:gd name="connsiteY5" fmla="*/ 2431193 h 2438370"/>
              <a:gd name="connsiteX6" fmla="*/ 457109 w 5003062"/>
              <a:gd name="connsiteY6" fmla="*/ 2438365 h 2438370"/>
              <a:gd name="connsiteX7" fmla="*/ 209682 w 5003062"/>
              <a:gd name="connsiteY7" fmla="*/ 2438365 h 2438370"/>
              <a:gd name="connsiteX8" fmla="*/ 0 w 5003062"/>
              <a:gd name="connsiteY8" fmla="*/ 2207075 h 2438370"/>
              <a:gd name="connsiteX9" fmla="*/ 1702 w 5003062"/>
              <a:gd name="connsiteY9" fmla="*/ 0 h 2438370"/>
              <a:gd name="connsiteX0" fmla="*/ 1702 w 5003062"/>
              <a:gd name="connsiteY0" fmla="*/ 0 h 2448492"/>
              <a:gd name="connsiteX1" fmla="*/ 1702 w 5003062"/>
              <a:gd name="connsiteY1" fmla="*/ 0 h 2448492"/>
              <a:gd name="connsiteX2" fmla="*/ 5003062 w 5003062"/>
              <a:gd name="connsiteY2" fmla="*/ 0 h 2448492"/>
              <a:gd name="connsiteX3" fmla="*/ 5003062 w 5003062"/>
              <a:gd name="connsiteY3" fmla="*/ 0 h 2448492"/>
              <a:gd name="connsiteX4" fmla="*/ 5003062 w 5003062"/>
              <a:gd name="connsiteY4" fmla="*/ 2431193 h 2448492"/>
              <a:gd name="connsiteX5" fmla="*/ 5003062 w 5003062"/>
              <a:gd name="connsiteY5" fmla="*/ 2431193 h 2448492"/>
              <a:gd name="connsiteX6" fmla="*/ 457109 w 5003062"/>
              <a:gd name="connsiteY6" fmla="*/ 2438365 h 2448492"/>
              <a:gd name="connsiteX7" fmla="*/ 209682 w 5003062"/>
              <a:gd name="connsiteY7" fmla="*/ 2438365 h 2448492"/>
              <a:gd name="connsiteX8" fmla="*/ 0 w 5003062"/>
              <a:gd name="connsiteY8" fmla="*/ 2314330 h 2448492"/>
              <a:gd name="connsiteX9" fmla="*/ 1702 w 5003062"/>
              <a:gd name="connsiteY9" fmla="*/ 0 h 2448492"/>
              <a:gd name="connsiteX0" fmla="*/ 1702 w 5003062"/>
              <a:gd name="connsiteY0" fmla="*/ 0 h 2438373"/>
              <a:gd name="connsiteX1" fmla="*/ 1702 w 5003062"/>
              <a:gd name="connsiteY1" fmla="*/ 0 h 2438373"/>
              <a:gd name="connsiteX2" fmla="*/ 5003062 w 5003062"/>
              <a:gd name="connsiteY2" fmla="*/ 0 h 2438373"/>
              <a:gd name="connsiteX3" fmla="*/ 5003062 w 5003062"/>
              <a:gd name="connsiteY3" fmla="*/ 0 h 2438373"/>
              <a:gd name="connsiteX4" fmla="*/ 5003062 w 5003062"/>
              <a:gd name="connsiteY4" fmla="*/ 2431193 h 2438373"/>
              <a:gd name="connsiteX5" fmla="*/ 5003062 w 5003062"/>
              <a:gd name="connsiteY5" fmla="*/ 2431193 h 2438373"/>
              <a:gd name="connsiteX6" fmla="*/ 457109 w 5003062"/>
              <a:gd name="connsiteY6" fmla="*/ 2438365 h 2438373"/>
              <a:gd name="connsiteX7" fmla="*/ 209682 w 5003062"/>
              <a:gd name="connsiteY7" fmla="*/ 2438365 h 2438373"/>
              <a:gd name="connsiteX8" fmla="*/ 0 w 5003062"/>
              <a:gd name="connsiteY8" fmla="*/ 2314330 h 2438373"/>
              <a:gd name="connsiteX9" fmla="*/ 1702 w 5003062"/>
              <a:gd name="connsiteY9" fmla="*/ 0 h 2438373"/>
              <a:gd name="connsiteX0" fmla="*/ 1702 w 5003062"/>
              <a:gd name="connsiteY0" fmla="*/ 0 h 2441725"/>
              <a:gd name="connsiteX1" fmla="*/ 1702 w 5003062"/>
              <a:gd name="connsiteY1" fmla="*/ 0 h 2441725"/>
              <a:gd name="connsiteX2" fmla="*/ 5003062 w 5003062"/>
              <a:gd name="connsiteY2" fmla="*/ 0 h 2441725"/>
              <a:gd name="connsiteX3" fmla="*/ 5003062 w 5003062"/>
              <a:gd name="connsiteY3" fmla="*/ 0 h 2441725"/>
              <a:gd name="connsiteX4" fmla="*/ 5003062 w 5003062"/>
              <a:gd name="connsiteY4" fmla="*/ 2431193 h 2441725"/>
              <a:gd name="connsiteX5" fmla="*/ 5003062 w 5003062"/>
              <a:gd name="connsiteY5" fmla="*/ 2431193 h 2441725"/>
              <a:gd name="connsiteX6" fmla="*/ 457109 w 5003062"/>
              <a:gd name="connsiteY6" fmla="*/ 2438365 h 2441725"/>
              <a:gd name="connsiteX7" fmla="*/ 325122 w 5003062"/>
              <a:gd name="connsiteY7" fmla="*/ 2441717 h 2441725"/>
              <a:gd name="connsiteX8" fmla="*/ 0 w 5003062"/>
              <a:gd name="connsiteY8" fmla="*/ 2314330 h 2441725"/>
              <a:gd name="connsiteX9" fmla="*/ 1702 w 5003062"/>
              <a:gd name="connsiteY9" fmla="*/ 0 h 2441725"/>
              <a:gd name="connsiteX0" fmla="*/ 1702 w 5003062"/>
              <a:gd name="connsiteY0" fmla="*/ 3351 h 2445076"/>
              <a:gd name="connsiteX1" fmla="*/ 1702 w 5003062"/>
              <a:gd name="connsiteY1" fmla="*/ 3351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3351 h 2445076"/>
              <a:gd name="connsiteX0" fmla="*/ 1702 w 5003062"/>
              <a:gd name="connsiteY0" fmla="*/ 120661 h 2445076"/>
              <a:gd name="connsiteX1" fmla="*/ 1702 w 5003062"/>
              <a:gd name="connsiteY1" fmla="*/ 3351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661 h 2445076"/>
              <a:gd name="connsiteX1" fmla="*/ 12196 w 5003062"/>
              <a:gd name="connsiteY1" fmla="*/ 124013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661 h 2445076"/>
              <a:gd name="connsiteX1" fmla="*/ 12196 w 5003062"/>
              <a:gd name="connsiteY1" fmla="*/ 124013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864 h 2445279"/>
              <a:gd name="connsiteX1" fmla="*/ 12196 w 5003062"/>
              <a:gd name="connsiteY1" fmla="*/ 124216 h 2445279"/>
              <a:gd name="connsiteX2" fmla="*/ 402954 w 5003062"/>
              <a:gd name="connsiteY2" fmla="*/ 203 h 2445279"/>
              <a:gd name="connsiteX3" fmla="*/ 5003062 w 5003062"/>
              <a:gd name="connsiteY3" fmla="*/ 3554 h 2445279"/>
              <a:gd name="connsiteX4" fmla="*/ 5003062 w 5003062"/>
              <a:gd name="connsiteY4" fmla="*/ 3554 h 2445279"/>
              <a:gd name="connsiteX5" fmla="*/ 5003062 w 5003062"/>
              <a:gd name="connsiteY5" fmla="*/ 2434747 h 2445279"/>
              <a:gd name="connsiteX6" fmla="*/ 5003062 w 5003062"/>
              <a:gd name="connsiteY6" fmla="*/ 2434747 h 2445279"/>
              <a:gd name="connsiteX7" fmla="*/ 457109 w 5003062"/>
              <a:gd name="connsiteY7" fmla="*/ 2441919 h 2445279"/>
              <a:gd name="connsiteX8" fmla="*/ 325122 w 5003062"/>
              <a:gd name="connsiteY8" fmla="*/ 2445271 h 2445279"/>
              <a:gd name="connsiteX9" fmla="*/ 0 w 5003062"/>
              <a:gd name="connsiteY9" fmla="*/ 2317884 h 2445279"/>
              <a:gd name="connsiteX10" fmla="*/ 1702 w 5003062"/>
              <a:gd name="connsiteY10" fmla="*/ 120864 h 2445279"/>
              <a:gd name="connsiteX0" fmla="*/ 1702 w 5003062"/>
              <a:gd name="connsiteY0" fmla="*/ 120864 h 2445290"/>
              <a:gd name="connsiteX1" fmla="*/ 12196 w 5003062"/>
              <a:gd name="connsiteY1" fmla="*/ 124216 h 2445290"/>
              <a:gd name="connsiteX2" fmla="*/ 402954 w 5003062"/>
              <a:gd name="connsiteY2" fmla="*/ 203 h 2445290"/>
              <a:gd name="connsiteX3" fmla="*/ 5003062 w 5003062"/>
              <a:gd name="connsiteY3" fmla="*/ 3554 h 2445290"/>
              <a:gd name="connsiteX4" fmla="*/ 5003062 w 5003062"/>
              <a:gd name="connsiteY4" fmla="*/ 3554 h 2445290"/>
              <a:gd name="connsiteX5" fmla="*/ 5003062 w 5003062"/>
              <a:gd name="connsiteY5" fmla="*/ 2434747 h 2445290"/>
              <a:gd name="connsiteX6" fmla="*/ 5003062 w 5003062"/>
              <a:gd name="connsiteY6" fmla="*/ 2434747 h 2445290"/>
              <a:gd name="connsiteX7" fmla="*/ 457109 w 5003062"/>
              <a:gd name="connsiteY7" fmla="*/ 2441919 h 2445290"/>
              <a:gd name="connsiteX8" fmla="*/ 325122 w 5003062"/>
              <a:gd name="connsiteY8" fmla="*/ 2445271 h 2445290"/>
              <a:gd name="connsiteX9" fmla="*/ 0 w 5003062"/>
              <a:gd name="connsiteY9" fmla="*/ 2337994 h 2445290"/>
              <a:gd name="connsiteX10" fmla="*/ 1702 w 5003062"/>
              <a:gd name="connsiteY10" fmla="*/ 120864 h 2445290"/>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2434747 h 2448622"/>
              <a:gd name="connsiteX6" fmla="*/ 5003062 w 5003062"/>
              <a:gd name="connsiteY6" fmla="*/ 2434747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2434747 h 2448622"/>
              <a:gd name="connsiteX6" fmla="*/ 5003062 w 5003062"/>
              <a:gd name="connsiteY6" fmla="*/ 2340899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340899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448154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281746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448154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281746 h 2448622"/>
              <a:gd name="connsiteX0" fmla="*/ 2732 w 5004092"/>
              <a:gd name="connsiteY0" fmla="*/ 281746 h 2448622"/>
              <a:gd name="connsiteX1" fmla="*/ 907 w 5004092"/>
              <a:gd name="connsiteY1" fmla="*/ 124216 h 2448622"/>
              <a:gd name="connsiteX2" fmla="*/ 403984 w 5004092"/>
              <a:gd name="connsiteY2" fmla="*/ 203 h 2448622"/>
              <a:gd name="connsiteX3" fmla="*/ 5004092 w 5004092"/>
              <a:gd name="connsiteY3" fmla="*/ 3554 h 2448622"/>
              <a:gd name="connsiteX4" fmla="*/ 5004092 w 5004092"/>
              <a:gd name="connsiteY4" fmla="*/ 3554 h 2448622"/>
              <a:gd name="connsiteX5" fmla="*/ 5004092 w 5004092"/>
              <a:gd name="connsiteY5" fmla="*/ 1952101 h 2448622"/>
              <a:gd name="connsiteX6" fmla="*/ 5004092 w 5004092"/>
              <a:gd name="connsiteY6" fmla="*/ 2448154 h 2448622"/>
              <a:gd name="connsiteX7" fmla="*/ 2357653 w 5004092"/>
              <a:gd name="connsiteY7" fmla="*/ 2448622 h 2448622"/>
              <a:gd name="connsiteX8" fmla="*/ 326152 w 5004092"/>
              <a:gd name="connsiteY8" fmla="*/ 2445271 h 2448622"/>
              <a:gd name="connsiteX9" fmla="*/ 1030 w 5004092"/>
              <a:gd name="connsiteY9" fmla="*/ 2337994 h 2448622"/>
              <a:gd name="connsiteX10" fmla="*/ 2732 w 5004092"/>
              <a:gd name="connsiteY10" fmla="*/ 281746 h 2448622"/>
              <a:gd name="connsiteX0" fmla="*/ 1825 w 5003185"/>
              <a:gd name="connsiteY0" fmla="*/ 281719 h 2448595"/>
              <a:gd name="connsiteX1" fmla="*/ 0 w 5003185"/>
              <a:gd name="connsiteY1" fmla="*/ 124189 h 2448595"/>
              <a:gd name="connsiteX2" fmla="*/ 403077 w 5003185"/>
              <a:gd name="connsiteY2" fmla="*/ 176 h 2448595"/>
              <a:gd name="connsiteX3" fmla="*/ 5003185 w 5003185"/>
              <a:gd name="connsiteY3" fmla="*/ 3527 h 2448595"/>
              <a:gd name="connsiteX4" fmla="*/ 5003185 w 5003185"/>
              <a:gd name="connsiteY4" fmla="*/ 3527 h 2448595"/>
              <a:gd name="connsiteX5" fmla="*/ 5003185 w 5003185"/>
              <a:gd name="connsiteY5" fmla="*/ 1952074 h 2448595"/>
              <a:gd name="connsiteX6" fmla="*/ 5003185 w 5003185"/>
              <a:gd name="connsiteY6" fmla="*/ 2448127 h 2448595"/>
              <a:gd name="connsiteX7" fmla="*/ 2356746 w 5003185"/>
              <a:gd name="connsiteY7" fmla="*/ 2448595 h 2448595"/>
              <a:gd name="connsiteX8" fmla="*/ 325245 w 5003185"/>
              <a:gd name="connsiteY8" fmla="*/ 2445244 h 2448595"/>
              <a:gd name="connsiteX9" fmla="*/ 123 w 5003185"/>
              <a:gd name="connsiteY9" fmla="*/ 2337967 h 2448595"/>
              <a:gd name="connsiteX10" fmla="*/ 1825 w 5003185"/>
              <a:gd name="connsiteY10" fmla="*/ 281719 h 2448595"/>
              <a:gd name="connsiteX0" fmla="*/ 1825 w 5003185"/>
              <a:gd name="connsiteY0" fmla="*/ 281719 h 2448595"/>
              <a:gd name="connsiteX1" fmla="*/ 0 w 5003185"/>
              <a:gd name="connsiteY1" fmla="*/ 124189 h 2448595"/>
              <a:gd name="connsiteX2" fmla="*/ 403077 w 5003185"/>
              <a:gd name="connsiteY2" fmla="*/ 176 h 2448595"/>
              <a:gd name="connsiteX3" fmla="*/ 5003185 w 5003185"/>
              <a:gd name="connsiteY3" fmla="*/ 3527 h 2448595"/>
              <a:gd name="connsiteX4" fmla="*/ 5003185 w 5003185"/>
              <a:gd name="connsiteY4" fmla="*/ 3527 h 2448595"/>
              <a:gd name="connsiteX5" fmla="*/ 5003185 w 5003185"/>
              <a:gd name="connsiteY5" fmla="*/ 1952074 h 2448595"/>
              <a:gd name="connsiteX6" fmla="*/ 5003185 w 5003185"/>
              <a:gd name="connsiteY6" fmla="*/ 2448127 h 2448595"/>
              <a:gd name="connsiteX7" fmla="*/ 2356746 w 5003185"/>
              <a:gd name="connsiteY7" fmla="*/ 2448595 h 2448595"/>
              <a:gd name="connsiteX8" fmla="*/ 202051 w 5003185"/>
              <a:gd name="connsiteY8" fmla="*/ 2445244 h 2448595"/>
              <a:gd name="connsiteX9" fmla="*/ 123 w 5003185"/>
              <a:gd name="connsiteY9" fmla="*/ 2337967 h 2448595"/>
              <a:gd name="connsiteX10" fmla="*/ 1825 w 5003185"/>
              <a:gd name="connsiteY10" fmla="*/ 281719 h 2448595"/>
              <a:gd name="connsiteX0" fmla="*/ 1825 w 5003185"/>
              <a:gd name="connsiteY0" fmla="*/ 281719 h 2448595"/>
              <a:gd name="connsiteX1" fmla="*/ 0 w 5003185"/>
              <a:gd name="connsiteY1" fmla="*/ 124189 h 2448595"/>
              <a:gd name="connsiteX2" fmla="*/ 403077 w 5003185"/>
              <a:gd name="connsiteY2" fmla="*/ 176 h 2448595"/>
              <a:gd name="connsiteX3" fmla="*/ 5003185 w 5003185"/>
              <a:gd name="connsiteY3" fmla="*/ 3527 h 2448595"/>
              <a:gd name="connsiteX4" fmla="*/ 5003185 w 5003185"/>
              <a:gd name="connsiteY4" fmla="*/ 3527 h 2448595"/>
              <a:gd name="connsiteX5" fmla="*/ 5003185 w 5003185"/>
              <a:gd name="connsiteY5" fmla="*/ 1952074 h 2448595"/>
              <a:gd name="connsiteX6" fmla="*/ 5003185 w 5003185"/>
              <a:gd name="connsiteY6" fmla="*/ 2448127 h 2448595"/>
              <a:gd name="connsiteX7" fmla="*/ 2356746 w 5003185"/>
              <a:gd name="connsiteY7" fmla="*/ 2448595 h 2448595"/>
              <a:gd name="connsiteX8" fmla="*/ 202051 w 5003185"/>
              <a:gd name="connsiteY8" fmla="*/ 2445244 h 2448595"/>
              <a:gd name="connsiteX9" fmla="*/ 123 w 5003185"/>
              <a:gd name="connsiteY9" fmla="*/ 2337967 h 2448595"/>
              <a:gd name="connsiteX10" fmla="*/ 1825 w 5003185"/>
              <a:gd name="connsiteY10" fmla="*/ 281719 h 2448595"/>
              <a:gd name="connsiteX0" fmla="*/ 1825 w 5003185"/>
              <a:gd name="connsiteY0" fmla="*/ 281719 h 2448595"/>
              <a:gd name="connsiteX1" fmla="*/ 0 w 5003185"/>
              <a:gd name="connsiteY1" fmla="*/ 124189 h 2448595"/>
              <a:gd name="connsiteX2" fmla="*/ 403077 w 5003185"/>
              <a:gd name="connsiteY2" fmla="*/ 176 h 2448595"/>
              <a:gd name="connsiteX3" fmla="*/ 5003185 w 5003185"/>
              <a:gd name="connsiteY3" fmla="*/ 3527 h 2448595"/>
              <a:gd name="connsiteX4" fmla="*/ 5003185 w 5003185"/>
              <a:gd name="connsiteY4" fmla="*/ 3527 h 2448595"/>
              <a:gd name="connsiteX5" fmla="*/ 5003185 w 5003185"/>
              <a:gd name="connsiteY5" fmla="*/ 1952074 h 2448595"/>
              <a:gd name="connsiteX6" fmla="*/ 5003185 w 5003185"/>
              <a:gd name="connsiteY6" fmla="*/ 2448127 h 2448595"/>
              <a:gd name="connsiteX7" fmla="*/ 2356746 w 5003185"/>
              <a:gd name="connsiteY7" fmla="*/ 2448595 h 2448595"/>
              <a:gd name="connsiteX8" fmla="*/ 202051 w 5003185"/>
              <a:gd name="connsiteY8" fmla="*/ 2445244 h 2448595"/>
              <a:gd name="connsiteX9" fmla="*/ 123 w 5003185"/>
              <a:gd name="connsiteY9" fmla="*/ 2337967 h 2448595"/>
              <a:gd name="connsiteX10" fmla="*/ 1825 w 5003185"/>
              <a:gd name="connsiteY10" fmla="*/ 281719 h 2448595"/>
              <a:gd name="connsiteX0" fmla="*/ 1825 w 5003185"/>
              <a:gd name="connsiteY0" fmla="*/ 285048 h 2451924"/>
              <a:gd name="connsiteX1" fmla="*/ 0 w 5003185"/>
              <a:gd name="connsiteY1" fmla="*/ 127518 h 2451924"/>
              <a:gd name="connsiteX2" fmla="*/ 255244 w 5003185"/>
              <a:gd name="connsiteY2" fmla="*/ 153 h 2451924"/>
              <a:gd name="connsiteX3" fmla="*/ 5003185 w 5003185"/>
              <a:gd name="connsiteY3" fmla="*/ 6856 h 2451924"/>
              <a:gd name="connsiteX4" fmla="*/ 5003185 w 5003185"/>
              <a:gd name="connsiteY4" fmla="*/ 6856 h 2451924"/>
              <a:gd name="connsiteX5" fmla="*/ 5003185 w 5003185"/>
              <a:gd name="connsiteY5" fmla="*/ 1955403 h 2451924"/>
              <a:gd name="connsiteX6" fmla="*/ 5003185 w 5003185"/>
              <a:gd name="connsiteY6" fmla="*/ 2451456 h 2451924"/>
              <a:gd name="connsiteX7" fmla="*/ 2356746 w 5003185"/>
              <a:gd name="connsiteY7" fmla="*/ 2451924 h 2451924"/>
              <a:gd name="connsiteX8" fmla="*/ 202051 w 5003185"/>
              <a:gd name="connsiteY8" fmla="*/ 2448573 h 2451924"/>
              <a:gd name="connsiteX9" fmla="*/ 123 w 5003185"/>
              <a:gd name="connsiteY9" fmla="*/ 2341296 h 2451924"/>
              <a:gd name="connsiteX10" fmla="*/ 1825 w 5003185"/>
              <a:gd name="connsiteY10" fmla="*/ 285048 h 2451924"/>
              <a:gd name="connsiteX0" fmla="*/ 1825 w 5003185"/>
              <a:gd name="connsiteY0" fmla="*/ 284895 h 2451771"/>
              <a:gd name="connsiteX1" fmla="*/ 0 w 5003185"/>
              <a:gd name="connsiteY1" fmla="*/ 127365 h 2451771"/>
              <a:gd name="connsiteX2" fmla="*/ 255244 w 5003185"/>
              <a:gd name="connsiteY2" fmla="*/ 0 h 2451771"/>
              <a:gd name="connsiteX3" fmla="*/ 5003185 w 5003185"/>
              <a:gd name="connsiteY3" fmla="*/ 6703 h 2451771"/>
              <a:gd name="connsiteX4" fmla="*/ 5003185 w 5003185"/>
              <a:gd name="connsiteY4" fmla="*/ 6703 h 2451771"/>
              <a:gd name="connsiteX5" fmla="*/ 5003185 w 5003185"/>
              <a:gd name="connsiteY5" fmla="*/ 1955250 h 2451771"/>
              <a:gd name="connsiteX6" fmla="*/ 5003185 w 5003185"/>
              <a:gd name="connsiteY6" fmla="*/ 2451303 h 2451771"/>
              <a:gd name="connsiteX7" fmla="*/ 2356746 w 5003185"/>
              <a:gd name="connsiteY7" fmla="*/ 2451771 h 2451771"/>
              <a:gd name="connsiteX8" fmla="*/ 202051 w 5003185"/>
              <a:gd name="connsiteY8" fmla="*/ 2448420 h 2451771"/>
              <a:gd name="connsiteX9" fmla="*/ 123 w 5003185"/>
              <a:gd name="connsiteY9" fmla="*/ 2341143 h 2451771"/>
              <a:gd name="connsiteX10" fmla="*/ 1825 w 5003185"/>
              <a:gd name="connsiteY10" fmla="*/ 284895 h 2451771"/>
              <a:gd name="connsiteX0" fmla="*/ 1825 w 5003185"/>
              <a:gd name="connsiteY0" fmla="*/ 284895 h 2451771"/>
              <a:gd name="connsiteX1" fmla="*/ 0 w 5003185"/>
              <a:gd name="connsiteY1" fmla="*/ 127365 h 2451771"/>
              <a:gd name="connsiteX2" fmla="*/ 409237 w 5003185"/>
              <a:gd name="connsiteY2" fmla="*/ 0 h 2451771"/>
              <a:gd name="connsiteX3" fmla="*/ 5003185 w 5003185"/>
              <a:gd name="connsiteY3" fmla="*/ 6703 h 2451771"/>
              <a:gd name="connsiteX4" fmla="*/ 5003185 w 5003185"/>
              <a:gd name="connsiteY4" fmla="*/ 6703 h 2451771"/>
              <a:gd name="connsiteX5" fmla="*/ 5003185 w 5003185"/>
              <a:gd name="connsiteY5" fmla="*/ 1955250 h 2451771"/>
              <a:gd name="connsiteX6" fmla="*/ 5003185 w 5003185"/>
              <a:gd name="connsiteY6" fmla="*/ 2451303 h 2451771"/>
              <a:gd name="connsiteX7" fmla="*/ 2356746 w 5003185"/>
              <a:gd name="connsiteY7" fmla="*/ 2451771 h 2451771"/>
              <a:gd name="connsiteX8" fmla="*/ 202051 w 5003185"/>
              <a:gd name="connsiteY8" fmla="*/ 2448420 h 2451771"/>
              <a:gd name="connsiteX9" fmla="*/ 123 w 5003185"/>
              <a:gd name="connsiteY9" fmla="*/ 2341143 h 2451771"/>
              <a:gd name="connsiteX10" fmla="*/ 1825 w 5003185"/>
              <a:gd name="connsiteY10" fmla="*/ 284895 h 2451771"/>
              <a:gd name="connsiteX0" fmla="*/ 1825 w 5003185"/>
              <a:gd name="connsiteY0" fmla="*/ 284895 h 2451771"/>
              <a:gd name="connsiteX1" fmla="*/ 0 w 5003185"/>
              <a:gd name="connsiteY1" fmla="*/ 127365 h 2451771"/>
              <a:gd name="connsiteX2" fmla="*/ 205966 w 5003185"/>
              <a:gd name="connsiteY2" fmla="*/ 0 h 2451771"/>
              <a:gd name="connsiteX3" fmla="*/ 5003185 w 5003185"/>
              <a:gd name="connsiteY3" fmla="*/ 6703 h 2451771"/>
              <a:gd name="connsiteX4" fmla="*/ 5003185 w 5003185"/>
              <a:gd name="connsiteY4" fmla="*/ 6703 h 2451771"/>
              <a:gd name="connsiteX5" fmla="*/ 5003185 w 5003185"/>
              <a:gd name="connsiteY5" fmla="*/ 1955250 h 2451771"/>
              <a:gd name="connsiteX6" fmla="*/ 5003185 w 5003185"/>
              <a:gd name="connsiteY6" fmla="*/ 2451303 h 2451771"/>
              <a:gd name="connsiteX7" fmla="*/ 2356746 w 5003185"/>
              <a:gd name="connsiteY7" fmla="*/ 2451771 h 2451771"/>
              <a:gd name="connsiteX8" fmla="*/ 202051 w 5003185"/>
              <a:gd name="connsiteY8" fmla="*/ 2448420 h 2451771"/>
              <a:gd name="connsiteX9" fmla="*/ 123 w 5003185"/>
              <a:gd name="connsiteY9" fmla="*/ 2341143 h 2451771"/>
              <a:gd name="connsiteX10" fmla="*/ 1825 w 5003185"/>
              <a:gd name="connsiteY10" fmla="*/ 284895 h 2451771"/>
              <a:gd name="connsiteX0" fmla="*/ 1825 w 5003185"/>
              <a:gd name="connsiteY0" fmla="*/ 284895 h 2451771"/>
              <a:gd name="connsiteX1" fmla="*/ 0 w 5003185"/>
              <a:gd name="connsiteY1" fmla="*/ 127365 h 2451771"/>
              <a:gd name="connsiteX2" fmla="*/ 205966 w 5003185"/>
              <a:gd name="connsiteY2" fmla="*/ 0 h 2451771"/>
              <a:gd name="connsiteX3" fmla="*/ 5003185 w 5003185"/>
              <a:gd name="connsiteY3" fmla="*/ 6703 h 2451771"/>
              <a:gd name="connsiteX4" fmla="*/ 5003185 w 5003185"/>
              <a:gd name="connsiteY4" fmla="*/ 6703 h 2451771"/>
              <a:gd name="connsiteX5" fmla="*/ 5003185 w 5003185"/>
              <a:gd name="connsiteY5" fmla="*/ 1955250 h 2451771"/>
              <a:gd name="connsiteX6" fmla="*/ 5003185 w 5003185"/>
              <a:gd name="connsiteY6" fmla="*/ 2451303 h 2451771"/>
              <a:gd name="connsiteX7" fmla="*/ 2356746 w 5003185"/>
              <a:gd name="connsiteY7" fmla="*/ 2451771 h 2451771"/>
              <a:gd name="connsiteX8" fmla="*/ 202051 w 5003185"/>
              <a:gd name="connsiteY8" fmla="*/ 2448420 h 2451771"/>
              <a:gd name="connsiteX9" fmla="*/ 123 w 5003185"/>
              <a:gd name="connsiteY9" fmla="*/ 2341143 h 2451771"/>
              <a:gd name="connsiteX10" fmla="*/ 1825 w 5003185"/>
              <a:gd name="connsiteY10" fmla="*/ 284895 h 2451771"/>
              <a:gd name="connsiteX0" fmla="*/ 2084 w 5003444"/>
              <a:gd name="connsiteY0" fmla="*/ 284895 h 2451771"/>
              <a:gd name="connsiteX1" fmla="*/ 259 w 5003444"/>
              <a:gd name="connsiteY1" fmla="*/ 127365 h 2451771"/>
              <a:gd name="connsiteX2" fmla="*/ 206225 w 5003444"/>
              <a:gd name="connsiteY2" fmla="*/ 0 h 2451771"/>
              <a:gd name="connsiteX3" fmla="*/ 5003444 w 5003444"/>
              <a:gd name="connsiteY3" fmla="*/ 6703 h 2451771"/>
              <a:gd name="connsiteX4" fmla="*/ 5003444 w 5003444"/>
              <a:gd name="connsiteY4" fmla="*/ 6703 h 2451771"/>
              <a:gd name="connsiteX5" fmla="*/ 5003444 w 5003444"/>
              <a:gd name="connsiteY5" fmla="*/ 1955250 h 2451771"/>
              <a:gd name="connsiteX6" fmla="*/ 5003444 w 5003444"/>
              <a:gd name="connsiteY6" fmla="*/ 2451303 h 2451771"/>
              <a:gd name="connsiteX7" fmla="*/ 2357005 w 5003444"/>
              <a:gd name="connsiteY7" fmla="*/ 2451771 h 2451771"/>
              <a:gd name="connsiteX8" fmla="*/ 202310 w 5003444"/>
              <a:gd name="connsiteY8" fmla="*/ 2448420 h 2451771"/>
              <a:gd name="connsiteX9" fmla="*/ 382 w 5003444"/>
              <a:gd name="connsiteY9" fmla="*/ 2341143 h 2451771"/>
              <a:gd name="connsiteX10" fmla="*/ 2084 w 5003444"/>
              <a:gd name="connsiteY10" fmla="*/ 284895 h 2451771"/>
              <a:gd name="connsiteX0" fmla="*/ 1982 w 5003342"/>
              <a:gd name="connsiteY0" fmla="*/ 281543 h 2448419"/>
              <a:gd name="connsiteX1" fmla="*/ 157 w 5003342"/>
              <a:gd name="connsiteY1" fmla="*/ 124013 h 2448419"/>
              <a:gd name="connsiteX2" fmla="*/ 243081 w 5003342"/>
              <a:gd name="connsiteY2" fmla="*/ 0 h 2448419"/>
              <a:gd name="connsiteX3" fmla="*/ 5003342 w 5003342"/>
              <a:gd name="connsiteY3" fmla="*/ 3351 h 2448419"/>
              <a:gd name="connsiteX4" fmla="*/ 5003342 w 5003342"/>
              <a:gd name="connsiteY4" fmla="*/ 3351 h 2448419"/>
              <a:gd name="connsiteX5" fmla="*/ 5003342 w 5003342"/>
              <a:gd name="connsiteY5" fmla="*/ 1951898 h 2448419"/>
              <a:gd name="connsiteX6" fmla="*/ 5003342 w 5003342"/>
              <a:gd name="connsiteY6" fmla="*/ 2447951 h 2448419"/>
              <a:gd name="connsiteX7" fmla="*/ 2356903 w 5003342"/>
              <a:gd name="connsiteY7" fmla="*/ 2448419 h 2448419"/>
              <a:gd name="connsiteX8" fmla="*/ 202208 w 5003342"/>
              <a:gd name="connsiteY8" fmla="*/ 2445068 h 2448419"/>
              <a:gd name="connsiteX9" fmla="*/ 280 w 5003342"/>
              <a:gd name="connsiteY9" fmla="*/ 2337791 h 2448419"/>
              <a:gd name="connsiteX10" fmla="*/ 1982 w 5003342"/>
              <a:gd name="connsiteY10" fmla="*/ 281543 h 244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3342" h="2448419">
                <a:moveTo>
                  <a:pt x="1982" y="281543"/>
                </a:moveTo>
                <a:cubicBezTo>
                  <a:pt x="1374" y="229033"/>
                  <a:pt x="765" y="176523"/>
                  <a:pt x="157" y="124013"/>
                </a:cubicBezTo>
                <a:cubicBezTo>
                  <a:pt x="-4194" y="55861"/>
                  <a:pt x="82484" y="1118"/>
                  <a:pt x="243081" y="0"/>
                </a:cubicBezTo>
                <a:lnTo>
                  <a:pt x="5003342" y="3351"/>
                </a:lnTo>
                <a:lnTo>
                  <a:pt x="5003342" y="3351"/>
                </a:lnTo>
                <a:lnTo>
                  <a:pt x="5003342" y="1951898"/>
                </a:lnTo>
                <a:lnTo>
                  <a:pt x="5003342" y="2447951"/>
                </a:lnTo>
                <a:lnTo>
                  <a:pt x="2356903" y="2448419"/>
                </a:lnTo>
                <a:lnTo>
                  <a:pt x="202208" y="2445068"/>
                </a:lnTo>
                <a:cubicBezTo>
                  <a:pt x="48373" y="2449018"/>
                  <a:pt x="-716" y="2406348"/>
                  <a:pt x="280" y="2337791"/>
                </a:cubicBezTo>
                <a:cubicBezTo>
                  <a:pt x="847" y="1602099"/>
                  <a:pt x="1415" y="1017235"/>
                  <a:pt x="1982" y="281543"/>
                </a:cubicBezTo>
                <a:close/>
              </a:path>
            </a:pathLst>
          </a:custGeo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3711900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cial Content_4">
    <p:spTree>
      <p:nvGrpSpPr>
        <p:cNvPr id="1" name=""/>
        <p:cNvGrpSpPr/>
        <p:nvPr/>
      </p:nvGrpSpPr>
      <p:grpSpPr>
        <a:xfrm>
          <a:off x="0" y="0"/>
          <a:ext cx="0" cy="0"/>
          <a:chOff x="0" y="0"/>
          <a:chExt cx="0" cy="0"/>
        </a:xfrm>
      </p:grpSpPr>
      <p:pic>
        <p:nvPicPr>
          <p:cNvPr id="6" name="Picture 5" descr="A blue text on a black background&#10;&#10;AI-generated content may be incorrect.">
            <a:extLst>
              <a:ext uri="{FF2B5EF4-FFF2-40B4-BE49-F238E27FC236}">
                <a16:creationId xmlns:a16="http://schemas.microsoft.com/office/drawing/2014/main" id="{04E3073F-6376-2CAB-5302-5A5BF94AF5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
        <p:nvSpPr>
          <p:cNvPr id="2" name="Title 1">
            <a:extLst>
              <a:ext uri="{FF2B5EF4-FFF2-40B4-BE49-F238E27FC236}">
                <a16:creationId xmlns:a16="http://schemas.microsoft.com/office/drawing/2014/main" id="{266D76E8-C961-CAAB-D8C6-18CA9C58B3F1}"/>
              </a:ext>
            </a:extLst>
          </p:cNvPr>
          <p:cNvSpPr>
            <a:spLocks noGrp="1"/>
          </p:cNvSpPr>
          <p:nvPr>
            <p:ph type="title"/>
          </p:nvPr>
        </p:nvSpPr>
        <p:spPr>
          <a:xfrm>
            <a:off x="530352" y="2407815"/>
            <a:ext cx="6450821" cy="2980612"/>
          </a:xfrm>
        </p:spPr>
        <p:txBody>
          <a:bodyPr anchor="t"/>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159D8B33-C2D5-1A94-02CD-B0DEC929CB83}"/>
              </a:ext>
            </a:extLst>
          </p:cNvPr>
          <p:cNvSpPr>
            <a:spLocks noGrp="1"/>
          </p:cNvSpPr>
          <p:nvPr>
            <p:ph type="body" idx="1"/>
          </p:nvPr>
        </p:nvSpPr>
        <p:spPr>
          <a:xfrm>
            <a:off x="530352" y="1469573"/>
            <a:ext cx="6450821" cy="666260"/>
          </a:xfrm>
        </p:spPr>
        <p:txBody>
          <a:bodyPr/>
          <a:lstStyle>
            <a:lvl1pPr marL="0" indent="0">
              <a:lnSpc>
                <a:spcPct val="110000"/>
              </a:lnSpc>
              <a:buNone/>
              <a:defRPr sz="1800" b="1">
                <a:solidFill>
                  <a:srgbClr val="121F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12">
            <a:extLst>
              <a:ext uri="{FF2B5EF4-FFF2-40B4-BE49-F238E27FC236}">
                <a16:creationId xmlns:a16="http://schemas.microsoft.com/office/drawing/2014/main" id="{20CC0528-A12E-7FD3-3D89-F592B21DADE4}"/>
              </a:ext>
            </a:extLst>
          </p:cNvPr>
          <p:cNvSpPr>
            <a:spLocks noGrp="1"/>
          </p:cNvSpPr>
          <p:nvPr>
            <p:ph type="pic" sz="quarter" idx="15" hasCustomPrompt="1"/>
          </p:nvPr>
        </p:nvSpPr>
        <p:spPr>
          <a:xfrm>
            <a:off x="7551737" y="0"/>
            <a:ext cx="4640263" cy="6886836"/>
          </a:xfrm>
          <a:custGeom>
            <a:avLst/>
            <a:gdLst>
              <a:gd name="connsiteX0" fmla="*/ 0 w 5001360"/>
              <a:gd name="connsiteY0" fmla="*/ 0 h 2431193"/>
              <a:gd name="connsiteX1" fmla="*/ 0 w 5001360"/>
              <a:gd name="connsiteY1" fmla="*/ 0 h 2431193"/>
              <a:gd name="connsiteX2" fmla="*/ 5001360 w 5001360"/>
              <a:gd name="connsiteY2" fmla="*/ 0 h 2431193"/>
              <a:gd name="connsiteX3" fmla="*/ 5001360 w 5001360"/>
              <a:gd name="connsiteY3" fmla="*/ 0 h 2431193"/>
              <a:gd name="connsiteX4" fmla="*/ 5001360 w 5001360"/>
              <a:gd name="connsiteY4" fmla="*/ 2431193 h 2431193"/>
              <a:gd name="connsiteX5" fmla="*/ 5001360 w 5001360"/>
              <a:gd name="connsiteY5" fmla="*/ 2431193 h 2431193"/>
              <a:gd name="connsiteX6" fmla="*/ 0 w 5001360"/>
              <a:gd name="connsiteY6" fmla="*/ 2431193 h 2431193"/>
              <a:gd name="connsiteX7" fmla="*/ 0 w 5001360"/>
              <a:gd name="connsiteY7" fmla="*/ 2431193 h 2431193"/>
              <a:gd name="connsiteX8" fmla="*/ 0 w 5001360"/>
              <a:gd name="connsiteY8" fmla="*/ 0 h 2431193"/>
              <a:gd name="connsiteX0" fmla="*/ 1702 w 5003062"/>
              <a:gd name="connsiteY0" fmla="*/ 0 h 2431193"/>
              <a:gd name="connsiteX1" fmla="*/ 1702 w 5003062"/>
              <a:gd name="connsiteY1" fmla="*/ 0 h 2431193"/>
              <a:gd name="connsiteX2" fmla="*/ 5003062 w 5003062"/>
              <a:gd name="connsiteY2" fmla="*/ 0 h 2431193"/>
              <a:gd name="connsiteX3" fmla="*/ 5003062 w 5003062"/>
              <a:gd name="connsiteY3" fmla="*/ 0 h 2431193"/>
              <a:gd name="connsiteX4" fmla="*/ 5003062 w 5003062"/>
              <a:gd name="connsiteY4" fmla="*/ 2431193 h 2431193"/>
              <a:gd name="connsiteX5" fmla="*/ 5003062 w 5003062"/>
              <a:gd name="connsiteY5" fmla="*/ 2431193 h 2431193"/>
              <a:gd name="connsiteX6" fmla="*/ 1702 w 5003062"/>
              <a:gd name="connsiteY6" fmla="*/ 2431193 h 2431193"/>
              <a:gd name="connsiteX7" fmla="*/ 1702 w 5003062"/>
              <a:gd name="connsiteY7" fmla="*/ 2431193 h 2431193"/>
              <a:gd name="connsiteX8" fmla="*/ 0 w 5003062"/>
              <a:gd name="connsiteY8" fmla="*/ 2207075 h 2431193"/>
              <a:gd name="connsiteX9" fmla="*/ 1702 w 5003062"/>
              <a:gd name="connsiteY9" fmla="*/ 0 h 2431193"/>
              <a:gd name="connsiteX0" fmla="*/ 1702 w 5003062"/>
              <a:gd name="connsiteY0" fmla="*/ 0 h 2431193"/>
              <a:gd name="connsiteX1" fmla="*/ 1702 w 5003062"/>
              <a:gd name="connsiteY1" fmla="*/ 0 h 2431193"/>
              <a:gd name="connsiteX2" fmla="*/ 5003062 w 5003062"/>
              <a:gd name="connsiteY2" fmla="*/ 0 h 2431193"/>
              <a:gd name="connsiteX3" fmla="*/ 5003062 w 5003062"/>
              <a:gd name="connsiteY3" fmla="*/ 0 h 2431193"/>
              <a:gd name="connsiteX4" fmla="*/ 5003062 w 5003062"/>
              <a:gd name="connsiteY4" fmla="*/ 2431193 h 2431193"/>
              <a:gd name="connsiteX5" fmla="*/ 5003062 w 5003062"/>
              <a:gd name="connsiteY5" fmla="*/ 2431193 h 2431193"/>
              <a:gd name="connsiteX6" fmla="*/ 1702 w 5003062"/>
              <a:gd name="connsiteY6" fmla="*/ 2431193 h 2431193"/>
              <a:gd name="connsiteX7" fmla="*/ 220440 w 5003062"/>
              <a:gd name="connsiteY7" fmla="*/ 2431193 h 2431193"/>
              <a:gd name="connsiteX8" fmla="*/ 0 w 5003062"/>
              <a:gd name="connsiteY8" fmla="*/ 2207075 h 2431193"/>
              <a:gd name="connsiteX9" fmla="*/ 1702 w 5003062"/>
              <a:gd name="connsiteY9" fmla="*/ 0 h 2431193"/>
              <a:gd name="connsiteX0" fmla="*/ 1702 w 5003062"/>
              <a:gd name="connsiteY0" fmla="*/ 0 h 2434779"/>
              <a:gd name="connsiteX1" fmla="*/ 1702 w 5003062"/>
              <a:gd name="connsiteY1" fmla="*/ 0 h 2434779"/>
              <a:gd name="connsiteX2" fmla="*/ 5003062 w 5003062"/>
              <a:gd name="connsiteY2" fmla="*/ 0 h 2434779"/>
              <a:gd name="connsiteX3" fmla="*/ 5003062 w 5003062"/>
              <a:gd name="connsiteY3" fmla="*/ 0 h 2434779"/>
              <a:gd name="connsiteX4" fmla="*/ 5003062 w 5003062"/>
              <a:gd name="connsiteY4" fmla="*/ 2431193 h 2434779"/>
              <a:gd name="connsiteX5" fmla="*/ 5003062 w 5003062"/>
              <a:gd name="connsiteY5" fmla="*/ 2431193 h 2434779"/>
              <a:gd name="connsiteX6" fmla="*/ 231198 w 5003062"/>
              <a:gd name="connsiteY6" fmla="*/ 2434779 h 2434779"/>
              <a:gd name="connsiteX7" fmla="*/ 220440 w 5003062"/>
              <a:gd name="connsiteY7" fmla="*/ 2431193 h 2434779"/>
              <a:gd name="connsiteX8" fmla="*/ 0 w 5003062"/>
              <a:gd name="connsiteY8" fmla="*/ 2207075 h 2434779"/>
              <a:gd name="connsiteX9" fmla="*/ 1702 w 5003062"/>
              <a:gd name="connsiteY9" fmla="*/ 0 h 2434779"/>
              <a:gd name="connsiteX0" fmla="*/ 1843 w 5003203"/>
              <a:gd name="connsiteY0" fmla="*/ 0 h 2434779"/>
              <a:gd name="connsiteX1" fmla="*/ 1843 w 5003203"/>
              <a:gd name="connsiteY1" fmla="*/ 0 h 2434779"/>
              <a:gd name="connsiteX2" fmla="*/ 5003203 w 5003203"/>
              <a:gd name="connsiteY2" fmla="*/ 0 h 2434779"/>
              <a:gd name="connsiteX3" fmla="*/ 5003203 w 5003203"/>
              <a:gd name="connsiteY3" fmla="*/ 0 h 2434779"/>
              <a:gd name="connsiteX4" fmla="*/ 5003203 w 5003203"/>
              <a:gd name="connsiteY4" fmla="*/ 2431193 h 2434779"/>
              <a:gd name="connsiteX5" fmla="*/ 5003203 w 5003203"/>
              <a:gd name="connsiteY5" fmla="*/ 2431193 h 2434779"/>
              <a:gd name="connsiteX6" fmla="*/ 231339 w 5003203"/>
              <a:gd name="connsiteY6" fmla="*/ 2434779 h 2434779"/>
              <a:gd name="connsiteX7" fmla="*/ 220581 w 5003203"/>
              <a:gd name="connsiteY7" fmla="*/ 2431193 h 2434779"/>
              <a:gd name="connsiteX8" fmla="*/ 141 w 5003203"/>
              <a:gd name="connsiteY8" fmla="*/ 2207075 h 2434779"/>
              <a:gd name="connsiteX9" fmla="*/ 1843 w 5003203"/>
              <a:gd name="connsiteY9" fmla="*/ 0 h 2434779"/>
              <a:gd name="connsiteX0" fmla="*/ 1957 w 5003317"/>
              <a:gd name="connsiteY0" fmla="*/ 0 h 2434779"/>
              <a:gd name="connsiteX1" fmla="*/ 1957 w 5003317"/>
              <a:gd name="connsiteY1" fmla="*/ 0 h 2434779"/>
              <a:gd name="connsiteX2" fmla="*/ 5003317 w 5003317"/>
              <a:gd name="connsiteY2" fmla="*/ 0 h 2434779"/>
              <a:gd name="connsiteX3" fmla="*/ 5003317 w 5003317"/>
              <a:gd name="connsiteY3" fmla="*/ 0 h 2434779"/>
              <a:gd name="connsiteX4" fmla="*/ 5003317 w 5003317"/>
              <a:gd name="connsiteY4" fmla="*/ 2431193 h 2434779"/>
              <a:gd name="connsiteX5" fmla="*/ 5003317 w 5003317"/>
              <a:gd name="connsiteY5" fmla="*/ 2431193 h 2434779"/>
              <a:gd name="connsiteX6" fmla="*/ 231453 w 5003317"/>
              <a:gd name="connsiteY6" fmla="*/ 2434779 h 2434779"/>
              <a:gd name="connsiteX7" fmla="*/ 220695 w 5003317"/>
              <a:gd name="connsiteY7" fmla="*/ 2431193 h 2434779"/>
              <a:gd name="connsiteX8" fmla="*/ 255 w 5003317"/>
              <a:gd name="connsiteY8" fmla="*/ 2207075 h 2434779"/>
              <a:gd name="connsiteX9" fmla="*/ 1957 w 5003317"/>
              <a:gd name="connsiteY9" fmla="*/ 0 h 2434779"/>
              <a:gd name="connsiteX0" fmla="*/ 1702 w 5003062"/>
              <a:gd name="connsiteY0" fmla="*/ 0 h 2434779"/>
              <a:gd name="connsiteX1" fmla="*/ 1702 w 5003062"/>
              <a:gd name="connsiteY1" fmla="*/ 0 h 2434779"/>
              <a:gd name="connsiteX2" fmla="*/ 5003062 w 5003062"/>
              <a:gd name="connsiteY2" fmla="*/ 0 h 2434779"/>
              <a:gd name="connsiteX3" fmla="*/ 5003062 w 5003062"/>
              <a:gd name="connsiteY3" fmla="*/ 0 h 2434779"/>
              <a:gd name="connsiteX4" fmla="*/ 5003062 w 5003062"/>
              <a:gd name="connsiteY4" fmla="*/ 2431193 h 2434779"/>
              <a:gd name="connsiteX5" fmla="*/ 5003062 w 5003062"/>
              <a:gd name="connsiteY5" fmla="*/ 2431193 h 2434779"/>
              <a:gd name="connsiteX6" fmla="*/ 231198 w 5003062"/>
              <a:gd name="connsiteY6" fmla="*/ 2434779 h 2434779"/>
              <a:gd name="connsiteX7" fmla="*/ 220440 w 5003062"/>
              <a:gd name="connsiteY7" fmla="*/ 2431193 h 2434779"/>
              <a:gd name="connsiteX8" fmla="*/ 0 w 5003062"/>
              <a:gd name="connsiteY8" fmla="*/ 2207075 h 2434779"/>
              <a:gd name="connsiteX9" fmla="*/ 1702 w 5003062"/>
              <a:gd name="connsiteY9" fmla="*/ 0 h 2434779"/>
              <a:gd name="connsiteX0" fmla="*/ 1702 w 5003062"/>
              <a:gd name="connsiteY0" fmla="*/ 0 h 2431199"/>
              <a:gd name="connsiteX1" fmla="*/ 1702 w 5003062"/>
              <a:gd name="connsiteY1" fmla="*/ 0 h 2431199"/>
              <a:gd name="connsiteX2" fmla="*/ 5003062 w 5003062"/>
              <a:gd name="connsiteY2" fmla="*/ 0 h 2431199"/>
              <a:gd name="connsiteX3" fmla="*/ 5003062 w 5003062"/>
              <a:gd name="connsiteY3" fmla="*/ 0 h 2431199"/>
              <a:gd name="connsiteX4" fmla="*/ 5003062 w 5003062"/>
              <a:gd name="connsiteY4" fmla="*/ 2431193 h 2431199"/>
              <a:gd name="connsiteX5" fmla="*/ 5003062 w 5003062"/>
              <a:gd name="connsiteY5" fmla="*/ 2431193 h 2431199"/>
              <a:gd name="connsiteX6" fmla="*/ 435593 w 5003062"/>
              <a:gd name="connsiteY6" fmla="*/ 2406092 h 2431199"/>
              <a:gd name="connsiteX7" fmla="*/ 220440 w 5003062"/>
              <a:gd name="connsiteY7" fmla="*/ 2431193 h 2431199"/>
              <a:gd name="connsiteX8" fmla="*/ 0 w 5003062"/>
              <a:gd name="connsiteY8" fmla="*/ 2207075 h 2431199"/>
              <a:gd name="connsiteX9" fmla="*/ 1702 w 5003062"/>
              <a:gd name="connsiteY9" fmla="*/ 0 h 2431199"/>
              <a:gd name="connsiteX0" fmla="*/ 1702 w 5003062"/>
              <a:gd name="connsiteY0" fmla="*/ 0 h 2438365"/>
              <a:gd name="connsiteX1" fmla="*/ 1702 w 5003062"/>
              <a:gd name="connsiteY1" fmla="*/ 0 h 2438365"/>
              <a:gd name="connsiteX2" fmla="*/ 5003062 w 5003062"/>
              <a:gd name="connsiteY2" fmla="*/ 0 h 2438365"/>
              <a:gd name="connsiteX3" fmla="*/ 5003062 w 5003062"/>
              <a:gd name="connsiteY3" fmla="*/ 0 h 2438365"/>
              <a:gd name="connsiteX4" fmla="*/ 5003062 w 5003062"/>
              <a:gd name="connsiteY4" fmla="*/ 2431193 h 2438365"/>
              <a:gd name="connsiteX5" fmla="*/ 5003062 w 5003062"/>
              <a:gd name="connsiteY5" fmla="*/ 2431193 h 2438365"/>
              <a:gd name="connsiteX6" fmla="*/ 457109 w 5003062"/>
              <a:gd name="connsiteY6" fmla="*/ 2438365 h 2438365"/>
              <a:gd name="connsiteX7" fmla="*/ 220440 w 5003062"/>
              <a:gd name="connsiteY7" fmla="*/ 2431193 h 2438365"/>
              <a:gd name="connsiteX8" fmla="*/ 0 w 5003062"/>
              <a:gd name="connsiteY8" fmla="*/ 2207075 h 2438365"/>
              <a:gd name="connsiteX9" fmla="*/ 1702 w 5003062"/>
              <a:gd name="connsiteY9" fmla="*/ 0 h 2438365"/>
              <a:gd name="connsiteX0" fmla="*/ 1702 w 5003062"/>
              <a:gd name="connsiteY0" fmla="*/ 0 h 2438365"/>
              <a:gd name="connsiteX1" fmla="*/ 1702 w 5003062"/>
              <a:gd name="connsiteY1" fmla="*/ 0 h 2438365"/>
              <a:gd name="connsiteX2" fmla="*/ 5003062 w 5003062"/>
              <a:gd name="connsiteY2" fmla="*/ 0 h 2438365"/>
              <a:gd name="connsiteX3" fmla="*/ 5003062 w 5003062"/>
              <a:gd name="connsiteY3" fmla="*/ 0 h 2438365"/>
              <a:gd name="connsiteX4" fmla="*/ 5003062 w 5003062"/>
              <a:gd name="connsiteY4" fmla="*/ 2431193 h 2438365"/>
              <a:gd name="connsiteX5" fmla="*/ 5003062 w 5003062"/>
              <a:gd name="connsiteY5" fmla="*/ 2431193 h 2438365"/>
              <a:gd name="connsiteX6" fmla="*/ 457109 w 5003062"/>
              <a:gd name="connsiteY6" fmla="*/ 2438365 h 2438365"/>
              <a:gd name="connsiteX7" fmla="*/ 198924 w 5003062"/>
              <a:gd name="connsiteY7" fmla="*/ 2341546 h 2438365"/>
              <a:gd name="connsiteX8" fmla="*/ 0 w 5003062"/>
              <a:gd name="connsiteY8" fmla="*/ 2207075 h 2438365"/>
              <a:gd name="connsiteX9" fmla="*/ 1702 w 5003062"/>
              <a:gd name="connsiteY9" fmla="*/ 0 h 2438365"/>
              <a:gd name="connsiteX0" fmla="*/ 1702 w 5003062"/>
              <a:gd name="connsiteY0" fmla="*/ 0 h 2438370"/>
              <a:gd name="connsiteX1" fmla="*/ 1702 w 5003062"/>
              <a:gd name="connsiteY1" fmla="*/ 0 h 2438370"/>
              <a:gd name="connsiteX2" fmla="*/ 5003062 w 5003062"/>
              <a:gd name="connsiteY2" fmla="*/ 0 h 2438370"/>
              <a:gd name="connsiteX3" fmla="*/ 5003062 w 5003062"/>
              <a:gd name="connsiteY3" fmla="*/ 0 h 2438370"/>
              <a:gd name="connsiteX4" fmla="*/ 5003062 w 5003062"/>
              <a:gd name="connsiteY4" fmla="*/ 2431193 h 2438370"/>
              <a:gd name="connsiteX5" fmla="*/ 5003062 w 5003062"/>
              <a:gd name="connsiteY5" fmla="*/ 2431193 h 2438370"/>
              <a:gd name="connsiteX6" fmla="*/ 457109 w 5003062"/>
              <a:gd name="connsiteY6" fmla="*/ 2438365 h 2438370"/>
              <a:gd name="connsiteX7" fmla="*/ 209682 w 5003062"/>
              <a:gd name="connsiteY7" fmla="*/ 2438365 h 2438370"/>
              <a:gd name="connsiteX8" fmla="*/ 0 w 5003062"/>
              <a:gd name="connsiteY8" fmla="*/ 2207075 h 2438370"/>
              <a:gd name="connsiteX9" fmla="*/ 1702 w 5003062"/>
              <a:gd name="connsiteY9" fmla="*/ 0 h 2438370"/>
              <a:gd name="connsiteX0" fmla="*/ 1702 w 5003062"/>
              <a:gd name="connsiteY0" fmla="*/ 0 h 2448492"/>
              <a:gd name="connsiteX1" fmla="*/ 1702 w 5003062"/>
              <a:gd name="connsiteY1" fmla="*/ 0 h 2448492"/>
              <a:gd name="connsiteX2" fmla="*/ 5003062 w 5003062"/>
              <a:gd name="connsiteY2" fmla="*/ 0 h 2448492"/>
              <a:gd name="connsiteX3" fmla="*/ 5003062 w 5003062"/>
              <a:gd name="connsiteY3" fmla="*/ 0 h 2448492"/>
              <a:gd name="connsiteX4" fmla="*/ 5003062 w 5003062"/>
              <a:gd name="connsiteY4" fmla="*/ 2431193 h 2448492"/>
              <a:gd name="connsiteX5" fmla="*/ 5003062 w 5003062"/>
              <a:gd name="connsiteY5" fmla="*/ 2431193 h 2448492"/>
              <a:gd name="connsiteX6" fmla="*/ 457109 w 5003062"/>
              <a:gd name="connsiteY6" fmla="*/ 2438365 h 2448492"/>
              <a:gd name="connsiteX7" fmla="*/ 209682 w 5003062"/>
              <a:gd name="connsiteY7" fmla="*/ 2438365 h 2448492"/>
              <a:gd name="connsiteX8" fmla="*/ 0 w 5003062"/>
              <a:gd name="connsiteY8" fmla="*/ 2314330 h 2448492"/>
              <a:gd name="connsiteX9" fmla="*/ 1702 w 5003062"/>
              <a:gd name="connsiteY9" fmla="*/ 0 h 2448492"/>
              <a:gd name="connsiteX0" fmla="*/ 1702 w 5003062"/>
              <a:gd name="connsiteY0" fmla="*/ 0 h 2438373"/>
              <a:gd name="connsiteX1" fmla="*/ 1702 w 5003062"/>
              <a:gd name="connsiteY1" fmla="*/ 0 h 2438373"/>
              <a:gd name="connsiteX2" fmla="*/ 5003062 w 5003062"/>
              <a:gd name="connsiteY2" fmla="*/ 0 h 2438373"/>
              <a:gd name="connsiteX3" fmla="*/ 5003062 w 5003062"/>
              <a:gd name="connsiteY3" fmla="*/ 0 h 2438373"/>
              <a:gd name="connsiteX4" fmla="*/ 5003062 w 5003062"/>
              <a:gd name="connsiteY4" fmla="*/ 2431193 h 2438373"/>
              <a:gd name="connsiteX5" fmla="*/ 5003062 w 5003062"/>
              <a:gd name="connsiteY5" fmla="*/ 2431193 h 2438373"/>
              <a:gd name="connsiteX6" fmla="*/ 457109 w 5003062"/>
              <a:gd name="connsiteY6" fmla="*/ 2438365 h 2438373"/>
              <a:gd name="connsiteX7" fmla="*/ 209682 w 5003062"/>
              <a:gd name="connsiteY7" fmla="*/ 2438365 h 2438373"/>
              <a:gd name="connsiteX8" fmla="*/ 0 w 5003062"/>
              <a:gd name="connsiteY8" fmla="*/ 2314330 h 2438373"/>
              <a:gd name="connsiteX9" fmla="*/ 1702 w 5003062"/>
              <a:gd name="connsiteY9" fmla="*/ 0 h 2438373"/>
              <a:gd name="connsiteX0" fmla="*/ 1702 w 5003062"/>
              <a:gd name="connsiteY0" fmla="*/ 0 h 2441725"/>
              <a:gd name="connsiteX1" fmla="*/ 1702 w 5003062"/>
              <a:gd name="connsiteY1" fmla="*/ 0 h 2441725"/>
              <a:gd name="connsiteX2" fmla="*/ 5003062 w 5003062"/>
              <a:gd name="connsiteY2" fmla="*/ 0 h 2441725"/>
              <a:gd name="connsiteX3" fmla="*/ 5003062 w 5003062"/>
              <a:gd name="connsiteY3" fmla="*/ 0 h 2441725"/>
              <a:gd name="connsiteX4" fmla="*/ 5003062 w 5003062"/>
              <a:gd name="connsiteY4" fmla="*/ 2431193 h 2441725"/>
              <a:gd name="connsiteX5" fmla="*/ 5003062 w 5003062"/>
              <a:gd name="connsiteY5" fmla="*/ 2431193 h 2441725"/>
              <a:gd name="connsiteX6" fmla="*/ 457109 w 5003062"/>
              <a:gd name="connsiteY6" fmla="*/ 2438365 h 2441725"/>
              <a:gd name="connsiteX7" fmla="*/ 325122 w 5003062"/>
              <a:gd name="connsiteY7" fmla="*/ 2441717 h 2441725"/>
              <a:gd name="connsiteX8" fmla="*/ 0 w 5003062"/>
              <a:gd name="connsiteY8" fmla="*/ 2314330 h 2441725"/>
              <a:gd name="connsiteX9" fmla="*/ 1702 w 5003062"/>
              <a:gd name="connsiteY9" fmla="*/ 0 h 2441725"/>
              <a:gd name="connsiteX0" fmla="*/ 1702 w 5003062"/>
              <a:gd name="connsiteY0" fmla="*/ 3351 h 2445076"/>
              <a:gd name="connsiteX1" fmla="*/ 1702 w 5003062"/>
              <a:gd name="connsiteY1" fmla="*/ 3351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3351 h 2445076"/>
              <a:gd name="connsiteX0" fmla="*/ 1702 w 5003062"/>
              <a:gd name="connsiteY0" fmla="*/ 120661 h 2445076"/>
              <a:gd name="connsiteX1" fmla="*/ 1702 w 5003062"/>
              <a:gd name="connsiteY1" fmla="*/ 3351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661 h 2445076"/>
              <a:gd name="connsiteX1" fmla="*/ 12196 w 5003062"/>
              <a:gd name="connsiteY1" fmla="*/ 124013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661 h 2445076"/>
              <a:gd name="connsiteX1" fmla="*/ 12196 w 5003062"/>
              <a:gd name="connsiteY1" fmla="*/ 124013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864 h 2445279"/>
              <a:gd name="connsiteX1" fmla="*/ 12196 w 5003062"/>
              <a:gd name="connsiteY1" fmla="*/ 124216 h 2445279"/>
              <a:gd name="connsiteX2" fmla="*/ 402954 w 5003062"/>
              <a:gd name="connsiteY2" fmla="*/ 203 h 2445279"/>
              <a:gd name="connsiteX3" fmla="*/ 5003062 w 5003062"/>
              <a:gd name="connsiteY3" fmla="*/ 3554 h 2445279"/>
              <a:gd name="connsiteX4" fmla="*/ 5003062 w 5003062"/>
              <a:gd name="connsiteY4" fmla="*/ 3554 h 2445279"/>
              <a:gd name="connsiteX5" fmla="*/ 5003062 w 5003062"/>
              <a:gd name="connsiteY5" fmla="*/ 2434747 h 2445279"/>
              <a:gd name="connsiteX6" fmla="*/ 5003062 w 5003062"/>
              <a:gd name="connsiteY6" fmla="*/ 2434747 h 2445279"/>
              <a:gd name="connsiteX7" fmla="*/ 457109 w 5003062"/>
              <a:gd name="connsiteY7" fmla="*/ 2441919 h 2445279"/>
              <a:gd name="connsiteX8" fmla="*/ 325122 w 5003062"/>
              <a:gd name="connsiteY8" fmla="*/ 2445271 h 2445279"/>
              <a:gd name="connsiteX9" fmla="*/ 0 w 5003062"/>
              <a:gd name="connsiteY9" fmla="*/ 2317884 h 2445279"/>
              <a:gd name="connsiteX10" fmla="*/ 1702 w 5003062"/>
              <a:gd name="connsiteY10" fmla="*/ 120864 h 2445279"/>
              <a:gd name="connsiteX0" fmla="*/ 1702 w 5003062"/>
              <a:gd name="connsiteY0" fmla="*/ 120864 h 2445290"/>
              <a:gd name="connsiteX1" fmla="*/ 12196 w 5003062"/>
              <a:gd name="connsiteY1" fmla="*/ 124216 h 2445290"/>
              <a:gd name="connsiteX2" fmla="*/ 402954 w 5003062"/>
              <a:gd name="connsiteY2" fmla="*/ 203 h 2445290"/>
              <a:gd name="connsiteX3" fmla="*/ 5003062 w 5003062"/>
              <a:gd name="connsiteY3" fmla="*/ 3554 h 2445290"/>
              <a:gd name="connsiteX4" fmla="*/ 5003062 w 5003062"/>
              <a:gd name="connsiteY4" fmla="*/ 3554 h 2445290"/>
              <a:gd name="connsiteX5" fmla="*/ 5003062 w 5003062"/>
              <a:gd name="connsiteY5" fmla="*/ 2434747 h 2445290"/>
              <a:gd name="connsiteX6" fmla="*/ 5003062 w 5003062"/>
              <a:gd name="connsiteY6" fmla="*/ 2434747 h 2445290"/>
              <a:gd name="connsiteX7" fmla="*/ 457109 w 5003062"/>
              <a:gd name="connsiteY7" fmla="*/ 2441919 h 2445290"/>
              <a:gd name="connsiteX8" fmla="*/ 325122 w 5003062"/>
              <a:gd name="connsiteY8" fmla="*/ 2445271 h 2445290"/>
              <a:gd name="connsiteX9" fmla="*/ 0 w 5003062"/>
              <a:gd name="connsiteY9" fmla="*/ 2337994 h 2445290"/>
              <a:gd name="connsiteX10" fmla="*/ 1702 w 5003062"/>
              <a:gd name="connsiteY10" fmla="*/ 120864 h 2445290"/>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2434747 h 2448622"/>
              <a:gd name="connsiteX6" fmla="*/ 5003062 w 5003062"/>
              <a:gd name="connsiteY6" fmla="*/ 2434747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2434747 h 2448622"/>
              <a:gd name="connsiteX6" fmla="*/ 5003062 w 5003062"/>
              <a:gd name="connsiteY6" fmla="*/ 2340899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340899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448154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3062" h="2448622">
                <a:moveTo>
                  <a:pt x="1702" y="120864"/>
                </a:moveTo>
                <a:lnTo>
                  <a:pt x="12196" y="124216"/>
                </a:lnTo>
                <a:cubicBezTo>
                  <a:pt x="-4474" y="12492"/>
                  <a:pt x="199239" y="-2031"/>
                  <a:pt x="402954" y="203"/>
                </a:cubicBezTo>
                <a:lnTo>
                  <a:pt x="5003062" y="3554"/>
                </a:lnTo>
                <a:lnTo>
                  <a:pt x="5003062" y="3554"/>
                </a:lnTo>
                <a:lnTo>
                  <a:pt x="5003062" y="1952101"/>
                </a:lnTo>
                <a:lnTo>
                  <a:pt x="5003062" y="2448154"/>
                </a:lnTo>
                <a:lnTo>
                  <a:pt x="2356623" y="2448622"/>
                </a:lnTo>
                <a:lnTo>
                  <a:pt x="325122" y="2445271"/>
                </a:lnTo>
                <a:cubicBezTo>
                  <a:pt x="220564" y="2445869"/>
                  <a:pt x="11324" y="2433365"/>
                  <a:pt x="0" y="2337994"/>
                </a:cubicBezTo>
                <a:cubicBezTo>
                  <a:pt x="567" y="1602302"/>
                  <a:pt x="1135" y="856556"/>
                  <a:pt x="1702" y="120864"/>
                </a:cubicBezTo>
                <a:close/>
              </a:path>
            </a:pathLst>
          </a:custGeo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96545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Subheadline">
    <p:bg>
      <p:bgPr>
        <a:solidFill>
          <a:schemeClr val="accent1"/>
        </a:solidFill>
        <a:effectLst/>
      </p:bgPr>
    </p:bg>
    <p:spTree>
      <p:nvGrpSpPr>
        <p:cNvPr id="1" name=""/>
        <p:cNvGrpSpPr/>
        <p:nvPr/>
      </p:nvGrpSpPr>
      <p:grpSpPr>
        <a:xfrm>
          <a:off x="0" y="0"/>
          <a:ext cx="0" cy="0"/>
          <a:chOff x="0" y="0"/>
          <a:chExt cx="0" cy="0"/>
        </a:xfrm>
      </p:grpSpPr>
      <p:pic>
        <p:nvPicPr>
          <p:cNvPr id="6" name="Picture 5" descr="A blue and black text&#10;&#10;AI-generated content may be incorrect.">
            <a:extLst>
              <a:ext uri="{FF2B5EF4-FFF2-40B4-BE49-F238E27FC236}">
                <a16:creationId xmlns:a16="http://schemas.microsoft.com/office/drawing/2014/main" id="{41EF8B69-0770-74FB-4313-3CA707B447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077" y="6174247"/>
            <a:ext cx="2284593" cy="544053"/>
          </a:xfrm>
          <a:prstGeom prst="rect">
            <a:avLst/>
          </a:prstGeom>
        </p:spPr>
      </p:pic>
      <p:sp>
        <p:nvSpPr>
          <p:cNvPr id="2" name="Title 1">
            <a:extLst>
              <a:ext uri="{FF2B5EF4-FFF2-40B4-BE49-F238E27FC236}">
                <a16:creationId xmlns:a16="http://schemas.microsoft.com/office/drawing/2014/main" id="{266D76E8-C961-CAAB-D8C6-18CA9C58B3F1}"/>
              </a:ext>
            </a:extLst>
          </p:cNvPr>
          <p:cNvSpPr>
            <a:spLocks noGrp="1"/>
          </p:cNvSpPr>
          <p:nvPr>
            <p:ph type="title"/>
          </p:nvPr>
        </p:nvSpPr>
        <p:spPr>
          <a:xfrm>
            <a:off x="530352" y="2407815"/>
            <a:ext cx="8885111" cy="2980612"/>
          </a:xfrm>
        </p:spPr>
        <p:txBody>
          <a:bodyPr anchor="t"/>
          <a:lstStyle>
            <a:lvl1pPr>
              <a:defRPr sz="4000">
                <a:solidFill>
                  <a:schemeClr val="accent2"/>
                </a:solidFill>
              </a:defRPr>
            </a:lvl1pPr>
          </a:lstStyle>
          <a:p>
            <a:r>
              <a:rPr lang="en-US"/>
              <a:t>Click to edit Master title style</a:t>
            </a:r>
          </a:p>
        </p:txBody>
      </p:sp>
      <p:sp useBgFill="1">
        <p:nvSpPr>
          <p:cNvPr id="3" name="Text Placeholder 2">
            <a:extLst>
              <a:ext uri="{FF2B5EF4-FFF2-40B4-BE49-F238E27FC236}">
                <a16:creationId xmlns:a16="http://schemas.microsoft.com/office/drawing/2014/main" id="{159D8B33-C2D5-1A94-02CD-B0DEC929CB83}"/>
              </a:ext>
            </a:extLst>
          </p:cNvPr>
          <p:cNvSpPr>
            <a:spLocks noGrp="1"/>
          </p:cNvSpPr>
          <p:nvPr>
            <p:ph type="body" idx="1"/>
          </p:nvPr>
        </p:nvSpPr>
        <p:spPr>
          <a:xfrm>
            <a:off x="530352" y="1469573"/>
            <a:ext cx="6450821" cy="666260"/>
          </a:xfrm>
        </p:spPr>
        <p:txBody>
          <a:bodyPr/>
          <a:lstStyle>
            <a:lvl1pPr marL="0" indent="0">
              <a:lnSpc>
                <a:spcPct val="110000"/>
              </a:lnSpc>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BDBA8C8-8F1C-0D0C-DFE9-E58BDF17E2A6}"/>
              </a:ext>
            </a:extLst>
          </p:cNvPr>
          <p:cNvSpPr>
            <a:spLocks noGrp="1"/>
          </p:cNvSpPr>
          <p:nvPr>
            <p:ph type="dt" sz="half" idx="2"/>
          </p:nvPr>
        </p:nvSpPr>
        <p:spPr>
          <a:xfrm>
            <a:off x="10687450" y="6378655"/>
            <a:ext cx="602293" cy="229667"/>
          </a:xfrm>
          <a:prstGeom prst="rect">
            <a:avLst/>
          </a:prstGeom>
        </p:spPr>
        <p:txBody>
          <a:bodyPr vert="horz" lIns="0" tIns="0" rIns="0" bIns="0" rtlCol="0" anchor="ctr"/>
          <a:lstStyle>
            <a:lvl1pPr>
              <a:defRPr lang="en-US" sz="800" smtClean="0">
                <a:solidFill>
                  <a:schemeClr val="bg1"/>
                </a:solidFill>
              </a:defRPr>
            </a:lvl1pPr>
          </a:lstStyle>
          <a:p>
            <a:fld id="{DB3FC908-C15E-5349-92CF-360D83738C80}" type="datetime1">
              <a:rPr lang="en-US" smtClean="0"/>
              <a:t>2/26/2026</a:t>
            </a:fld>
            <a:endParaRPr lang="en-US"/>
          </a:p>
        </p:txBody>
      </p:sp>
      <p:sp>
        <p:nvSpPr>
          <p:cNvPr id="11" name="Slide Number Placeholder 5">
            <a:extLst>
              <a:ext uri="{FF2B5EF4-FFF2-40B4-BE49-F238E27FC236}">
                <a16:creationId xmlns:a16="http://schemas.microsoft.com/office/drawing/2014/main" id="{8215C913-7125-6D4E-4736-6E22450B9FFD}"/>
              </a:ext>
            </a:extLst>
          </p:cNvPr>
          <p:cNvSpPr>
            <a:spLocks noGrp="1"/>
          </p:cNvSpPr>
          <p:nvPr>
            <p:ph type="sldNum" sz="quarter" idx="4"/>
          </p:nvPr>
        </p:nvSpPr>
        <p:spPr>
          <a:xfrm>
            <a:off x="11551746"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Tree>
    <p:extLst>
      <p:ext uri="{BB962C8B-B14F-4D97-AF65-F5344CB8AC3E}">
        <p14:creationId xmlns:p14="http://schemas.microsoft.com/office/powerpoint/2010/main" val="948932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ecial Content - Questions_1">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3FE38B-DC2C-070E-8F09-A0FEB27CC64C}"/>
              </a:ext>
            </a:extLst>
          </p:cNvPr>
          <p:cNvPicPr>
            <a:picLocks noChangeAspect="1"/>
          </p:cNvPicPr>
          <p:nvPr userDrawn="1"/>
        </p:nvPicPr>
        <p:blipFill>
          <a:blip r:embed="rId2"/>
          <a:stretch>
            <a:fillRect/>
          </a:stretch>
        </p:blipFill>
        <p:spPr>
          <a:xfrm>
            <a:off x="431927" y="6173509"/>
            <a:ext cx="2280102" cy="542591"/>
          </a:xfrm>
          <a:prstGeom prst="rect">
            <a:avLst/>
          </a:prstGeom>
        </p:spPr>
      </p:pic>
      <p:sp>
        <p:nvSpPr>
          <p:cNvPr id="2" name="Title 1">
            <a:extLst>
              <a:ext uri="{FF2B5EF4-FFF2-40B4-BE49-F238E27FC236}">
                <a16:creationId xmlns:a16="http://schemas.microsoft.com/office/drawing/2014/main" id="{266D76E8-C961-CAAB-D8C6-18CA9C58B3F1}"/>
              </a:ext>
            </a:extLst>
          </p:cNvPr>
          <p:cNvSpPr>
            <a:spLocks noGrp="1"/>
          </p:cNvSpPr>
          <p:nvPr>
            <p:ph type="title" hasCustomPrompt="1"/>
          </p:nvPr>
        </p:nvSpPr>
        <p:spPr>
          <a:xfrm>
            <a:off x="530352" y="2407815"/>
            <a:ext cx="8885111" cy="1481279"/>
          </a:xfrm>
        </p:spPr>
        <p:txBody>
          <a:bodyPr anchor="t"/>
          <a:lstStyle>
            <a:lvl1pPr>
              <a:defRPr sz="4000">
                <a:solidFill>
                  <a:schemeClr val="accent3"/>
                </a:solidFill>
              </a:defRPr>
            </a:lvl1pPr>
          </a:lstStyle>
          <a:p>
            <a:r>
              <a:rPr lang="en-US"/>
              <a:t>Questions?</a:t>
            </a:r>
          </a:p>
        </p:txBody>
      </p:sp>
      <p:sp useBgFill="1">
        <p:nvSpPr>
          <p:cNvPr id="3" name="Text Placeholder 2">
            <a:extLst>
              <a:ext uri="{FF2B5EF4-FFF2-40B4-BE49-F238E27FC236}">
                <a16:creationId xmlns:a16="http://schemas.microsoft.com/office/drawing/2014/main" id="{159D8B33-C2D5-1A94-02CD-B0DEC929CB83}"/>
              </a:ext>
            </a:extLst>
          </p:cNvPr>
          <p:cNvSpPr>
            <a:spLocks noGrp="1"/>
          </p:cNvSpPr>
          <p:nvPr>
            <p:ph type="body" idx="1"/>
          </p:nvPr>
        </p:nvSpPr>
        <p:spPr>
          <a:xfrm>
            <a:off x="530352" y="3891076"/>
            <a:ext cx="6450821" cy="666260"/>
          </a:xfrm>
        </p:spPr>
        <p:txBody>
          <a:bodyPr/>
          <a:lstStyle>
            <a:lvl1pPr marL="0" indent="0">
              <a:lnSpc>
                <a:spcPct val="110000"/>
              </a:lnSpc>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BDBA8C8-8F1C-0D0C-DFE9-E58BDF17E2A6}"/>
              </a:ext>
            </a:extLst>
          </p:cNvPr>
          <p:cNvSpPr>
            <a:spLocks noGrp="1"/>
          </p:cNvSpPr>
          <p:nvPr>
            <p:ph type="dt" sz="half" idx="2"/>
          </p:nvPr>
        </p:nvSpPr>
        <p:spPr>
          <a:xfrm>
            <a:off x="10685442" y="6378655"/>
            <a:ext cx="602293" cy="229667"/>
          </a:xfrm>
          <a:prstGeom prst="rect">
            <a:avLst/>
          </a:prstGeom>
        </p:spPr>
        <p:txBody>
          <a:bodyPr vert="horz" lIns="0" tIns="0" rIns="0" bIns="0" rtlCol="0" anchor="ctr"/>
          <a:lstStyle>
            <a:lvl1pPr>
              <a:defRPr lang="en-US" sz="800" smtClean="0">
                <a:solidFill>
                  <a:schemeClr val="bg1"/>
                </a:solidFill>
              </a:defRPr>
            </a:lvl1pPr>
          </a:lstStyle>
          <a:p>
            <a:fld id="{C188FAD7-71A8-E94F-BDD7-62AFE400A8D4}" type="datetime1">
              <a:rPr lang="en-US" smtClean="0"/>
              <a:t>2/26/2026</a:t>
            </a:fld>
            <a:endParaRPr lang="en-US"/>
          </a:p>
        </p:txBody>
      </p:sp>
      <p:sp>
        <p:nvSpPr>
          <p:cNvPr id="11" name="Slide Number Placeholder 5">
            <a:extLst>
              <a:ext uri="{FF2B5EF4-FFF2-40B4-BE49-F238E27FC236}">
                <a16:creationId xmlns:a16="http://schemas.microsoft.com/office/drawing/2014/main" id="{8215C913-7125-6D4E-4736-6E22450B9FFD}"/>
              </a:ext>
            </a:extLst>
          </p:cNvPr>
          <p:cNvSpPr>
            <a:spLocks noGrp="1"/>
          </p:cNvSpPr>
          <p:nvPr>
            <p:ph type="sldNum" sz="quarter" idx="4"/>
          </p:nvPr>
        </p:nvSpPr>
        <p:spPr>
          <a:xfrm>
            <a:off x="11549738"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Tree>
    <p:extLst>
      <p:ext uri="{BB962C8B-B14F-4D97-AF65-F5344CB8AC3E}">
        <p14:creationId xmlns:p14="http://schemas.microsoft.com/office/powerpoint/2010/main" val="4023861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pecial Content - Questions_2">
    <p:bg>
      <p:bgPr>
        <a:solidFill>
          <a:schemeClr val="accent3"/>
        </a:solidFill>
        <a:effectLst/>
      </p:bgPr>
    </p:bg>
    <p:spTree>
      <p:nvGrpSpPr>
        <p:cNvPr id="1" name=""/>
        <p:cNvGrpSpPr/>
        <p:nvPr/>
      </p:nvGrpSpPr>
      <p:grpSpPr>
        <a:xfrm>
          <a:off x="0" y="0"/>
          <a:ext cx="0" cy="0"/>
          <a:chOff x="0" y="0"/>
          <a:chExt cx="0" cy="0"/>
        </a:xfrm>
      </p:grpSpPr>
      <p:pic>
        <p:nvPicPr>
          <p:cNvPr id="6" name="Picture 5" descr="A black background with blue letters&#10;&#10;AI-generated content may be incorrect.">
            <a:extLst>
              <a:ext uri="{FF2B5EF4-FFF2-40B4-BE49-F238E27FC236}">
                <a16:creationId xmlns:a16="http://schemas.microsoft.com/office/drawing/2014/main" id="{5FCD5B5A-A3C9-9C43-2721-E839EFBBD9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940" y="6173651"/>
            <a:ext cx="2322646" cy="553115"/>
          </a:xfrm>
          <a:prstGeom prst="rect">
            <a:avLst/>
          </a:prstGeom>
        </p:spPr>
      </p:pic>
      <p:sp>
        <p:nvSpPr>
          <p:cNvPr id="2" name="Title 1">
            <a:extLst>
              <a:ext uri="{FF2B5EF4-FFF2-40B4-BE49-F238E27FC236}">
                <a16:creationId xmlns:a16="http://schemas.microsoft.com/office/drawing/2014/main" id="{266D76E8-C961-CAAB-D8C6-18CA9C58B3F1}"/>
              </a:ext>
            </a:extLst>
          </p:cNvPr>
          <p:cNvSpPr>
            <a:spLocks noGrp="1"/>
          </p:cNvSpPr>
          <p:nvPr>
            <p:ph type="title" hasCustomPrompt="1"/>
          </p:nvPr>
        </p:nvSpPr>
        <p:spPr>
          <a:xfrm>
            <a:off x="530352" y="2407815"/>
            <a:ext cx="8885111" cy="1481279"/>
          </a:xfrm>
        </p:spPr>
        <p:txBody>
          <a:bodyPr anchor="t"/>
          <a:lstStyle>
            <a:lvl1pPr>
              <a:defRPr sz="4000">
                <a:solidFill>
                  <a:schemeClr val="accent1"/>
                </a:solidFill>
              </a:defRPr>
            </a:lvl1pPr>
          </a:lstStyle>
          <a:p>
            <a:r>
              <a:rPr lang="en-US"/>
              <a:t>Questions?</a:t>
            </a:r>
          </a:p>
        </p:txBody>
      </p:sp>
      <p:sp>
        <p:nvSpPr>
          <p:cNvPr id="3" name="Text Placeholder 2">
            <a:extLst>
              <a:ext uri="{FF2B5EF4-FFF2-40B4-BE49-F238E27FC236}">
                <a16:creationId xmlns:a16="http://schemas.microsoft.com/office/drawing/2014/main" id="{159D8B33-C2D5-1A94-02CD-B0DEC929CB83}"/>
              </a:ext>
            </a:extLst>
          </p:cNvPr>
          <p:cNvSpPr>
            <a:spLocks noGrp="1"/>
          </p:cNvSpPr>
          <p:nvPr>
            <p:ph type="body" idx="1"/>
          </p:nvPr>
        </p:nvSpPr>
        <p:spPr>
          <a:xfrm>
            <a:off x="530352" y="3891076"/>
            <a:ext cx="6450821" cy="666260"/>
          </a:xfrm>
        </p:spPr>
        <p:txBody>
          <a:bodyPr/>
          <a:lstStyle>
            <a:lvl1pPr marL="0" indent="0">
              <a:lnSpc>
                <a:spcPct val="110000"/>
              </a:lnSpc>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BDBA8C8-8F1C-0D0C-DFE9-E58BDF17E2A6}"/>
              </a:ext>
            </a:extLst>
          </p:cNvPr>
          <p:cNvSpPr>
            <a:spLocks noGrp="1"/>
          </p:cNvSpPr>
          <p:nvPr>
            <p:ph type="dt" sz="half" idx="2"/>
          </p:nvPr>
        </p:nvSpPr>
        <p:spPr>
          <a:xfrm>
            <a:off x="10682649" y="6378655"/>
            <a:ext cx="602293" cy="229667"/>
          </a:xfrm>
          <a:prstGeom prst="rect">
            <a:avLst/>
          </a:prstGeom>
        </p:spPr>
        <p:txBody>
          <a:bodyPr vert="horz" lIns="0" tIns="0" rIns="0" bIns="0" rtlCol="0" anchor="ctr"/>
          <a:lstStyle>
            <a:lvl1pPr>
              <a:defRPr lang="en-US" sz="800" smtClean="0">
                <a:solidFill>
                  <a:schemeClr val="accent1"/>
                </a:solidFill>
              </a:defRPr>
            </a:lvl1pPr>
          </a:lstStyle>
          <a:p>
            <a:fld id="{9EDF0A48-BC89-EA41-81E2-141A98F7E90C}" type="datetime1">
              <a:rPr lang="en-US" smtClean="0"/>
              <a:pPr/>
              <a:t>2/26/2026</a:t>
            </a:fld>
            <a:endParaRPr lang="en-US"/>
          </a:p>
        </p:txBody>
      </p:sp>
      <p:sp>
        <p:nvSpPr>
          <p:cNvPr id="11" name="Slide Number Placeholder 5">
            <a:extLst>
              <a:ext uri="{FF2B5EF4-FFF2-40B4-BE49-F238E27FC236}">
                <a16:creationId xmlns:a16="http://schemas.microsoft.com/office/drawing/2014/main" id="{8215C913-7125-6D4E-4736-6E22450B9FFD}"/>
              </a:ext>
            </a:extLst>
          </p:cNvPr>
          <p:cNvSpPr>
            <a:spLocks noGrp="1"/>
          </p:cNvSpPr>
          <p:nvPr>
            <p:ph type="sldNum" sz="quarter" idx="4"/>
          </p:nvPr>
        </p:nvSpPr>
        <p:spPr>
          <a:xfrm>
            <a:off x="11546945" y="6378655"/>
            <a:ext cx="305844" cy="229667"/>
          </a:xfrm>
          <a:prstGeom prst="rect">
            <a:avLst/>
          </a:prstGeom>
        </p:spPr>
        <p:txBody>
          <a:bodyPr vert="horz" lIns="0" tIns="0" rIns="0" bIns="0" rtlCol="0" anchor="ctr"/>
          <a:lstStyle>
            <a:lvl1pPr>
              <a:defRPr lang="en-US" sz="800" smtClean="0">
                <a:solidFill>
                  <a:schemeClr val="accent1"/>
                </a:solidFill>
              </a:defRPr>
            </a:lvl1pPr>
          </a:lstStyle>
          <a:p>
            <a:pPr algn="r"/>
            <a:fld id="{0FB30ECB-4348-2242-A815-4CF368CB4293}" type="slidenum">
              <a:rPr lang="en-US" smtClean="0"/>
              <a:pPr algn="r"/>
              <a:t>‹#›</a:t>
            </a:fld>
            <a:endParaRPr lang="en-US"/>
          </a:p>
        </p:txBody>
      </p:sp>
    </p:spTree>
    <p:extLst>
      <p:ext uri="{BB962C8B-B14F-4D97-AF65-F5344CB8AC3E}">
        <p14:creationId xmlns:p14="http://schemas.microsoft.com/office/powerpoint/2010/main" val="1851030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ecial Content - Questions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76E8-C961-CAAB-D8C6-18CA9C58B3F1}"/>
              </a:ext>
            </a:extLst>
          </p:cNvPr>
          <p:cNvSpPr>
            <a:spLocks noGrp="1"/>
          </p:cNvSpPr>
          <p:nvPr>
            <p:ph type="title" hasCustomPrompt="1"/>
          </p:nvPr>
        </p:nvSpPr>
        <p:spPr>
          <a:xfrm>
            <a:off x="530352" y="2407815"/>
            <a:ext cx="8885111" cy="1481279"/>
          </a:xfrm>
        </p:spPr>
        <p:txBody>
          <a:bodyPr anchor="t"/>
          <a:lstStyle>
            <a:lvl1pPr>
              <a:defRPr sz="4000">
                <a:solidFill>
                  <a:schemeClr val="bg1"/>
                </a:solidFill>
              </a:defRPr>
            </a:lvl1pPr>
          </a:lstStyle>
          <a:p>
            <a:r>
              <a:rPr lang="en-US"/>
              <a:t>Questions?</a:t>
            </a:r>
          </a:p>
        </p:txBody>
      </p:sp>
      <p:sp>
        <p:nvSpPr>
          <p:cNvPr id="3" name="Text Placeholder 2">
            <a:extLst>
              <a:ext uri="{FF2B5EF4-FFF2-40B4-BE49-F238E27FC236}">
                <a16:creationId xmlns:a16="http://schemas.microsoft.com/office/drawing/2014/main" id="{159D8B33-C2D5-1A94-02CD-B0DEC929CB83}"/>
              </a:ext>
            </a:extLst>
          </p:cNvPr>
          <p:cNvSpPr>
            <a:spLocks noGrp="1"/>
          </p:cNvSpPr>
          <p:nvPr>
            <p:ph type="body" idx="1"/>
          </p:nvPr>
        </p:nvSpPr>
        <p:spPr>
          <a:xfrm>
            <a:off x="530352" y="3891076"/>
            <a:ext cx="6450821" cy="666260"/>
          </a:xfrm>
        </p:spPr>
        <p:txBody>
          <a:bodyPr/>
          <a:lstStyle>
            <a:lvl1pPr marL="0" indent="0">
              <a:lnSpc>
                <a:spcPct val="110000"/>
              </a:lnSpc>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BDBA8C8-8F1C-0D0C-DFE9-E58BDF17E2A6}"/>
              </a:ext>
            </a:extLst>
          </p:cNvPr>
          <p:cNvSpPr>
            <a:spLocks noGrp="1"/>
          </p:cNvSpPr>
          <p:nvPr>
            <p:ph type="dt" sz="half" idx="2"/>
          </p:nvPr>
        </p:nvSpPr>
        <p:spPr>
          <a:xfrm>
            <a:off x="10685202" y="6378655"/>
            <a:ext cx="602293" cy="229667"/>
          </a:xfrm>
          <a:prstGeom prst="rect">
            <a:avLst/>
          </a:prstGeom>
        </p:spPr>
        <p:txBody>
          <a:bodyPr vert="horz" lIns="0" tIns="0" rIns="0" bIns="0" rtlCol="0" anchor="ctr"/>
          <a:lstStyle>
            <a:lvl1pPr>
              <a:defRPr lang="en-US" sz="800" smtClean="0">
                <a:solidFill>
                  <a:schemeClr val="bg1"/>
                </a:solidFill>
              </a:defRPr>
            </a:lvl1pPr>
          </a:lstStyle>
          <a:p>
            <a:fld id="{AAD6B011-7EBF-3849-906F-AC7C6A6001DD}" type="datetime1">
              <a:rPr lang="en-US" smtClean="0"/>
              <a:pPr/>
              <a:t>2/26/2026</a:t>
            </a:fld>
            <a:endParaRPr lang="en-US"/>
          </a:p>
        </p:txBody>
      </p:sp>
      <p:sp>
        <p:nvSpPr>
          <p:cNvPr id="11" name="Slide Number Placeholder 5">
            <a:extLst>
              <a:ext uri="{FF2B5EF4-FFF2-40B4-BE49-F238E27FC236}">
                <a16:creationId xmlns:a16="http://schemas.microsoft.com/office/drawing/2014/main" id="{8215C913-7125-6D4E-4736-6E22450B9FFD}"/>
              </a:ext>
            </a:extLst>
          </p:cNvPr>
          <p:cNvSpPr>
            <a:spLocks noGrp="1"/>
          </p:cNvSpPr>
          <p:nvPr>
            <p:ph type="sldNum" sz="quarter" idx="4"/>
          </p:nvPr>
        </p:nvSpPr>
        <p:spPr>
          <a:xfrm>
            <a:off x="11549498"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70F4D8A7-A1FD-35B9-7710-579CB6FFA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608" y="6168241"/>
            <a:ext cx="2408219" cy="573493"/>
          </a:xfrm>
          <a:prstGeom prst="rect">
            <a:avLst/>
          </a:prstGeom>
        </p:spPr>
      </p:pic>
    </p:spTree>
    <p:extLst>
      <p:ext uri="{BB962C8B-B14F-4D97-AF65-F5344CB8AC3E}">
        <p14:creationId xmlns:p14="http://schemas.microsoft.com/office/powerpoint/2010/main" val="5407705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6474C4-CE74-B66F-0E91-6D784FC37304}"/>
              </a:ext>
            </a:extLst>
          </p:cNvPr>
          <p:cNvSpPr/>
          <p:nvPr userDrawn="1"/>
        </p:nvSpPr>
        <p:spPr>
          <a:xfrm>
            <a:off x="-1" y="4748551"/>
            <a:ext cx="5120640" cy="21094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6" name="Text Placeholder 12">
            <a:extLst>
              <a:ext uri="{FF2B5EF4-FFF2-40B4-BE49-F238E27FC236}">
                <a16:creationId xmlns:a16="http://schemas.microsoft.com/office/drawing/2014/main" id="{1E072285-1D64-1506-7765-7D2A46095FC0}"/>
              </a:ext>
            </a:extLst>
          </p:cNvPr>
          <p:cNvSpPr>
            <a:spLocks noGrp="1"/>
          </p:cNvSpPr>
          <p:nvPr>
            <p:ph type="body" sz="quarter" idx="27" hasCustomPrompt="1"/>
          </p:nvPr>
        </p:nvSpPr>
        <p:spPr>
          <a:xfrm>
            <a:off x="672105" y="6081839"/>
            <a:ext cx="1451335" cy="144449"/>
          </a:xfrm>
        </p:spPr>
        <p:txBody>
          <a:bodyPr/>
          <a:lstStyle>
            <a:lvl1pPr>
              <a:defRPr sz="1400" b="0">
                <a:solidFill>
                  <a:schemeClr val="tx1"/>
                </a:solidFill>
              </a:defRPr>
            </a:lvl1pPr>
          </a:lstStyle>
          <a:p>
            <a:pPr lvl="0"/>
            <a:r>
              <a:rPr lang="en-US"/>
              <a:t>Month Year</a:t>
            </a:r>
          </a:p>
        </p:txBody>
      </p:sp>
      <p:sp>
        <p:nvSpPr>
          <p:cNvPr id="15" name="Text Placeholder 12">
            <a:extLst>
              <a:ext uri="{FF2B5EF4-FFF2-40B4-BE49-F238E27FC236}">
                <a16:creationId xmlns:a16="http://schemas.microsoft.com/office/drawing/2014/main" id="{9FBDF717-F12E-A17C-D995-F0BF394ABD6F}"/>
              </a:ext>
            </a:extLst>
          </p:cNvPr>
          <p:cNvSpPr>
            <a:spLocks noGrp="1"/>
          </p:cNvSpPr>
          <p:nvPr>
            <p:ph type="body" sz="quarter" idx="26" hasCustomPrompt="1"/>
          </p:nvPr>
        </p:nvSpPr>
        <p:spPr>
          <a:xfrm>
            <a:off x="672105" y="5334919"/>
            <a:ext cx="4075113" cy="435961"/>
          </a:xfrm>
        </p:spPr>
        <p:txBody>
          <a:bodyPr/>
          <a:lstStyle>
            <a:lvl1pPr>
              <a:defRPr sz="3600" b="0">
                <a:solidFill>
                  <a:schemeClr val="tx1"/>
                </a:solidFill>
              </a:defRPr>
            </a:lvl1pPr>
          </a:lstStyle>
          <a:p>
            <a:pPr lvl="0"/>
            <a:r>
              <a:rPr lang="en-US"/>
              <a:t>Presentation Title</a:t>
            </a:r>
          </a:p>
        </p:txBody>
      </p:sp>
      <p:sp>
        <p:nvSpPr>
          <p:cNvPr id="13" name="Picture Placeholder 11">
            <a:extLst>
              <a:ext uri="{FF2B5EF4-FFF2-40B4-BE49-F238E27FC236}">
                <a16:creationId xmlns:a16="http://schemas.microsoft.com/office/drawing/2014/main" id="{5E7C76E1-51E9-703D-5C30-423B46A68E5F}"/>
              </a:ext>
            </a:extLst>
          </p:cNvPr>
          <p:cNvSpPr>
            <a:spLocks noGrp="1"/>
          </p:cNvSpPr>
          <p:nvPr>
            <p:ph type="pic" sz="quarter" idx="14" hasCustomPrompt="1"/>
          </p:nvPr>
        </p:nvSpPr>
        <p:spPr>
          <a:xfrm>
            <a:off x="5120639" y="0"/>
            <a:ext cx="7071362" cy="6858001"/>
          </a:xfrm>
          <a:solidFill>
            <a:schemeClr val="accent6"/>
          </a:solidFill>
        </p:spPr>
        <p:txBody>
          <a:bodyPr/>
          <a:lstStyle/>
          <a:p>
            <a:r>
              <a:rPr lang="en-US"/>
              <a:t>Picture</a:t>
            </a:r>
          </a:p>
        </p:txBody>
      </p:sp>
      <p:sp>
        <p:nvSpPr>
          <p:cNvPr id="7" name="Rectangle 6">
            <a:extLst>
              <a:ext uri="{FF2B5EF4-FFF2-40B4-BE49-F238E27FC236}">
                <a16:creationId xmlns:a16="http://schemas.microsoft.com/office/drawing/2014/main" id="{7F42F3D9-F431-EFA7-21A9-4749AC7E5938}"/>
              </a:ext>
            </a:extLst>
          </p:cNvPr>
          <p:cNvSpPr/>
          <p:nvPr userDrawn="1"/>
        </p:nvSpPr>
        <p:spPr>
          <a:xfrm>
            <a:off x="0" y="-2"/>
            <a:ext cx="5120640" cy="4748553"/>
          </a:xfrm>
          <a:prstGeom prst="rect">
            <a:avLst/>
          </a:prstGeom>
          <a:solidFill>
            <a:srgbClr val="12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on a black background&#10;&#10;AI-generated content may be incorrect.">
            <a:extLst>
              <a:ext uri="{FF2B5EF4-FFF2-40B4-BE49-F238E27FC236}">
                <a16:creationId xmlns:a16="http://schemas.microsoft.com/office/drawing/2014/main" id="{EE1DF41A-E4E5-2C69-D52F-9890F68141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03" y="267130"/>
            <a:ext cx="2050197" cy="1366992"/>
          </a:xfrm>
          <a:prstGeom prst="rect">
            <a:avLst/>
          </a:prstGeom>
        </p:spPr>
      </p:pic>
    </p:spTree>
    <p:extLst>
      <p:ext uri="{BB962C8B-B14F-4D97-AF65-F5344CB8AC3E}">
        <p14:creationId xmlns:p14="http://schemas.microsoft.com/office/powerpoint/2010/main" val="3812492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ecial Content - Questions_4">
    <p:bg>
      <p:bgPr>
        <a:solidFill>
          <a:schemeClr val="accent5"/>
        </a:solidFill>
        <a:effectLst/>
      </p:bgPr>
    </p:bg>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2A2809DE-FC06-F525-80F1-E4234BDCE2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608" y="6168241"/>
            <a:ext cx="2408219" cy="573493"/>
          </a:xfrm>
          <a:prstGeom prst="rect">
            <a:avLst/>
          </a:prstGeom>
        </p:spPr>
      </p:pic>
      <p:sp>
        <p:nvSpPr>
          <p:cNvPr id="2" name="Title 1">
            <a:extLst>
              <a:ext uri="{FF2B5EF4-FFF2-40B4-BE49-F238E27FC236}">
                <a16:creationId xmlns:a16="http://schemas.microsoft.com/office/drawing/2014/main" id="{266D76E8-C961-CAAB-D8C6-18CA9C58B3F1}"/>
              </a:ext>
            </a:extLst>
          </p:cNvPr>
          <p:cNvSpPr>
            <a:spLocks noGrp="1"/>
          </p:cNvSpPr>
          <p:nvPr>
            <p:ph type="title" hasCustomPrompt="1"/>
          </p:nvPr>
        </p:nvSpPr>
        <p:spPr>
          <a:xfrm>
            <a:off x="530352" y="2407815"/>
            <a:ext cx="8885111" cy="1481279"/>
          </a:xfrm>
        </p:spPr>
        <p:txBody>
          <a:bodyPr anchor="t"/>
          <a:lstStyle>
            <a:lvl1pPr>
              <a:defRPr sz="4000">
                <a:solidFill>
                  <a:schemeClr val="bg1"/>
                </a:solidFill>
              </a:defRPr>
            </a:lvl1pPr>
          </a:lstStyle>
          <a:p>
            <a:r>
              <a:rPr lang="en-US"/>
              <a:t>Questions?</a:t>
            </a:r>
          </a:p>
        </p:txBody>
      </p:sp>
      <p:sp>
        <p:nvSpPr>
          <p:cNvPr id="3" name="Text Placeholder 2">
            <a:extLst>
              <a:ext uri="{FF2B5EF4-FFF2-40B4-BE49-F238E27FC236}">
                <a16:creationId xmlns:a16="http://schemas.microsoft.com/office/drawing/2014/main" id="{159D8B33-C2D5-1A94-02CD-B0DEC929CB83}"/>
              </a:ext>
            </a:extLst>
          </p:cNvPr>
          <p:cNvSpPr>
            <a:spLocks noGrp="1"/>
          </p:cNvSpPr>
          <p:nvPr>
            <p:ph type="body" idx="1"/>
          </p:nvPr>
        </p:nvSpPr>
        <p:spPr>
          <a:xfrm>
            <a:off x="530352" y="3891076"/>
            <a:ext cx="6450821" cy="666260"/>
          </a:xfrm>
        </p:spPr>
        <p:txBody>
          <a:bodyPr/>
          <a:lstStyle>
            <a:lvl1pPr marL="0" indent="0">
              <a:lnSpc>
                <a:spcPct val="110000"/>
              </a:lnSpc>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BDBA8C8-8F1C-0D0C-DFE9-E58BDF17E2A6}"/>
              </a:ext>
            </a:extLst>
          </p:cNvPr>
          <p:cNvSpPr>
            <a:spLocks noGrp="1"/>
          </p:cNvSpPr>
          <p:nvPr>
            <p:ph type="dt" sz="half" idx="2"/>
          </p:nvPr>
        </p:nvSpPr>
        <p:spPr>
          <a:xfrm>
            <a:off x="10683082" y="6378655"/>
            <a:ext cx="602293" cy="229667"/>
          </a:xfrm>
          <a:prstGeom prst="rect">
            <a:avLst/>
          </a:prstGeom>
        </p:spPr>
        <p:txBody>
          <a:bodyPr vert="horz" lIns="0" tIns="0" rIns="0" bIns="0" rtlCol="0" anchor="ctr"/>
          <a:lstStyle>
            <a:lvl1pPr>
              <a:defRPr lang="en-US" sz="800" smtClean="0">
                <a:solidFill>
                  <a:schemeClr val="bg1"/>
                </a:solidFill>
              </a:defRPr>
            </a:lvl1pPr>
          </a:lstStyle>
          <a:p>
            <a:fld id="{AAD6B011-7EBF-3849-906F-AC7C6A6001DD}" type="datetime1">
              <a:rPr lang="en-US" smtClean="0"/>
              <a:pPr/>
              <a:t>2/26/2026</a:t>
            </a:fld>
            <a:endParaRPr lang="en-US"/>
          </a:p>
        </p:txBody>
      </p:sp>
      <p:sp>
        <p:nvSpPr>
          <p:cNvPr id="11" name="Slide Number Placeholder 5">
            <a:extLst>
              <a:ext uri="{FF2B5EF4-FFF2-40B4-BE49-F238E27FC236}">
                <a16:creationId xmlns:a16="http://schemas.microsoft.com/office/drawing/2014/main" id="{8215C913-7125-6D4E-4736-6E22450B9FFD}"/>
              </a:ext>
            </a:extLst>
          </p:cNvPr>
          <p:cNvSpPr>
            <a:spLocks noGrp="1"/>
          </p:cNvSpPr>
          <p:nvPr>
            <p:ph type="sldNum" sz="quarter" idx="4"/>
          </p:nvPr>
        </p:nvSpPr>
        <p:spPr>
          <a:xfrm>
            <a:off x="11547378"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Tree>
    <p:extLst>
      <p:ext uri="{BB962C8B-B14F-4D97-AF65-F5344CB8AC3E}">
        <p14:creationId xmlns:p14="http://schemas.microsoft.com/office/powerpoint/2010/main" val="494540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headline + Content">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04FF5-7E28-1C82-0E68-847696000A69}"/>
              </a:ext>
            </a:extLst>
          </p:cNvPr>
          <p:cNvPicPr>
            <a:picLocks noChangeAspect="1"/>
          </p:cNvPicPr>
          <p:nvPr userDrawn="1"/>
        </p:nvPicPr>
        <p:blipFill>
          <a:blip r:embed="rId2"/>
          <a:stretch>
            <a:fillRect/>
          </a:stretch>
        </p:blipFill>
        <p:spPr>
          <a:xfrm>
            <a:off x="431927" y="6173509"/>
            <a:ext cx="2280102" cy="542591"/>
          </a:xfrm>
          <a:prstGeom prst="rect">
            <a:avLst/>
          </a:prstGeom>
        </p:spPr>
      </p:pic>
      <p:sp>
        <p:nvSpPr>
          <p:cNvPr id="13" name="Text Placeholder 12">
            <a:extLst>
              <a:ext uri="{FF2B5EF4-FFF2-40B4-BE49-F238E27FC236}">
                <a16:creationId xmlns:a16="http://schemas.microsoft.com/office/drawing/2014/main" id="{549E2EFD-F9A9-A1A7-F291-DB7844EBD939}"/>
              </a:ext>
            </a:extLst>
          </p:cNvPr>
          <p:cNvSpPr>
            <a:spLocks noGrp="1"/>
          </p:cNvSpPr>
          <p:nvPr>
            <p:ph type="body" sz="quarter" idx="17" hasCustomPrompt="1"/>
          </p:nvPr>
        </p:nvSpPr>
        <p:spPr>
          <a:xfrm>
            <a:off x="530225" y="3931399"/>
            <a:ext cx="5729288" cy="887413"/>
          </a:xfrm>
        </p:spPr>
        <p:txBody>
          <a:bodyPr/>
          <a:lstStyle>
            <a:lvl1pPr>
              <a:defRPr sz="1400" b="0">
                <a:solidFill>
                  <a:schemeClr val="bg1"/>
                </a:solidFill>
              </a:defRPr>
            </a:lvl1pPr>
          </a:lstStyle>
          <a:p>
            <a:pPr lvl="0"/>
            <a:r>
              <a:rPr lang="en-US"/>
              <a:t>Insert body copy here</a:t>
            </a:r>
          </a:p>
        </p:txBody>
      </p:sp>
      <p:sp>
        <p:nvSpPr>
          <p:cNvPr id="5" name="Date Placeholder 3">
            <a:extLst>
              <a:ext uri="{FF2B5EF4-FFF2-40B4-BE49-F238E27FC236}">
                <a16:creationId xmlns:a16="http://schemas.microsoft.com/office/drawing/2014/main" id="{CD57FA9A-E4CD-F85A-7B03-B3F7CC172F00}"/>
              </a:ext>
            </a:extLst>
          </p:cNvPr>
          <p:cNvSpPr>
            <a:spLocks noGrp="1"/>
          </p:cNvSpPr>
          <p:nvPr>
            <p:ph type="dt" sz="half" idx="2"/>
          </p:nvPr>
        </p:nvSpPr>
        <p:spPr>
          <a:xfrm>
            <a:off x="10683070" y="6378655"/>
            <a:ext cx="602293" cy="229667"/>
          </a:xfrm>
          <a:prstGeom prst="rect">
            <a:avLst/>
          </a:prstGeom>
        </p:spPr>
        <p:txBody>
          <a:bodyPr vert="horz" lIns="0" tIns="0" rIns="0" bIns="0" rtlCol="0" anchor="ctr"/>
          <a:lstStyle>
            <a:lvl1pPr>
              <a:defRPr lang="en-US" sz="800" smtClean="0">
                <a:solidFill>
                  <a:schemeClr val="bg1"/>
                </a:solidFill>
              </a:defRPr>
            </a:lvl1pPr>
          </a:lstStyle>
          <a:p>
            <a:fld id="{C0D979D6-13A7-5147-A0C1-5E349828CDAB}" type="datetime1">
              <a:rPr lang="en-US" smtClean="0"/>
              <a:t>2/26/2026</a:t>
            </a:fld>
            <a:endParaRPr lang="en-US"/>
          </a:p>
        </p:txBody>
      </p:sp>
      <p:sp>
        <p:nvSpPr>
          <p:cNvPr id="8" name="Slide Number Placeholder 5">
            <a:extLst>
              <a:ext uri="{FF2B5EF4-FFF2-40B4-BE49-F238E27FC236}">
                <a16:creationId xmlns:a16="http://schemas.microsoft.com/office/drawing/2014/main" id="{C4CDEB88-85ED-57DF-BA16-8C7BEF10F8D1}"/>
              </a:ext>
            </a:extLst>
          </p:cNvPr>
          <p:cNvSpPr>
            <a:spLocks noGrp="1"/>
          </p:cNvSpPr>
          <p:nvPr>
            <p:ph type="sldNum" sz="quarter" idx="4"/>
          </p:nvPr>
        </p:nvSpPr>
        <p:spPr>
          <a:xfrm>
            <a:off x="11547366"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
        <p:nvSpPr>
          <p:cNvPr id="10" name="Title 1">
            <a:extLst>
              <a:ext uri="{FF2B5EF4-FFF2-40B4-BE49-F238E27FC236}">
                <a16:creationId xmlns:a16="http://schemas.microsoft.com/office/drawing/2014/main" id="{25F54012-8DF7-728C-5CC1-C663B40AD639}"/>
              </a:ext>
            </a:extLst>
          </p:cNvPr>
          <p:cNvSpPr>
            <a:spLocks noGrp="1"/>
          </p:cNvSpPr>
          <p:nvPr>
            <p:ph type="title"/>
          </p:nvPr>
        </p:nvSpPr>
        <p:spPr>
          <a:xfrm>
            <a:off x="530352" y="2407815"/>
            <a:ext cx="8885111" cy="1191912"/>
          </a:xfrm>
        </p:spPr>
        <p:txBody>
          <a:bodyPr anchor="t"/>
          <a:lstStyle>
            <a:lvl1pPr>
              <a:defRPr sz="4000">
                <a:solidFill>
                  <a:schemeClr val="accent3"/>
                </a:solidFill>
              </a:defRPr>
            </a:lvl1pPr>
          </a:lstStyle>
          <a:p>
            <a:r>
              <a:rPr lang="en-US"/>
              <a:t>Click to edit Master title style</a:t>
            </a:r>
          </a:p>
        </p:txBody>
      </p:sp>
      <p:sp useBgFill="1">
        <p:nvSpPr>
          <p:cNvPr id="3" name="Text Placeholder 2">
            <a:extLst>
              <a:ext uri="{FF2B5EF4-FFF2-40B4-BE49-F238E27FC236}">
                <a16:creationId xmlns:a16="http://schemas.microsoft.com/office/drawing/2014/main" id="{C8F9AD6A-99EB-B59C-4D22-E92F33C0B29E}"/>
              </a:ext>
            </a:extLst>
          </p:cNvPr>
          <p:cNvSpPr>
            <a:spLocks noGrp="1"/>
          </p:cNvSpPr>
          <p:nvPr>
            <p:ph type="body" idx="1"/>
          </p:nvPr>
        </p:nvSpPr>
        <p:spPr>
          <a:xfrm>
            <a:off x="530352" y="1469573"/>
            <a:ext cx="6450821" cy="666260"/>
          </a:xfrm>
        </p:spPr>
        <p:txBody>
          <a:bodyPr/>
          <a:lstStyle>
            <a:lvl1pPr marL="0" indent="0">
              <a:lnSpc>
                <a:spcPct val="110000"/>
              </a:lnSpc>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849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FEF8-DE16-C8B5-351B-A61D55F2C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BC75A-0BFD-F5EC-4304-6F45B109D1E0}"/>
              </a:ext>
            </a:extLst>
          </p:cNvPr>
          <p:cNvSpPr>
            <a:spLocks noGrp="1"/>
          </p:cNvSpPr>
          <p:nvPr>
            <p:ph idx="1"/>
          </p:nvPr>
        </p:nvSpPr>
        <p:spPr/>
        <p:txBody>
          <a:bodyPr/>
          <a:lstStyle>
            <a:lvl1pPr>
              <a:defRPr>
                <a:solidFill>
                  <a:srgbClr val="121F33"/>
                </a:solidFill>
              </a:defRPr>
            </a:lvl1pPr>
            <a:lvl2pPr>
              <a:spcAft>
                <a:spcPts val="2000"/>
              </a:spcAft>
              <a:defRPr>
                <a:solidFill>
                  <a:srgbClr val="121F33"/>
                </a:solidFill>
              </a:defRPr>
            </a:lvl2pPr>
            <a:lvl3pPr>
              <a:defRPr>
                <a:solidFill>
                  <a:srgbClr val="121F33"/>
                </a:solidFill>
              </a:defRPr>
            </a:lvl3pPr>
            <a:lvl4pPr>
              <a:defRPr>
                <a:solidFill>
                  <a:srgbClr val="121F33"/>
                </a:solidFill>
              </a:defRPr>
            </a:lvl4pPr>
            <a:lvl5pPr>
              <a:defRPr>
                <a:solidFill>
                  <a:srgbClr val="121F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6B1F7DDE-56FA-0D04-FE6F-79D55AC3EA27}"/>
              </a:ext>
            </a:extLst>
          </p:cNvPr>
          <p:cNvSpPr>
            <a:spLocks noGrp="1"/>
          </p:cNvSpPr>
          <p:nvPr>
            <p:ph type="pic" sz="quarter" idx="13" hasCustomPrompt="1"/>
          </p:nvPr>
        </p:nvSpPr>
        <p:spPr>
          <a:xfrm>
            <a:off x="7551738" y="0"/>
            <a:ext cx="4640262" cy="6858000"/>
          </a:xfrm>
          <a:solidFill>
            <a:schemeClr val="accent6"/>
          </a:solidFill>
        </p:spPr>
        <p:txBody>
          <a:bodyPr anchor="ctr"/>
          <a:lstStyle>
            <a:lvl1pPr algn="ctr">
              <a:defRPr b="0"/>
            </a:lvl1pPr>
          </a:lstStyle>
          <a:p>
            <a:r>
              <a:rPr lang="en-US"/>
              <a:t>Insert Picture</a:t>
            </a:r>
          </a:p>
        </p:txBody>
      </p:sp>
      <p:pic>
        <p:nvPicPr>
          <p:cNvPr id="4" name="Picture 3" descr="A blue text on a black background&#10;&#10;AI-generated content may be incorrect.">
            <a:extLst>
              <a:ext uri="{FF2B5EF4-FFF2-40B4-BE49-F238E27FC236}">
                <a16:creationId xmlns:a16="http://schemas.microsoft.com/office/drawing/2014/main" id="{555FE407-57C1-D3BF-C5D2-F0D2DF2F6E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Tree>
    <p:extLst>
      <p:ext uri="{BB962C8B-B14F-4D97-AF65-F5344CB8AC3E}">
        <p14:creationId xmlns:p14="http://schemas.microsoft.com/office/powerpoint/2010/main" val="1218825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mage Sidebar">
    <p:spTree>
      <p:nvGrpSpPr>
        <p:cNvPr id="1" name=""/>
        <p:cNvGrpSpPr/>
        <p:nvPr/>
      </p:nvGrpSpPr>
      <p:grpSpPr>
        <a:xfrm>
          <a:off x="0" y="0"/>
          <a:ext cx="0" cy="0"/>
          <a:chOff x="0" y="0"/>
          <a:chExt cx="0" cy="0"/>
        </a:xfrm>
      </p:grpSpPr>
      <p:pic>
        <p:nvPicPr>
          <p:cNvPr id="4" name="Picture 3" descr="A blue text on a black background&#10;&#10;AI-generated content may be incorrect.">
            <a:extLst>
              <a:ext uri="{FF2B5EF4-FFF2-40B4-BE49-F238E27FC236}">
                <a16:creationId xmlns:a16="http://schemas.microsoft.com/office/drawing/2014/main" id="{F410AF7A-E6AF-CE1C-3765-FC6867769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
        <p:nvSpPr>
          <p:cNvPr id="2" name="Title 1">
            <a:extLst>
              <a:ext uri="{FF2B5EF4-FFF2-40B4-BE49-F238E27FC236}">
                <a16:creationId xmlns:a16="http://schemas.microsoft.com/office/drawing/2014/main" id="{BA4CFEF8-DE16-C8B5-351B-A61D55F2C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BC75A-0BFD-F5EC-4304-6F45B109D1E0}"/>
              </a:ext>
            </a:extLst>
          </p:cNvPr>
          <p:cNvSpPr>
            <a:spLocks noGrp="1"/>
          </p:cNvSpPr>
          <p:nvPr>
            <p:ph idx="1"/>
          </p:nvPr>
        </p:nvSpPr>
        <p:spPr/>
        <p:txBody>
          <a:bodyPr/>
          <a:lstStyle>
            <a:lvl2pPr>
              <a:spcAft>
                <a:spcPts val="20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6B1F7DDE-56FA-0D04-FE6F-79D55AC3EA27}"/>
              </a:ext>
            </a:extLst>
          </p:cNvPr>
          <p:cNvSpPr>
            <a:spLocks noGrp="1"/>
          </p:cNvSpPr>
          <p:nvPr>
            <p:ph type="pic" sz="quarter" idx="13" hasCustomPrompt="1"/>
          </p:nvPr>
        </p:nvSpPr>
        <p:spPr>
          <a:xfrm>
            <a:off x="7551738" y="0"/>
            <a:ext cx="4640262" cy="4467838"/>
          </a:xfrm>
          <a:solidFill>
            <a:schemeClr val="accent6"/>
          </a:solidFill>
        </p:spPr>
        <p:txBody>
          <a:bodyPr anchor="ctr"/>
          <a:lstStyle>
            <a:lvl1pPr algn="ctr">
              <a:defRPr b="0"/>
            </a:lvl1pPr>
          </a:lstStyle>
          <a:p>
            <a:r>
              <a:rPr lang="en-US"/>
              <a:t>Insert Picture</a:t>
            </a:r>
          </a:p>
        </p:txBody>
      </p:sp>
      <p:sp>
        <p:nvSpPr>
          <p:cNvPr id="10" name="Rectangle 9">
            <a:extLst>
              <a:ext uri="{FF2B5EF4-FFF2-40B4-BE49-F238E27FC236}">
                <a16:creationId xmlns:a16="http://schemas.microsoft.com/office/drawing/2014/main" id="{F457E2C5-0F14-06E4-AAE3-5757E5893CDD}"/>
              </a:ext>
            </a:extLst>
          </p:cNvPr>
          <p:cNvSpPr/>
          <p:nvPr userDrawn="1"/>
        </p:nvSpPr>
        <p:spPr>
          <a:xfrm>
            <a:off x="7551738" y="4393870"/>
            <a:ext cx="4640262" cy="2464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5D46217-CA5F-7DE2-7D4F-F997856A555D}"/>
              </a:ext>
            </a:extLst>
          </p:cNvPr>
          <p:cNvSpPr>
            <a:spLocks noGrp="1"/>
          </p:cNvSpPr>
          <p:nvPr>
            <p:ph type="body" sz="quarter" idx="14"/>
          </p:nvPr>
        </p:nvSpPr>
        <p:spPr>
          <a:xfrm>
            <a:off x="8095835" y="4916384"/>
            <a:ext cx="3566035" cy="1459016"/>
          </a:xfrm>
        </p:spPr>
        <p:txBody>
          <a:bodyPr/>
          <a:lstStyle>
            <a:lvl1pPr>
              <a:lnSpc>
                <a:spcPct val="110000"/>
              </a:lnSpc>
              <a:spcAft>
                <a:spcPts val="0"/>
              </a:spcAft>
              <a:defRPr sz="1400" b="0">
                <a:solidFill>
                  <a:schemeClr val="accent3"/>
                </a:solidFill>
              </a:defRPr>
            </a:lvl1pPr>
            <a:lvl2pPr marL="177800" indent="-166688">
              <a:spcAft>
                <a:spcPts val="0"/>
              </a:spcAft>
              <a:buFont typeface="Arial" panose="020B0604020202020204" pitchFamily="34" charset="0"/>
              <a:buChar char="•"/>
              <a:tabLst/>
              <a:defRPr sz="1300">
                <a:solidFill>
                  <a:schemeClr val="accent3"/>
                </a:solidFill>
              </a:defRPr>
            </a:lvl2pPr>
            <a:lvl3pPr marL="342900" indent="-141288">
              <a:spcAft>
                <a:spcPts val="0"/>
              </a:spcAft>
              <a:buFont typeface="System Font Regular"/>
              <a:buChar char="-"/>
              <a:tabLst/>
              <a:defRPr sz="1300">
                <a:solidFill>
                  <a:schemeClr val="accent3"/>
                </a:solidFill>
              </a:defRPr>
            </a:lvl3pPr>
            <a:lvl4pPr marL="520700" indent="-177800">
              <a:lnSpc>
                <a:spcPct val="110000"/>
              </a:lnSpc>
              <a:spcBef>
                <a:spcPts val="0"/>
              </a:spcBef>
              <a:spcAft>
                <a:spcPts val="0"/>
              </a:spcAft>
              <a:tabLst/>
              <a:defRPr sz="1100">
                <a:solidFill>
                  <a:schemeClr val="accent3"/>
                </a:solidFill>
              </a:defRPr>
            </a:lvl4pPr>
            <a:lvl5pPr marL="520700" indent="0">
              <a:spcAft>
                <a:spcPts val="0"/>
              </a:spcAft>
              <a:tabLst/>
              <a:defRPr sz="11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316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Sidebar">
    <p:spTree>
      <p:nvGrpSpPr>
        <p:cNvPr id="1" name=""/>
        <p:cNvGrpSpPr/>
        <p:nvPr/>
      </p:nvGrpSpPr>
      <p:grpSpPr>
        <a:xfrm>
          <a:off x="0" y="0"/>
          <a:ext cx="0" cy="0"/>
          <a:chOff x="0" y="0"/>
          <a:chExt cx="0" cy="0"/>
        </a:xfrm>
      </p:grpSpPr>
      <p:pic>
        <p:nvPicPr>
          <p:cNvPr id="4" name="Picture 3" descr="A blue text on a black background&#10;&#10;AI-generated content may be incorrect.">
            <a:extLst>
              <a:ext uri="{FF2B5EF4-FFF2-40B4-BE49-F238E27FC236}">
                <a16:creationId xmlns:a16="http://schemas.microsoft.com/office/drawing/2014/main" id="{2624FCE0-8542-7B3D-58F9-FF5E1FDA9D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
        <p:nvSpPr>
          <p:cNvPr id="2" name="Title 1">
            <a:extLst>
              <a:ext uri="{FF2B5EF4-FFF2-40B4-BE49-F238E27FC236}">
                <a16:creationId xmlns:a16="http://schemas.microsoft.com/office/drawing/2014/main" id="{BA4CFEF8-DE16-C8B5-351B-A61D55F2C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BC75A-0BFD-F5EC-4304-6F45B109D1E0}"/>
              </a:ext>
            </a:extLst>
          </p:cNvPr>
          <p:cNvSpPr>
            <a:spLocks noGrp="1"/>
          </p:cNvSpPr>
          <p:nvPr>
            <p:ph idx="1"/>
          </p:nvPr>
        </p:nvSpPr>
        <p:spPr>
          <a:xfrm>
            <a:off x="530130" y="1465546"/>
            <a:ext cx="6451043" cy="4698892"/>
          </a:xfrm>
        </p:spPr>
        <p:txBody>
          <a:bodyPr/>
          <a:lstStyle>
            <a:lvl2pPr>
              <a:spcAft>
                <a:spcPts val="20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457E2C5-0F14-06E4-AAE3-5757E5893CDD}"/>
              </a:ext>
            </a:extLst>
          </p:cNvPr>
          <p:cNvSpPr/>
          <p:nvPr userDrawn="1"/>
        </p:nvSpPr>
        <p:spPr>
          <a:xfrm>
            <a:off x="7551738" y="0"/>
            <a:ext cx="46402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5D46217-CA5F-7DE2-7D4F-F997856A555D}"/>
              </a:ext>
            </a:extLst>
          </p:cNvPr>
          <p:cNvSpPr>
            <a:spLocks noGrp="1"/>
          </p:cNvSpPr>
          <p:nvPr>
            <p:ph type="body" sz="quarter" idx="14"/>
          </p:nvPr>
        </p:nvSpPr>
        <p:spPr>
          <a:xfrm>
            <a:off x="8095835" y="1465546"/>
            <a:ext cx="3566035" cy="4698892"/>
          </a:xfrm>
        </p:spPr>
        <p:txBody>
          <a:bodyPr/>
          <a:lstStyle>
            <a:lvl1pPr>
              <a:lnSpc>
                <a:spcPct val="110000"/>
              </a:lnSpc>
              <a:spcAft>
                <a:spcPts val="2000"/>
              </a:spcAft>
              <a:defRPr sz="1800" b="0">
                <a:solidFill>
                  <a:schemeClr val="bg1"/>
                </a:solidFill>
              </a:defRPr>
            </a:lvl1pPr>
            <a:lvl2pPr marL="11112" indent="0">
              <a:spcAft>
                <a:spcPts val="0"/>
              </a:spcAft>
              <a:buFont typeface="Arial" panose="020B0604020202020204" pitchFamily="34" charset="0"/>
              <a:buNone/>
              <a:tabLst/>
              <a:defRPr sz="1400">
                <a:solidFill>
                  <a:schemeClr val="bg1"/>
                </a:solidFill>
              </a:defRPr>
            </a:lvl2pPr>
            <a:lvl3pPr marL="236538" indent="-225425">
              <a:spcAft>
                <a:spcPts val="0"/>
              </a:spcAft>
              <a:buFont typeface="Arial" panose="020B0604020202020204" pitchFamily="34" charset="0"/>
              <a:buChar char="•"/>
              <a:tabLst/>
              <a:defRPr sz="1400">
                <a:solidFill>
                  <a:schemeClr val="bg1"/>
                </a:solidFill>
              </a:defRPr>
            </a:lvl3pPr>
            <a:lvl4pPr marL="403225" indent="-166688">
              <a:lnSpc>
                <a:spcPct val="110000"/>
              </a:lnSpc>
              <a:spcBef>
                <a:spcPts val="0"/>
              </a:spcBef>
              <a:spcAft>
                <a:spcPts val="0"/>
              </a:spcAft>
              <a:tabLst/>
              <a:defRPr sz="1400">
                <a:solidFill>
                  <a:schemeClr val="bg1"/>
                </a:solidFill>
              </a:defRPr>
            </a:lvl4pPr>
            <a:lvl5pPr marL="403225" indent="0">
              <a:spcAft>
                <a:spcPts val="0"/>
              </a:spcAft>
              <a:tabLst/>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889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headline + 2 Column Content">
    <p:spTree>
      <p:nvGrpSpPr>
        <p:cNvPr id="1" name=""/>
        <p:cNvGrpSpPr/>
        <p:nvPr/>
      </p:nvGrpSpPr>
      <p:grpSpPr>
        <a:xfrm>
          <a:off x="0" y="0"/>
          <a:ext cx="0" cy="0"/>
          <a:chOff x="0" y="0"/>
          <a:chExt cx="0" cy="0"/>
        </a:xfrm>
      </p:grpSpPr>
      <p:pic>
        <p:nvPicPr>
          <p:cNvPr id="5" name="Picture 4" descr="A blue text on a black background&#10;&#10;AI-generated content may be incorrect.">
            <a:extLst>
              <a:ext uri="{FF2B5EF4-FFF2-40B4-BE49-F238E27FC236}">
                <a16:creationId xmlns:a16="http://schemas.microsoft.com/office/drawing/2014/main" id="{7A7866F0-EA56-D745-5AE8-E953CF439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
        <p:nvSpPr>
          <p:cNvPr id="2" name="Title 1">
            <a:extLst>
              <a:ext uri="{FF2B5EF4-FFF2-40B4-BE49-F238E27FC236}">
                <a16:creationId xmlns:a16="http://schemas.microsoft.com/office/drawing/2014/main" id="{4F167D4F-3B80-20E8-D967-0B6AAA112538}"/>
              </a:ext>
            </a:extLst>
          </p:cNvPr>
          <p:cNvSpPr>
            <a:spLocks noGrp="1"/>
          </p:cNvSpPr>
          <p:nvPr>
            <p:ph type="title"/>
          </p:nvPr>
        </p:nvSpPr>
        <p:spPr>
          <a:xfrm>
            <a:off x="530130" y="327547"/>
            <a:ext cx="4654282" cy="93535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6708404-B86B-F9D9-7190-C4871BC08370}"/>
              </a:ext>
            </a:extLst>
          </p:cNvPr>
          <p:cNvSpPr>
            <a:spLocks noGrp="1"/>
          </p:cNvSpPr>
          <p:nvPr>
            <p:ph sz="half" idx="1"/>
          </p:nvPr>
        </p:nvSpPr>
        <p:spPr>
          <a:xfrm>
            <a:off x="530352" y="2342504"/>
            <a:ext cx="4194958" cy="3820552"/>
          </a:xfrm>
        </p:spPr>
        <p:txBody>
          <a:bodyPr/>
          <a:lstStyle>
            <a:lvl2pPr>
              <a:spcAft>
                <a:spcPts val="20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657E92-5B16-0A33-53C5-B3C09145DC25}"/>
              </a:ext>
            </a:extLst>
          </p:cNvPr>
          <p:cNvSpPr>
            <a:spLocks noGrp="1"/>
          </p:cNvSpPr>
          <p:nvPr>
            <p:ph sz="half" idx="2"/>
          </p:nvPr>
        </p:nvSpPr>
        <p:spPr>
          <a:xfrm>
            <a:off x="5184412" y="2342504"/>
            <a:ext cx="4194958" cy="3820552"/>
          </a:xfrm>
        </p:spPr>
        <p:txBody>
          <a:bodyPr/>
          <a:lstStyle>
            <a:lvl2pPr>
              <a:spcAft>
                <a:spcPts val="20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5FB0949E-EAC7-DFFB-E525-85DB85D50058}"/>
              </a:ext>
            </a:extLst>
          </p:cNvPr>
          <p:cNvSpPr>
            <a:spLocks noGrp="1"/>
          </p:cNvSpPr>
          <p:nvPr>
            <p:ph type="dt" sz="half" idx="15"/>
          </p:nvPr>
        </p:nvSpPr>
        <p:spPr>
          <a:xfrm>
            <a:off x="10684043" y="6378655"/>
            <a:ext cx="602293" cy="229667"/>
          </a:xfrm>
          <a:prstGeom prst="rect">
            <a:avLst/>
          </a:prstGeom>
        </p:spPr>
        <p:txBody>
          <a:bodyPr vert="horz" lIns="0" tIns="0" rIns="0" bIns="0" rtlCol="0" anchor="ctr"/>
          <a:lstStyle>
            <a:lvl1pPr>
              <a:defRPr lang="en-US" sz="800" smtClean="0">
                <a:solidFill>
                  <a:schemeClr val="tx2"/>
                </a:solidFill>
              </a:defRPr>
            </a:lvl1pPr>
          </a:lstStyle>
          <a:p>
            <a:fld id="{97D469F4-32BB-104E-A4F1-3BC1D2A95D2D}" type="datetime1">
              <a:rPr lang="en-US" smtClean="0"/>
              <a:t>2/26/2026</a:t>
            </a:fld>
            <a:endParaRPr lang="en-US"/>
          </a:p>
        </p:txBody>
      </p:sp>
      <p:sp>
        <p:nvSpPr>
          <p:cNvPr id="11" name="Slide Number Placeholder 5">
            <a:extLst>
              <a:ext uri="{FF2B5EF4-FFF2-40B4-BE49-F238E27FC236}">
                <a16:creationId xmlns:a16="http://schemas.microsoft.com/office/drawing/2014/main" id="{7070EADE-7797-FE53-509C-19F308CE8EE6}"/>
              </a:ext>
            </a:extLst>
          </p:cNvPr>
          <p:cNvSpPr>
            <a:spLocks noGrp="1"/>
          </p:cNvSpPr>
          <p:nvPr>
            <p:ph type="sldNum" sz="quarter" idx="4"/>
          </p:nvPr>
        </p:nvSpPr>
        <p:spPr>
          <a:xfrm>
            <a:off x="11548339" y="6378655"/>
            <a:ext cx="305844" cy="229667"/>
          </a:xfrm>
          <a:prstGeom prst="rect">
            <a:avLst/>
          </a:prstGeom>
        </p:spPr>
        <p:txBody>
          <a:bodyPr vert="horz" lIns="0" tIns="0" rIns="0" bIns="0" rtlCol="0" anchor="ctr"/>
          <a:lstStyle>
            <a:lvl1pPr>
              <a:defRPr lang="en-US" sz="800" smtClean="0">
                <a:solidFill>
                  <a:schemeClr val="tx2"/>
                </a:solidFill>
              </a:defRPr>
            </a:lvl1pPr>
          </a:lstStyle>
          <a:p>
            <a:pPr algn="r"/>
            <a:fld id="{0FB30ECB-4348-2242-A815-4CF368CB4293}" type="slidenum">
              <a:rPr lang="en-US" smtClean="0"/>
              <a:pPr algn="r"/>
              <a:t>‹#›</a:t>
            </a:fld>
            <a:endParaRPr lang="en-US"/>
          </a:p>
        </p:txBody>
      </p:sp>
      <p:sp>
        <p:nvSpPr>
          <p:cNvPr id="7" name="Text Placeholder 2">
            <a:extLst>
              <a:ext uri="{FF2B5EF4-FFF2-40B4-BE49-F238E27FC236}">
                <a16:creationId xmlns:a16="http://schemas.microsoft.com/office/drawing/2014/main" id="{02281F41-DD31-B6E1-BFE0-88BAC53EDEDB}"/>
              </a:ext>
            </a:extLst>
          </p:cNvPr>
          <p:cNvSpPr>
            <a:spLocks noGrp="1"/>
          </p:cNvSpPr>
          <p:nvPr>
            <p:ph type="body" idx="18"/>
          </p:nvPr>
        </p:nvSpPr>
        <p:spPr>
          <a:xfrm>
            <a:off x="530352" y="1469573"/>
            <a:ext cx="6450821" cy="666260"/>
          </a:xfrm>
        </p:spPr>
        <p:txBody>
          <a:bodyPr/>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5050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Subheadlin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7D4F-3B80-20E8-D967-0B6AAA112538}"/>
              </a:ext>
            </a:extLst>
          </p:cNvPr>
          <p:cNvSpPr>
            <a:spLocks noGrp="1"/>
          </p:cNvSpPr>
          <p:nvPr>
            <p:ph type="title"/>
          </p:nvPr>
        </p:nvSpPr>
        <p:spPr>
          <a:xfrm>
            <a:off x="530129" y="327547"/>
            <a:ext cx="8415779" cy="93535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6708404-B86B-F9D9-7190-C4871BC08370}"/>
              </a:ext>
            </a:extLst>
          </p:cNvPr>
          <p:cNvSpPr>
            <a:spLocks noGrp="1"/>
          </p:cNvSpPr>
          <p:nvPr>
            <p:ph sz="half" idx="1"/>
          </p:nvPr>
        </p:nvSpPr>
        <p:spPr>
          <a:xfrm>
            <a:off x="530352" y="2342504"/>
            <a:ext cx="3413323" cy="3820551"/>
          </a:xfrm>
        </p:spPr>
        <p:txBody>
          <a:bodyPr/>
          <a:lstStyle>
            <a:lvl2pPr>
              <a:spcAft>
                <a:spcPts val="5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657E92-5B16-0A33-53C5-B3C09145DC25}"/>
              </a:ext>
            </a:extLst>
          </p:cNvPr>
          <p:cNvSpPr>
            <a:spLocks noGrp="1"/>
          </p:cNvSpPr>
          <p:nvPr>
            <p:ph sz="half" idx="2"/>
          </p:nvPr>
        </p:nvSpPr>
        <p:spPr>
          <a:xfrm>
            <a:off x="4414116" y="2342504"/>
            <a:ext cx="3413323" cy="3820551"/>
          </a:xfrm>
        </p:spPr>
        <p:txBody>
          <a:bodyPr/>
          <a:lstStyle>
            <a:lvl2pPr>
              <a:spcAft>
                <a:spcPts val="5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01169BA7-ACB3-248B-ED59-83EFFBAEA94A}"/>
              </a:ext>
            </a:extLst>
          </p:cNvPr>
          <p:cNvSpPr>
            <a:spLocks noGrp="1"/>
          </p:cNvSpPr>
          <p:nvPr>
            <p:ph sz="half" idx="13"/>
          </p:nvPr>
        </p:nvSpPr>
        <p:spPr>
          <a:xfrm>
            <a:off x="8297881" y="2342504"/>
            <a:ext cx="3413323" cy="3820551"/>
          </a:xfrm>
        </p:spPr>
        <p:txBody>
          <a:bodyPr/>
          <a:lstStyle>
            <a:lvl2pPr>
              <a:spcAft>
                <a:spcPts val="5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079128B-D952-25B7-5B65-63A89CEBD1FE}"/>
              </a:ext>
            </a:extLst>
          </p:cNvPr>
          <p:cNvSpPr>
            <a:spLocks noGrp="1"/>
          </p:cNvSpPr>
          <p:nvPr>
            <p:ph type="dt" sz="half" idx="15"/>
          </p:nvPr>
        </p:nvSpPr>
        <p:spPr>
          <a:xfrm>
            <a:off x="10683087" y="6378655"/>
            <a:ext cx="602293" cy="229667"/>
          </a:xfrm>
          <a:prstGeom prst="rect">
            <a:avLst/>
          </a:prstGeom>
        </p:spPr>
        <p:txBody>
          <a:bodyPr vert="horz" lIns="0" tIns="0" rIns="0" bIns="0" rtlCol="0" anchor="ctr"/>
          <a:lstStyle>
            <a:lvl1pPr>
              <a:defRPr lang="en-US" sz="800" smtClean="0">
                <a:solidFill>
                  <a:schemeClr val="tx2"/>
                </a:solidFill>
              </a:defRPr>
            </a:lvl1pPr>
          </a:lstStyle>
          <a:p>
            <a:fld id="{6446D0AE-B2B4-284C-A6D6-0C69BC562ABD}" type="datetime1">
              <a:rPr lang="en-US" smtClean="0"/>
              <a:t>2/26/2026</a:t>
            </a:fld>
            <a:endParaRPr lang="en-US"/>
          </a:p>
        </p:txBody>
      </p:sp>
      <p:sp>
        <p:nvSpPr>
          <p:cNvPr id="12" name="Slide Number Placeholder 5">
            <a:extLst>
              <a:ext uri="{FF2B5EF4-FFF2-40B4-BE49-F238E27FC236}">
                <a16:creationId xmlns:a16="http://schemas.microsoft.com/office/drawing/2014/main" id="{C4AAF315-7B69-B328-D0F3-74492278B7FD}"/>
              </a:ext>
            </a:extLst>
          </p:cNvPr>
          <p:cNvSpPr>
            <a:spLocks noGrp="1"/>
          </p:cNvSpPr>
          <p:nvPr>
            <p:ph type="sldNum" sz="quarter" idx="4"/>
          </p:nvPr>
        </p:nvSpPr>
        <p:spPr>
          <a:xfrm>
            <a:off x="11547383" y="6378655"/>
            <a:ext cx="305844" cy="229667"/>
          </a:xfrm>
          <a:prstGeom prst="rect">
            <a:avLst/>
          </a:prstGeom>
        </p:spPr>
        <p:txBody>
          <a:bodyPr vert="horz" lIns="0" tIns="0" rIns="0" bIns="0" rtlCol="0" anchor="ctr"/>
          <a:lstStyle>
            <a:lvl1pPr>
              <a:defRPr lang="en-US" sz="800" smtClean="0">
                <a:solidFill>
                  <a:schemeClr val="tx2"/>
                </a:solidFill>
              </a:defRPr>
            </a:lvl1pPr>
          </a:lstStyle>
          <a:p>
            <a:pPr algn="r"/>
            <a:fld id="{0FB30ECB-4348-2242-A815-4CF368CB4293}" type="slidenum">
              <a:rPr lang="en-US" smtClean="0"/>
              <a:pPr algn="r"/>
              <a:t>‹#›</a:t>
            </a:fld>
            <a:endParaRPr lang="en-US"/>
          </a:p>
        </p:txBody>
      </p:sp>
      <p:sp>
        <p:nvSpPr>
          <p:cNvPr id="8" name="Text Placeholder 2">
            <a:extLst>
              <a:ext uri="{FF2B5EF4-FFF2-40B4-BE49-F238E27FC236}">
                <a16:creationId xmlns:a16="http://schemas.microsoft.com/office/drawing/2014/main" id="{B93AE209-6FA9-633C-FEEC-6A8823A0B82A}"/>
              </a:ext>
            </a:extLst>
          </p:cNvPr>
          <p:cNvSpPr>
            <a:spLocks noGrp="1"/>
          </p:cNvSpPr>
          <p:nvPr>
            <p:ph type="body" idx="18"/>
          </p:nvPr>
        </p:nvSpPr>
        <p:spPr>
          <a:xfrm>
            <a:off x="530352" y="1469573"/>
            <a:ext cx="6450821" cy="666260"/>
          </a:xfrm>
        </p:spPr>
        <p:txBody>
          <a:bodyPr/>
          <a:lstStyle>
            <a:lvl1pPr>
              <a:defRPr>
                <a:solidFill>
                  <a:schemeClr val="tx1"/>
                </a:solidFill>
              </a:defRPr>
            </a:lvl1pPr>
          </a:lstStyle>
          <a:p>
            <a:pPr lvl="0"/>
            <a:r>
              <a:rPr lang="en-US"/>
              <a:t>Click to edit Master text styles</a:t>
            </a:r>
          </a:p>
        </p:txBody>
      </p:sp>
      <p:pic>
        <p:nvPicPr>
          <p:cNvPr id="5" name="Picture 4" descr="A blue text on a black background&#10;&#10;AI-generated content may be incorrect.">
            <a:extLst>
              <a:ext uri="{FF2B5EF4-FFF2-40B4-BE49-F238E27FC236}">
                <a16:creationId xmlns:a16="http://schemas.microsoft.com/office/drawing/2014/main" id="{DAD545AE-EF6F-FC70-7086-C93806139D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Tree>
    <p:extLst>
      <p:ext uri="{BB962C8B-B14F-4D97-AF65-F5344CB8AC3E}">
        <p14:creationId xmlns:p14="http://schemas.microsoft.com/office/powerpoint/2010/main" val="293884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Subheadline + 3 Column Content + Bottom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6C8EB279-A687-8345-1B49-323DC99D4F5F}"/>
              </a:ext>
            </a:extLst>
          </p:cNvPr>
          <p:cNvSpPr>
            <a:spLocks noGrp="1"/>
          </p:cNvSpPr>
          <p:nvPr>
            <p:ph type="pic" sz="quarter" idx="20"/>
          </p:nvPr>
        </p:nvSpPr>
        <p:spPr>
          <a:xfrm>
            <a:off x="-4811" y="5157904"/>
            <a:ext cx="12208386" cy="1700096"/>
          </a:xfrm>
          <a:solidFill>
            <a:schemeClr val="accent6"/>
          </a:solidFill>
        </p:spPr>
        <p:txBody>
          <a:bodyPr/>
          <a:lstStyle/>
          <a:p>
            <a:endParaRPr lang="en-US"/>
          </a:p>
        </p:txBody>
      </p:sp>
      <p:sp>
        <p:nvSpPr>
          <p:cNvPr id="2" name="Title 1">
            <a:extLst>
              <a:ext uri="{FF2B5EF4-FFF2-40B4-BE49-F238E27FC236}">
                <a16:creationId xmlns:a16="http://schemas.microsoft.com/office/drawing/2014/main" id="{4F167D4F-3B80-20E8-D967-0B6AAA112538}"/>
              </a:ext>
            </a:extLst>
          </p:cNvPr>
          <p:cNvSpPr>
            <a:spLocks noGrp="1"/>
          </p:cNvSpPr>
          <p:nvPr>
            <p:ph type="title"/>
          </p:nvPr>
        </p:nvSpPr>
        <p:spPr>
          <a:xfrm>
            <a:off x="530129" y="327547"/>
            <a:ext cx="8415779" cy="935355"/>
          </a:xfrm>
        </p:spPr>
        <p:txBody>
          <a:bodyPr/>
          <a:lstStyle/>
          <a:p>
            <a:r>
              <a:rPr lang="en-US"/>
              <a:t>Click to edit Master title style</a:t>
            </a:r>
          </a:p>
        </p:txBody>
      </p:sp>
      <p:sp>
        <p:nvSpPr>
          <p:cNvPr id="9" name="Date Placeholder 3">
            <a:extLst>
              <a:ext uri="{FF2B5EF4-FFF2-40B4-BE49-F238E27FC236}">
                <a16:creationId xmlns:a16="http://schemas.microsoft.com/office/drawing/2014/main" id="{B079128B-D952-25B7-5B65-63A89CEBD1FE}"/>
              </a:ext>
            </a:extLst>
          </p:cNvPr>
          <p:cNvSpPr>
            <a:spLocks noGrp="1"/>
          </p:cNvSpPr>
          <p:nvPr>
            <p:ph type="dt" sz="half" idx="15"/>
          </p:nvPr>
        </p:nvSpPr>
        <p:spPr>
          <a:xfrm>
            <a:off x="10685765" y="6378655"/>
            <a:ext cx="602293" cy="229667"/>
          </a:xfrm>
          <a:prstGeom prst="rect">
            <a:avLst/>
          </a:prstGeom>
        </p:spPr>
        <p:txBody>
          <a:bodyPr vert="horz" lIns="0" tIns="0" rIns="0" bIns="0" rtlCol="0" anchor="ctr"/>
          <a:lstStyle>
            <a:lvl1pPr>
              <a:defRPr lang="en-US" sz="800" smtClean="0">
                <a:solidFill>
                  <a:schemeClr val="bg1"/>
                </a:solidFill>
              </a:defRPr>
            </a:lvl1pPr>
          </a:lstStyle>
          <a:p>
            <a:fld id="{85E22C6A-89AA-254D-AFDD-79CA63CD205A}" type="datetime1">
              <a:rPr lang="en-US" smtClean="0"/>
              <a:t>2/26/2026</a:t>
            </a:fld>
            <a:endParaRPr lang="en-US"/>
          </a:p>
        </p:txBody>
      </p:sp>
      <p:sp>
        <p:nvSpPr>
          <p:cNvPr id="12" name="Slide Number Placeholder 5">
            <a:extLst>
              <a:ext uri="{FF2B5EF4-FFF2-40B4-BE49-F238E27FC236}">
                <a16:creationId xmlns:a16="http://schemas.microsoft.com/office/drawing/2014/main" id="{C4AAF315-7B69-B328-D0F3-74492278B7FD}"/>
              </a:ext>
            </a:extLst>
          </p:cNvPr>
          <p:cNvSpPr>
            <a:spLocks noGrp="1"/>
          </p:cNvSpPr>
          <p:nvPr>
            <p:ph type="sldNum" sz="quarter" idx="4"/>
          </p:nvPr>
        </p:nvSpPr>
        <p:spPr>
          <a:xfrm>
            <a:off x="11550061"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
        <p:nvSpPr>
          <p:cNvPr id="16" name="Content Placeholder 2">
            <a:extLst>
              <a:ext uri="{FF2B5EF4-FFF2-40B4-BE49-F238E27FC236}">
                <a16:creationId xmlns:a16="http://schemas.microsoft.com/office/drawing/2014/main" id="{6D4CE021-6218-5C52-BC33-0D13E4FE394B}"/>
              </a:ext>
            </a:extLst>
          </p:cNvPr>
          <p:cNvSpPr>
            <a:spLocks noGrp="1"/>
          </p:cNvSpPr>
          <p:nvPr>
            <p:ph sz="half" idx="1"/>
          </p:nvPr>
        </p:nvSpPr>
        <p:spPr>
          <a:xfrm>
            <a:off x="530352" y="2342504"/>
            <a:ext cx="3413323" cy="2608729"/>
          </a:xfrm>
        </p:spPr>
        <p:txBody>
          <a:bodyPr/>
          <a:lstStyle>
            <a:lvl2pPr>
              <a:spcAft>
                <a:spcPts val="5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E18CD373-A5C4-F12A-08B5-42F1931C62A2}"/>
              </a:ext>
            </a:extLst>
          </p:cNvPr>
          <p:cNvSpPr>
            <a:spLocks noGrp="1"/>
          </p:cNvSpPr>
          <p:nvPr>
            <p:ph sz="half" idx="2"/>
          </p:nvPr>
        </p:nvSpPr>
        <p:spPr>
          <a:xfrm>
            <a:off x="4414116" y="2342504"/>
            <a:ext cx="3413323" cy="2608729"/>
          </a:xfrm>
        </p:spPr>
        <p:txBody>
          <a:bodyPr/>
          <a:lstStyle>
            <a:lvl2pPr>
              <a:spcAft>
                <a:spcPts val="5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E0470411-6BCA-56EB-1BBB-730C22FEEA0E}"/>
              </a:ext>
            </a:extLst>
          </p:cNvPr>
          <p:cNvSpPr>
            <a:spLocks noGrp="1"/>
          </p:cNvSpPr>
          <p:nvPr>
            <p:ph sz="half" idx="13"/>
          </p:nvPr>
        </p:nvSpPr>
        <p:spPr>
          <a:xfrm>
            <a:off x="8297881" y="2342504"/>
            <a:ext cx="3413323" cy="2608729"/>
          </a:xfrm>
        </p:spPr>
        <p:txBody>
          <a:bodyPr/>
          <a:lstStyle>
            <a:lvl2pPr>
              <a:spcAft>
                <a:spcPts val="5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E3BA8B1F-53B3-23CD-8C7D-D703C97A6393}"/>
              </a:ext>
            </a:extLst>
          </p:cNvPr>
          <p:cNvSpPr>
            <a:spLocks noGrp="1"/>
          </p:cNvSpPr>
          <p:nvPr>
            <p:ph type="body" idx="19"/>
          </p:nvPr>
        </p:nvSpPr>
        <p:spPr>
          <a:xfrm>
            <a:off x="530352" y="1469573"/>
            <a:ext cx="6450821" cy="666260"/>
          </a:xfrm>
        </p:spPr>
        <p:txBody>
          <a:bodyPr/>
          <a:lstStyle>
            <a:lvl1pPr>
              <a:defRPr>
                <a:solidFill>
                  <a:schemeClr val="tx1"/>
                </a:solidFill>
              </a:defRPr>
            </a:lvl1pPr>
          </a:lstStyle>
          <a:p>
            <a:pPr lvl="0"/>
            <a:r>
              <a:rPr lang="en-US"/>
              <a:t>Click to edit Master text styles</a:t>
            </a:r>
          </a:p>
        </p:txBody>
      </p:sp>
      <p:pic>
        <p:nvPicPr>
          <p:cNvPr id="3" name="Picture 2" descr="A black background with white text&#10;&#10;AI-generated content may be incorrect.">
            <a:extLst>
              <a:ext uri="{FF2B5EF4-FFF2-40B4-BE49-F238E27FC236}">
                <a16:creationId xmlns:a16="http://schemas.microsoft.com/office/drawing/2014/main" id="{96F61F84-81BC-1859-EBC6-3BD7CDBF39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608" y="6168241"/>
            <a:ext cx="2408219" cy="573493"/>
          </a:xfrm>
          <a:prstGeom prst="rect">
            <a:avLst/>
          </a:prstGeom>
        </p:spPr>
      </p:pic>
    </p:spTree>
    <p:extLst>
      <p:ext uri="{BB962C8B-B14F-4D97-AF65-F5344CB8AC3E}">
        <p14:creationId xmlns:p14="http://schemas.microsoft.com/office/powerpoint/2010/main" val="3811768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08404-B86B-F9D9-7190-C4871BC08370}"/>
              </a:ext>
            </a:extLst>
          </p:cNvPr>
          <p:cNvSpPr>
            <a:spLocks noGrp="1"/>
          </p:cNvSpPr>
          <p:nvPr>
            <p:ph sz="half" idx="1"/>
          </p:nvPr>
        </p:nvSpPr>
        <p:spPr>
          <a:xfrm>
            <a:off x="530352" y="1463040"/>
            <a:ext cx="4194958" cy="4700016"/>
          </a:xfrm>
        </p:spPr>
        <p:txBody>
          <a:bodyPr/>
          <a:lstStyle>
            <a:lvl2pPr>
              <a:spcAft>
                <a:spcPts val="20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4CA7037-A342-7124-44B0-CCB829EBB4C8}"/>
              </a:ext>
            </a:extLst>
          </p:cNvPr>
          <p:cNvSpPr>
            <a:spLocks noGrp="1"/>
          </p:cNvSpPr>
          <p:nvPr>
            <p:ph type="title"/>
          </p:nvPr>
        </p:nvSpPr>
        <p:spPr>
          <a:xfrm>
            <a:off x="530130" y="327547"/>
            <a:ext cx="6451043" cy="935355"/>
          </a:xfrm>
        </p:spPr>
        <p:txBody>
          <a:bodyPr/>
          <a:lstStyle/>
          <a:p>
            <a:r>
              <a:rPr lang="en-US"/>
              <a:t>Click to edit Master title style</a:t>
            </a:r>
          </a:p>
        </p:txBody>
      </p:sp>
      <p:sp>
        <p:nvSpPr>
          <p:cNvPr id="2" name="Content Placeholder 3">
            <a:extLst>
              <a:ext uri="{FF2B5EF4-FFF2-40B4-BE49-F238E27FC236}">
                <a16:creationId xmlns:a16="http://schemas.microsoft.com/office/drawing/2014/main" id="{20C8D51B-216F-495A-6889-00EEEC2A890F}"/>
              </a:ext>
            </a:extLst>
          </p:cNvPr>
          <p:cNvSpPr>
            <a:spLocks noGrp="1"/>
          </p:cNvSpPr>
          <p:nvPr>
            <p:ph sz="quarter" idx="14" hasCustomPrompt="1"/>
          </p:nvPr>
        </p:nvSpPr>
        <p:spPr>
          <a:xfrm>
            <a:off x="5810250" y="1463040"/>
            <a:ext cx="5541963" cy="4699000"/>
          </a:xfrm>
        </p:spPr>
        <p:txBody>
          <a:bodyPr/>
          <a:lstStyle/>
          <a:p>
            <a:pPr lvl="0"/>
            <a:r>
              <a:rPr lang="en-US"/>
              <a:t>Insert table here</a:t>
            </a:r>
          </a:p>
        </p:txBody>
      </p:sp>
      <p:sp>
        <p:nvSpPr>
          <p:cNvPr id="9" name="Date Placeholder 3">
            <a:extLst>
              <a:ext uri="{FF2B5EF4-FFF2-40B4-BE49-F238E27FC236}">
                <a16:creationId xmlns:a16="http://schemas.microsoft.com/office/drawing/2014/main" id="{198DE814-7832-AF63-F787-FF2C9B491D2E}"/>
              </a:ext>
            </a:extLst>
          </p:cNvPr>
          <p:cNvSpPr>
            <a:spLocks noGrp="1"/>
          </p:cNvSpPr>
          <p:nvPr>
            <p:ph type="dt" sz="half" idx="15"/>
          </p:nvPr>
        </p:nvSpPr>
        <p:spPr>
          <a:xfrm>
            <a:off x="10684043" y="6378655"/>
            <a:ext cx="602293" cy="229667"/>
          </a:xfrm>
          <a:prstGeom prst="rect">
            <a:avLst/>
          </a:prstGeom>
        </p:spPr>
        <p:txBody>
          <a:bodyPr vert="horz" lIns="0" tIns="0" rIns="0" bIns="0" rtlCol="0" anchor="ctr"/>
          <a:lstStyle>
            <a:lvl1pPr>
              <a:defRPr lang="en-US" sz="800" smtClean="0">
                <a:solidFill>
                  <a:schemeClr val="tx2"/>
                </a:solidFill>
              </a:defRPr>
            </a:lvl1pPr>
          </a:lstStyle>
          <a:p>
            <a:fld id="{97D469F4-32BB-104E-A4F1-3BC1D2A95D2D}" type="datetime1">
              <a:rPr lang="en-US" smtClean="0"/>
              <a:t>2/26/2026</a:t>
            </a:fld>
            <a:endParaRPr lang="en-US"/>
          </a:p>
        </p:txBody>
      </p:sp>
      <p:sp>
        <p:nvSpPr>
          <p:cNvPr id="11" name="Slide Number Placeholder 5">
            <a:extLst>
              <a:ext uri="{FF2B5EF4-FFF2-40B4-BE49-F238E27FC236}">
                <a16:creationId xmlns:a16="http://schemas.microsoft.com/office/drawing/2014/main" id="{1DC36457-7A2E-A2B5-54EF-4B2F90CFB602}"/>
              </a:ext>
            </a:extLst>
          </p:cNvPr>
          <p:cNvSpPr>
            <a:spLocks noGrp="1"/>
          </p:cNvSpPr>
          <p:nvPr>
            <p:ph type="sldNum" sz="quarter" idx="4"/>
          </p:nvPr>
        </p:nvSpPr>
        <p:spPr>
          <a:xfrm>
            <a:off x="11548339" y="6378655"/>
            <a:ext cx="305844" cy="229667"/>
          </a:xfrm>
          <a:prstGeom prst="rect">
            <a:avLst/>
          </a:prstGeom>
        </p:spPr>
        <p:txBody>
          <a:bodyPr vert="horz" lIns="0" tIns="0" rIns="0" bIns="0" rtlCol="0" anchor="ctr"/>
          <a:lstStyle>
            <a:lvl1pPr>
              <a:defRPr lang="en-US" sz="800" smtClean="0">
                <a:solidFill>
                  <a:schemeClr val="tx2"/>
                </a:solidFill>
              </a:defRPr>
            </a:lvl1pPr>
          </a:lstStyle>
          <a:p>
            <a:pPr algn="r"/>
            <a:fld id="{0FB30ECB-4348-2242-A815-4CF368CB4293}" type="slidenum">
              <a:rPr lang="en-US" smtClean="0"/>
              <a:pPr algn="r"/>
              <a:t>‹#›</a:t>
            </a:fld>
            <a:endParaRPr lang="en-US"/>
          </a:p>
        </p:txBody>
      </p:sp>
      <p:pic>
        <p:nvPicPr>
          <p:cNvPr id="4" name="Picture 3" descr="A blue text on a black background&#10;&#10;AI-generated content may be incorrect.">
            <a:extLst>
              <a:ext uri="{FF2B5EF4-FFF2-40B4-BE49-F238E27FC236}">
                <a16:creationId xmlns:a16="http://schemas.microsoft.com/office/drawing/2014/main" id="{9B68AB37-D66F-D501-98B4-97E2DCC26B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Tree>
    <p:extLst>
      <p:ext uri="{BB962C8B-B14F-4D97-AF65-F5344CB8AC3E}">
        <p14:creationId xmlns:p14="http://schemas.microsoft.com/office/powerpoint/2010/main" val="4279787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08404-B86B-F9D9-7190-C4871BC08370}"/>
              </a:ext>
            </a:extLst>
          </p:cNvPr>
          <p:cNvSpPr>
            <a:spLocks noGrp="1"/>
          </p:cNvSpPr>
          <p:nvPr>
            <p:ph sz="half" idx="1"/>
          </p:nvPr>
        </p:nvSpPr>
        <p:spPr>
          <a:xfrm>
            <a:off x="530352" y="1463040"/>
            <a:ext cx="4194958" cy="4700016"/>
          </a:xfrm>
        </p:spPr>
        <p:txBody>
          <a:bodyPr/>
          <a:lstStyle>
            <a:lvl2pPr>
              <a:spcAft>
                <a:spcPts val="20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22B334B8-4CFC-59A2-DB89-E1ED06D66A7E}"/>
              </a:ext>
            </a:extLst>
          </p:cNvPr>
          <p:cNvSpPr>
            <a:spLocks noGrp="1"/>
          </p:cNvSpPr>
          <p:nvPr>
            <p:ph type="dt" sz="half" idx="2"/>
          </p:nvPr>
        </p:nvSpPr>
        <p:spPr>
          <a:xfrm>
            <a:off x="10678868" y="6378655"/>
            <a:ext cx="602293" cy="229667"/>
          </a:xfrm>
          <a:prstGeom prst="rect">
            <a:avLst/>
          </a:prstGeom>
        </p:spPr>
        <p:txBody>
          <a:bodyPr vert="horz" lIns="0" tIns="0" rIns="0" bIns="0" rtlCol="0" anchor="ctr"/>
          <a:lstStyle>
            <a:lvl1pPr>
              <a:defRPr lang="en-US" sz="800" smtClean="0">
                <a:solidFill>
                  <a:schemeClr val="tx2"/>
                </a:solidFill>
              </a:defRPr>
            </a:lvl1pPr>
          </a:lstStyle>
          <a:p>
            <a:fld id="{AA524A22-A58B-5F4A-8B4F-9900508B8F70}" type="datetime1">
              <a:rPr lang="en-US" smtClean="0"/>
              <a:t>2/26/2026</a:t>
            </a:fld>
            <a:endParaRPr lang="en-US"/>
          </a:p>
        </p:txBody>
      </p:sp>
      <p:sp>
        <p:nvSpPr>
          <p:cNvPr id="11" name="Slide Number Placeholder 5">
            <a:extLst>
              <a:ext uri="{FF2B5EF4-FFF2-40B4-BE49-F238E27FC236}">
                <a16:creationId xmlns:a16="http://schemas.microsoft.com/office/drawing/2014/main" id="{9983686D-40E1-3567-9306-DEA1AEC4DAA5}"/>
              </a:ext>
            </a:extLst>
          </p:cNvPr>
          <p:cNvSpPr>
            <a:spLocks noGrp="1"/>
          </p:cNvSpPr>
          <p:nvPr>
            <p:ph type="sldNum" sz="quarter" idx="4"/>
          </p:nvPr>
        </p:nvSpPr>
        <p:spPr>
          <a:xfrm>
            <a:off x="11543164" y="6378655"/>
            <a:ext cx="305844" cy="229667"/>
          </a:xfrm>
          <a:prstGeom prst="rect">
            <a:avLst/>
          </a:prstGeom>
        </p:spPr>
        <p:txBody>
          <a:bodyPr vert="horz" lIns="0" tIns="0" rIns="0" bIns="0" rtlCol="0" anchor="ctr"/>
          <a:lstStyle>
            <a:lvl1pPr>
              <a:defRPr lang="en-US" sz="800" smtClean="0">
                <a:solidFill>
                  <a:schemeClr val="tx2"/>
                </a:solidFill>
              </a:defRPr>
            </a:lvl1pPr>
          </a:lstStyle>
          <a:p>
            <a:pPr algn="r"/>
            <a:fld id="{0FB30ECB-4348-2242-A815-4CF368CB4293}" type="slidenum">
              <a:rPr lang="en-US" smtClean="0"/>
              <a:pPr algn="r"/>
              <a:t>‹#›</a:t>
            </a:fld>
            <a:endParaRPr lang="en-US"/>
          </a:p>
        </p:txBody>
      </p:sp>
      <p:sp>
        <p:nvSpPr>
          <p:cNvPr id="6" name="Title 1">
            <a:extLst>
              <a:ext uri="{FF2B5EF4-FFF2-40B4-BE49-F238E27FC236}">
                <a16:creationId xmlns:a16="http://schemas.microsoft.com/office/drawing/2014/main" id="{9FD6C73B-73B4-EBE0-4D81-D31E34625CD2}"/>
              </a:ext>
            </a:extLst>
          </p:cNvPr>
          <p:cNvSpPr>
            <a:spLocks noGrp="1"/>
          </p:cNvSpPr>
          <p:nvPr>
            <p:ph type="title"/>
          </p:nvPr>
        </p:nvSpPr>
        <p:spPr>
          <a:xfrm>
            <a:off x="530130" y="327547"/>
            <a:ext cx="6451043" cy="935355"/>
          </a:xfrm>
        </p:spPr>
        <p:txBody>
          <a:bodyPr/>
          <a:lstStyle/>
          <a:p>
            <a:r>
              <a:rPr lang="en-US"/>
              <a:t>Click to edit Master title style</a:t>
            </a:r>
          </a:p>
        </p:txBody>
      </p:sp>
      <p:sp>
        <p:nvSpPr>
          <p:cNvPr id="7" name="Content Placeholder 3">
            <a:extLst>
              <a:ext uri="{FF2B5EF4-FFF2-40B4-BE49-F238E27FC236}">
                <a16:creationId xmlns:a16="http://schemas.microsoft.com/office/drawing/2014/main" id="{B84AEF7F-7DE0-532E-07C7-849E4EE7DEAE}"/>
              </a:ext>
            </a:extLst>
          </p:cNvPr>
          <p:cNvSpPr>
            <a:spLocks noGrp="1"/>
          </p:cNvSpPr>
          <p:nvPr>
            <p:ph sz="quarter" idx="14" hasCustomPrompt="1"/>
          </p:nvPr>
        </p:nvSpPr>
        <p:spPr>
          <a:xfrm>
            <a:off x="5810250" y="1463040"/>
            <a:ext cx="5541963" cy="4699000"/>
          </a:xfrm>
        </p:spPr>
        <p:txBody>
          <a:bodyPr/>
          <a:lstStyle/>
          <a:p>
            <a:pPr lvl="0"/>
            <a:r>
              <a:rPr lang="en-US"/>
              <a:t>Insert chart/graph here</a:t>
            </a:r>
          </a:p>
        </p:txBody>
      </p:sp>
      <p:pic>
        <p:nvPicPr>
          <p:cNvPr id="2" name="Picture 1" descr="A blue text on a black background&#10;&#10;AI-generated content may be incorrect.">
            <a:extLst>
              <a:ext uri="{FF2B5EF4-FFF2-40B4-BE49-F238E27FC236}">
                <a16:creationId xmlns:a16="http://schemas.microsoft.com/office/drawing/2014/main" id="{0699044A-C803-06D2-10BE-95D57C6954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Tree>
    <p:extLst>
      <p:ext uri="{BB962C8B-B14F-4D97-AF65-F5344CB8AC3E}">
        <p14:creationId xmlns:p14="http://schemas.microsoft.com/office/powerpoint/2010/main" val="26431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4674AD-4FAC-06C6-1389-598135965EDE}"/>
              </a:ext>
            </a:extLst>
          </p:cNvPr>
          <p:cNvSpPr>
            <a:spLocks noGrp="1"/>
          </p:cNvSpPr>
          <p:nvPr>
            <p:ph type="pic" sz="quarter" idx="10"/>
          </p:nvPr>
        </p:nvSpPr>
        <p:spPr>
          <a:xfrm>
            <a:off x="0" y="0"/>
            <a:ext cx="12192000" cy="6858000"/>
          </a:xfrm>
        </p:spPr>
        <p:txBody>
          <a:bodyPr/>
          <a:lstStyle/>
          <a:p>
            <a:endParaRPr lang="en-US"/>
          </a:p>
        </p:txBody>
      </p:sp>
      <p:sp>
        <p:nvSpPr>
          <p:cNvPr id="8" name="Title 1">
            <a:extLst>
              <a:ext uri="{FF2B5EF4-FFF2-40B4-BE49-F238E27FC236}">
                <a16:creationId xmlns:a16="http://schemas.microsoft.com/office/drawing/2014/main" id="{0FB5BF31-2F7F-D0CC-67B2-F2B64DB976EF}"/>
              </a:ext>
            </a:extLst>
          </p:cNvPr>
          <p:cNvSpPr>
            <a:spLocks noGrp="1"/>
          </p:cNvSpPr>
          <p:nvPr>
            <p:ph type="ctrTitle"/>
          </p:nvPr>
        </p:nvSpPr>
        <p:spPr>
          <a:xfrm>
            <a:off x="530352" y="1737359"/>
            <a:ext cx="4399280" cy="1782763"/>
          </a:xfrm>
        </p:spPr>
        <p:txBody>
          <a:bodyPr anchor="b"/>
          <a:lstStyle>
            <a:lvl1pPr algn="l">
              <a:defRPr sz="4000">
                <a:solidFill>
                  <a:schemeClr val="bg1"/>
                </a:solidFill>
              </a:defRPr>
            </a:lvl1pPr>
          </a:lstStyle>
          <a:p>
            <a:r>
              <a:rPr lang="en-US"/>
              <a:t>Click to edit Master title style</a:t>
            </a:r>
          </a:p>
        </p:txBody>
      </p:sp>
      <p:pic>
        <p:nvPicPr>
          <p:cNvPr id="4" name="Picture 3" descr="A white text on a black background&#10;&#10;AI-generated content may be incorrect.">
            <a:extLst>
              <a:ext uri="{FF2B5EF4-FFF2-40B4-BE49-F238E27FC236}">
                <a16:creationId xmlns:a16="http://schemas.microsoft.com/office/drawing/2014/main" id="{D462F9B0-F320-7570-DD07-05E0DF6E7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560" y="469723"/>
            <a:ext cx="2613574" cy="1742629"/>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mage with bullets - midnight blu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7E36026-2701-2151-09D2-B438B808BDD4}"/>
              </a:ext>
            </a:extLst>
          </p:cNvPr>
          <p:cNvSpPr>
            <a:spLocks noGrp="1"/>
          </p:cNvSpPr>
          <p:nvPr>
            <p:ph type="pic" sz="quarter" idx="13"/>
          </p:nvPr>
        </p:nvSpPr>
        <p:spPr>
          <a:xfrm>
            <a:off x="542656" y="1842882"/>
            <a:ext cx="3129080" cy="2424318"/>
          </a:xfrm>
          <a:prstGeom prst="roundRect">
            <a:avLst>
              <a:gd name="adj" fmla="val 0"/>
            </a:avLst>
          </a:prstGeom>
          <a:solidFill>
            <a:schemeClr val="accent6"/>
          </a:solidFill>
        </p:spPr>
        <p:txBody>
          <a:bodyPr/>
          <a:lstStyle/>
          <a:p>
            <a:endParaRPr lang="en-US"/>
          </a:p>
        </p:txBody>
      </p:sp>
      <p:sp>
        <p:nvSpPr>
          <p:cNvPr id="19" name="Picture Placeholder 17">
            <a:extLst>
              <a:ext uri="{FF2B5EF4-FFF2-40B4-BE49-F238E27FC236}">
                <a16:creationId xmlns:a16="http://schemas.microsoft.com/office/drawing/2014/main" id="{F32560A3-3F19-EFE0-DE43-2D0DB49A073D}"/>
              </a:ext>
            </a:extLst>
          </p:cNvPr>
          <p:cNvSpPr>
            <a:spLocks noGrp="1"/>
          </p:cNvSpPr>
          <p:nvPr>
            <p:ph type="pic" sz="quarter" idx="14"/>
          </p:nvPr>
        </p:nvSpPr>
        <p:spPr>
          <a:xfrm>
            <a:off x="3887903" y="1842882"/>
            <a:ext cx="3129080" cy="2424318"/>
          </a:xfrm>
          <a:prstGeom prst="roundRect">
            <a:avLst>
              <a:gd name="adj" fmla="val 0"/>
            </a:avLst>
          </a:prstGeom>
          <a:solidFill>
            <a:schemeClr val="accent6"/>
          </a:solidFill>
        </p:spPr>
        <p:txBody>
          <a:bodyPr/>
          <a:lstStyle/>
          <a:p>
            <a:endParaRPr lang="en-US"/>
          </a:p>
        </p:txBody>
      </p:sp>
      <p:sp>
        <p:nvSpPr>
          <p:cNvPr id="20" name="Picture Placeholder 17">
            <a:extLst>
              <a:ext uri="{FF2B5EF4-FFF2-40B4-BE49-F238E27FC236}">
                <a16:creationId xmlns:a16="http://schemas.microsoft.com/office/drawing/2014/main" id="{673C1661-E3BF-4E06-3C43-154F3DA94D9A}"/>
              </a:ext>
            </a:extLst>
          </p:cNvPr>
          <p:cNvSpPr>
            <a:spLocks noGrp="1"/>
          </p:cNvSpPr>
          <p:nvPr>
            <p:ph type="pic" sz="quarter" idx="15"/>
          </p:nvPr>
        </p:nvSpPr>
        <p:spPr>
          <a:xfrm>
            <a:off x="7233151" y="1842882"/>
            <a:ext cx="3129080" cy="2424318"/>
          </a:xfrm>
          <a:prstGeom prst="roundRect">
            <a:avLst>
              <a:gd name="adj" fmla="val 0"/>
            </a:avLst>
          </a:prstGeom>
          <a:solidFill>
            <a:schemeClr val="accent6"/>
          </a:solidFill>
        </p:spPr>
        <p:txBody>
          <a:bodyPr/>
          <a:lstStyle/>
          <a:p>
            <a:endParaRPr lang="en-US"/>
          </a:p>
        </p:txBody>
      </p:sp>
      <p:sp>
        <p:nvSpPr>
          <p:cNvPr id="15" name="Text Placeholder 7">
            <a:extLst>
              <a:ext uri="{FF2B5EF4-FFF2-40B4-BE49-F238E27FC236}">
                <a16:creationId xmlns:a16="http://schemas.microsoft.com/office/drawing/2014/main" id="{EEB58F91-2BE2-37D9-DFF5-0D8E308183FE}"/>
              </a:ext>
            </a:extLst>
          </p:cNvPr>
          <p:cNvSpPr>
            <a:spLocks noGrp="1"/>
          </p:cNvSpPr>
          <p:nvPr>
            <p:ph type="body" sz="quarter" idx="17"/>
          </p:nvPr>
        </p:nvSpPr>
        <p:spPr>
          <a:xfrm>
            <a:off x="738457" y="5217048"/>
            <a:ext cx="2471594" cy="482909"/>
          </a:xfrm>
        </p:spPr>
        <p:txBody>
          <a:bodyPr/>
          <a:lstStyle>
            <a:lvl1pPr marL="171450" indent="-171450">
              <a:buFont typeface="Arial" panose="020B0604020202020204" pitchFamily="34" charset="0"/>
              <a:buChar char="•"/>
              <a:defRPr sz="1200" b="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7" name="Text Placeholder 7">
            <a:extLst>
              <a:ext uri="{FF2B5EF4-FFF2-40B4-BE49-F238E27FC236}">
                <a16:creationId xmlns:a16="http://schemas.microsoft.com/office/drawing/2014/main" id="{5863B83A-5774-36A4-00B3-F7C67C4C54EE}"/>
              </a:ext>
            </a:extLst>
          </p:cNvPr>
          <p:cNvSpPr>
            <a:spLocks noGrp="1"/>
          </p:cNvSpPr>
          <p:nvPr>
            <p:ph type="body" sz="quarter" idx="16"/>
          </p:nvPr>
        </p:nvSpPr>
        <p:spPr>
          <a:xfrm>
            <a:off x="731088" y="4515219"/>
            <a:ext cx="2471594" cy="482909"/>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7">
            <a:extLst>
              <a:ext uri="{FF2B5EF4-FFF2-40B4-BE49-F238E27FC236}">
                <a16:creationId xmlns:a16="http://schemas.microsoft.com/office/drawing/2014/main" id="{49604F08-DAC2-C276-15D1-B74B61AE1909}"/>
              </a:ext>
            </a:extLst>
          </p:cNvPr>
          <p:cNvSpPr>
            <a:spLocks noGrp="1"/>
          </p:cNvSpPr>
          <p:nvPr>
            <p:ph type="body" sz="quarter" idx="18"/>
          </p:nvPr>
        </p:nvSpPr>
        <p:spPr>
          <a:xfrm>
            <a:off x="4130557" y="5217048"/>
            <a:ext cx="2471594" cy="482909"/>
          </a:xfrm>
        </p:spPr>
        <p:txBody>
          <a:bodyPr/>
          <a:lstStyle>
            <a:lvl1pPr marL="171450" indent="-171450">
              <a:buFont typeface="Arial" panose="020B0604020202020204" pitchFamily="34" charset="0"/>
              <a:buChar char="•"/>
              <a:defRPr sz="1200" b="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7">
            <a:extLst>
              <a:ext uri="{FF2B5EF4-FFF2-40B4-BE49-F238E27FC236}">
                <a16:creationId xmlns:a16="http://schemas.microsoft.com/office/drawing/2014/main" id="{9F38F9A3-5D67-CE14-A814-256A7406556D}"/>
              </a:ext>
            </a:extLst>
          </p:cNvPr>
          <p:cNvSpPr>
            <a:spLocks noGrp="1"/>
          </p:cNvSpPr>
          <p:nvPr>
            <p:ph type="body" sz="quarter" idx="19"/>
          </p:nvPr>
        </p:nvSpPr>
        <p:spPr>
          <a:xfrm>
            <a:off x="4123188" y="4515219"/>
            <a:ext cx="2471594" cy="482909"/>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7">
            <a:extLst>
              <a:ext uri="{FF2B5EF4-FFF2-40B4-BE49-F238E27FC236}">
                <a16:creationId xmlns:a16="http://schemas.microsoft.com/office/drawing/2014/main" id="{36BE9649-3C3F-ED2F-7D40-0B9C21DFEED9}"/>
              </a:ext>
            </a:extLst>
          </p:cNvPr>
          <p:cNvSpPr>
            <a:spLocks noGrp="1"/>
          </p:cNvSpPr>
          <p:nvPr>
            <p:ph type="body" sz="quarter" idx="20"/>
          </p:nvPr>
        </p:nvSpPr>
        <p:spPr>
          <a:xfrm>
            <a:off x="7522657" y="5217048"/>
            <a:ext cx="2471594" cy="482909"/>
          </a:xfrm>
        </p:spPr>
        <p:txBody>
          <a:bodyPr/>
          <a:lstStyle>
            <a:lvl1pPr marL="171450" indent="-171450">
              <a:buFont typeface="Arial" panose="020B0604020202020204" pitchFamily="34" charset="0"/>
              <a:buChar char="•"/>
              <a:defRPr sz="1200" b="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7">
            <a:extLst>
              <a:ext uri="{FF2B5EF4-FFF2-40B4-BE49-F238E27FC236}">
                <a16:creationId xmlns:a16="http://schemas.microsoft.com/office/drawing/2014/main" id="{44D471BA-FE34-9E3A-B710-E58A8DE7F06C}"/>
              </a:ext>
            </a:extLst>
          </p:cNvPr>
          <p:cNvSpPr>
            <a:spLocks noGrp="1"/>
          </p:cNvSpPr>
          <p:nvPr>
            <p:ph type="body" sz="quarter" idx="21"/>
          </p:nvPr>
        </p:nvSpPr>
        <p:spPr>
          <a:xfrm>
            <a:off x="7515288" y="4515219"/>
            <a:ext cx="2471594" cy="482909"/>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3" name="Date Placeholder 3">
            <a:extLst>
              <a:ext uri="{FF2B5EF4-FFF2-40B4-BE49-F238E27FC236}">
                <a16:creationId xmlns:a16="http://schemas.microsoft.com/office/drawing/2014/main" id="{09A1472B-635E-4401-C23F-BB64748ACFB9}"/>
              </a:ext>
            </a:extLst>
          </p:cNvPr>
          <p:cNvSpPr>
            <a:spLocks noGrp="1"/>
          </p:cNvSpPr>
          <p:nvPr>
            <p:ph type="dt" sz="half" idx="2"/>
          </p:nvPr>
        </p:nvSpPr>
        <p:spPr>
          <a:xfrm>
            <a:off x="10683394" y="6378655"/>
            <a:ext cx="602293" cy="229667"/>
          </a:xfrm>
          <a:prstGeom prst="rect">
            <a:avLst/>
          </a:prstGeom>
        </p:spPr>
        <p:txBody>
          <a:bodyPr vert="horz" lIns="0" tIns="0" rIns="0" bIns="0" rtlCol="0" anchor="ctr"/>
          <a:lstStyle>
            <a:lvl1pPr>
              <a:defRPr lang="en-US" sz="800" smtClean="0">
                <a:solidFill>
                  <a:schemeClr val="bg1"/>
                </a:solidFill>
              </a:defRPr>
            </a:lvl1pPr>
          </a:lstStyle>
          <a:p>
            <a:fld id="{DB5CC907-5011-C549-8EE5-A6C835FC3884}" type="datetime1">
              <a:rPr lang="en-US" smtClean="0"/>
              <a:t>2/26/2026</a:t>
            </a:fld>
            <a:endParaRPr lang="en-US"/>
          </a:p>
        </p:txBody>
      </p:sp>
      <p:sp>
        <p:nvSpPr>
          <p:cNvPr id="5" name="Slide Number Placeholder 5">
            <a:extLst>
              <a:ext uri="{FF2B5EF4-FFF2-40B4-BE49-F238E27FC236}">
                <a16:creationId xmlns:a16="http://schemas.microsoft.com/office/drawing/2014/main" id="{03C44B84-9605-18C4-FE5B-286099654255}"/>
              </a:ext>
            </a:extLst>
          </p:cNvPr>
          <p:cNvSpPr>
            <a:spLocks noGrp="1"/>
          </p:cNvSpPr>
          <p:nvPr>
            <p:ph type="sldNum" sz="quarter" idx="4"/>
          </p:nvPr>
        </p:nvSpPr>
        <p:spPr>
          <a:xfrm>
            <a:off x="11547690"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sp>
        <p:nvSpPr>
          <p:cNvPr id="7" name="Title 1">
            <a:extLst>
              <a:ext uri="{FF2B5EF4-FFF2-40B4-BE49-F238E27FC236}">
                <a16:creationId xmlns:a16="http://schemas.microsoft.com/office/drawing/2014/main" id="{CB48205D-E6A5-967D-7528-F35CA37BDBB3}"/>
              </a:ext>
            </a:extLst>
          </p:cNvPr>
          <p:cNvSpPr>
            <a:spLocks noGrp="1"/>
          </p:cNvSpPr>
          <p:nvPr>
            <p:ph type="title"/>
          </p:nvPr>
        </p:nvSpPr>
        <p:spPr>
          <a:xfrm>
            <a:off x="530130" y="327547"/>
            <a:ext cx="6451043" cy="935355"/>
          </a:xfrm>
        </p:spPr>
        <p:txBody>
          <a:bodyPr/>
          <a:lstStyle>
            <a:lvl1pPr>
              <a:defRPr>
                <a:solidFill>
                  <a:schemeClr val="accent3"/>
                </a:solidFill>
              </a:defRPr>
            </a:lvl1pPr>
          </a:lstStyle>
          <a:p>
            <a:r>
              <a:rPr lang="en-US"/>
              <a:t>Click to edit Master title style</a:t>
            </a:r>
          </a:p>
        </p:txBody>
      </p:sp>
      <p:pic>
        <p:nvPicPr>
          <p:cNvPr id="4" name="Picture 3">
            <a:extLst>
              <a:ext uri="{FF2B5EF4-FFF2-40B4-BE49-F238E27FC236}">
                <a16:creationId xmlns:a16="http://schemas.microsoft.com/office/drawing/2014/main" id="{629F6D66-B260-6F47-7880-AC9F385B3F32}"/>
              </a:ext>
            </a:extLst>
          </p:cNvPr>
          <p:cNvPicPr>
            <a:picLocks noChangeAspect="1"/>
          </p:cNvPicPr>
          <p:nvPr userDrawn="1"/>
        </p:nvPicPr>
        <p:blipFill>
          <a:blip r:embed="rId2"/>
          <a:stretch>
            <a:fillRect/>
          </a:stretch>
        </p:blipFill>
        <p:spPr>
          <a:xfrm>
            <a:off x="431927" y="6173509"/>
            <a:ext cx="2280102" cy="542591"/>
          </a:xfrm>
          <a:prstGeom prst="rect">
            <a:avLst/>
          </a:prstGeom>
        </p:spPr>
      </p:pic>
    </p:spTree>
    <p:extLst>
      <p:ext uri="{BB962C8B-B14F-4D97-AF65-F5344CB8AC3E}">
        <p14:creationId xmlns:p14="http://schemas.microsoft.com/office/powerpoint/2010/main" val="2589724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image column with bullets - whit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CED952-2295-7CF0-EACC-91B629BEF5FB}"/>
              </a:ext>
            </a:extLst>
          </p:cNvPr>
          <p:cNvSpPr/>
          <p:nvPr userDrawn="1"/>
        </p:nvSpPr>
        <p:spPr>
          <a:xfrm>
            <a:off x="0" y="4448473"/>
            <a:ext cx="12192000" cy="2409527"/>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F2E0C2E3-2881-8C14-7E7F-92F067AFBCD7}"/>
              </a:ext>
            </a:extLst>
          </p:cNvPr>
          <p:cNvSpPr>
            <a:spLocks noGrp="1"/>
          </p:cNvSpPr>
          <p:nvPr>
            <p:ph type="pic" sz="quarter" idx="13"/>
          </p:nvPr>
        </p:nvSpPr>
        <p:spPr>
          <a:xfrm>
            <a:off x="943795" y="727588"/>
            <a:ext cx="3004256" cy="1738483"/>
          </a:xfrm>
          <a:solidFill>
            <a:schemeClr val="accent6"/>
          </a:solidFill>
        </p:spPr>
        <p:txBody>
          <a:bodyPr/>
          <a:lstStyle/>
          <a:p>
            <a:endParaRPr lang="en-US"/>
          </a:p>
        </p:txBody>
      </p:sp>
      <p:sp>
        <p:nvSpPr>
          <p:cNvPr id="18" name="Picture Placeholder 16">
            <a:extLst>
              <a:ext uri="{FF2B5EF4-FFF2-40B4-BE49-F238E27FC236}">
                <a16:creationId xmlns:a16="http://schemas.microsoft.com/office/drawing/2014/main" id="{B3B05D10-51B7-977D-98E5-D5D6F899B387}"/>
              </a:ext>
            </a:extLst>
          </p:cNvPr>
          <p:cNvSpPr>
            <a:spLocks noGrp="1"/>
          </p:cNvSpPr>
          <p:nvPr>
            <p:ph type="pic" sz="quarter" idx="14"/>
          </p:nvPr>
        </p:nvSpPr>
        <p:spPr>
          <a:xfrm>
            <a:off x="4593872" y="727588"/>
            <a:ext cx="3004256" cy="1738483"/>
          </a:xfrm>
          <a:solidFill>
            <a:schemeClr val="accent6"/>
          </a:solidFill>
        </p:spPr>
        <p:txBody>
          <a:bodyPr/>
          <a:lstStyle/>
          <a:p>
            <a:endParaRPr lang="en-US"/>
          </a:p>
        </p:txBody>
      </p:sp>
      <p:sp>
        <p:nvSpPr>
          <p:cNvPr id="19" name="Picture Placeholder 16">
            <a:extLst>
              <a:ext uri="{FF2B5EF4-FFF2-40B4-BE49-F238E27FC236}">
                <a16:creationId xmlns:a16="http://schemas.microsoft.com/office/drawing/2014/main" id="{BB9AD476-3C59-6531-5764-9BD2E39666E9}"/>
              </a:ext>
            </a:extLst>
          </p:cNvPr>
          <p:cNvSpPr>
            <a:spLocks noGrp="1"/>
          </p:cNvSpPr>
          <p:nvPr>
            <p:ph type="pic" sz="quarter" idx="15"/>
          </p:nvPr>
        </p:nvSpPr>
        <p:spPr>
          <a:xfrm>
            <a:off x="8243949" y="721938"/>
            <a:ext cx="3004256" cy="1738483"/>
          </a:xfrm>
          <a:solidFill>
            <a:schemeClr val="accent6"/>
          </a:solidFill>
        </p:spPr>
        <p:txBody>
          <a:bodyPr/>
          <a:lstStyle/>
          <a:p>
            <a:endParaRPr lang="en-US"/>
          </a:p>
        </p:txBody>
      </p:sp>
      <p:sp>
        <p:nvSpPr>
          <p:cNvPr id="10" name="Text Placeholder 9">
            <a:extLst>
              <a:ext uri="{FF2B5EF4-FFF2-40B4-BE49-F238E27FC236}">
                <a16:creationId xmlns:a16="http://schemas.microsoft.com/office/drawing/2014/main" id="{5674F51F-8E35-7AE8-CFB3-11C0F6B88537}"/>
              </a:ext>
            </a:extLst>
          </p:cNvPr>
          <p:cNvSpPr>
            <a:spLocks noGrp="1"/>
          </p:cNvSpPr>
          <p:nvPr>
            <p:ph type="body" sz="quarter" idx="16"/>
          </p:nvPr>
        </p:nvSpPr>
        <p:spPr>
          <a:xfrm>
            <a:off x="943795" y="2973819"/>
            <a:ext cx="2814205" cy="825500"/>
          </a:xfrm>
        </p:spPr>
        <p:txBody>
          <a:bodyPr/>
          <a:lstStyle>
            <a:lvl1pPr marL="171450" indent="-171450">
              <a:buFont typeface="Arial" panose="020B0604020202020204" pitchFamily="34" charset="0"/>
              <a:buChar char="•"/>
              <a:defRPr sz="1000" b="0"/>
            </a:lvl1pPr>
          </a:lstStyle>
          <a:p>
            <a:pPr lvl="0"/>
            <a:r>
              <a:rPr lang="en-US"/>
              <a:t>Click to edit Master text styles</a:t>
            </a:r>
          </a:p>
        </p:txBody>
      </p:sp>
      <p:sp>
        <p:nvSpPr>
          <p:cNvPr id="11" name="Text Placeholder 9">
            <a:extLst>
              <a:ext uri="{FF2B5EF4-FFF2-40B4-BE49-F238E27FC236}">
                <a16:creationId xmlns:a16="http://schemas.microsoft.com/office/drawing/2014/main" id="{5D687901-A9C6-FADB-1CB5-BBCCFB28A193}"/>
              </a:ext>
            </a:extLst>
          </p:cNvPr>
          <p:cNvSpPr>
            <a:spLocks noGrp="1"/>
          </p:cNvSpPr>
          <p:nvPr>
            <p:ph type="body" sz="quarter" idx="17"/>
          </p:nvPr>
        </p:nvSpPr>
        <p:spPr>
          <a:xfrm>
            <a:off x="943795" y="2634232"/>
            <a:ext cx="2814205" cy="205938"/>
          </a:xfrm>
        </p:spPr>
        <p:txBody>
          <a:bodyPr/>
          <a:lstStyle>
            <a:lvl1pPr marL="0" indent="0">
              <a:buFont typeface="Arial" panose="020B0604020202020204" pitchFamily="34" charset="0"/>
              <a:buNone/>
              <a:defRPr sz="1200" b="1"/>
            </a:lvl1pPr>
          </a:lstStyle>
          <a:p>
            <a:pPr lvl="0"/>
            <a:r>
              <a:rPr lang="en-US"/>
              <a:t>Click to edit Master text styles</a:t>
            </a:r>
          </a:p>
        </p:txBody>
      </p:sp>
      <p:sp>
        <p:nvSpPr>
          <p:cNvPr id="14" name="Text Placeholder 9">
            <a:extLst>
              <a:ext uri="{FF2B5EF4-FFF2-40B4-BE49-F238E27FC236}">
                <a16:creationId xmlns:a16="http://schemas.microsoft.com/office/drawing/2014/main" id="{45D6FA72-CE30-8963-DB76-B1B9ABF3F573}"/>
              </a:ext>
            </a:extLst>
          </p:cNvPr>
          <p:cNvSpPr>
            <a:spLocks noGrp="1"/>
          </p:cNvSpPr>
          <p:nvPr>
            <p:ph type="body" sz="quarter" idx="18"/>
          </p:nvPr>
        </p:nvSpPr>
        <p:spPr>
          <a:xfrm>
            <a:off x="4593872" y="2973819"/>
            <a:ext cx="2814205" cy="825500"/>
          </a:xfrm>
        </p:spPr>
        <p:txBody>
          <a:bodyPr/>
          <a:lstStyle>
            <a:lvl1pPr marL="171450" indent="-171450">
              <a:buFont typeface="Arial" panose="020B0604020202020204" pitchFamily="34" charset="0"/>
              <a:buChar char="•"/>
              <a:defRPr sz="1000" b="0"/>
            </a:lvl1pPr>
          </a:lstStyle>
          <a:p>
            <a:pPr lvl="0"/>
            <a:r>
              <a:rPr lang="en-US"/>
              <a:t>Click to edit Master text styles</a:t>
            </a:r>
          </a:p>
        </p:txBody>
      </p:sp>
      <p:sp>
        <p:nvSpPr>
          <p:cNvPr id="16" name="Text Placeholder 9">
            <a:extLst>
              <a:ext uri="{FF2B5EF4-FFF2-40B4-BE49-F238E27FC236}">
                <a16:creationId xmlns:a16="http://schemas.microsoft.com/office/drawing/2014/main" id="{EBD0BA2C-D1E6-8A96-3B64-306A8BAC794C}"/>
              </a:ext>
            </a:extLst>
          </p:cNvPr>
          <p:cNvSpPr>
            <a:spLocks noGrp="1"/>
          </p:cNvSpPr>
          <p:nvPr>
            <p:ph type="body" sz="quarter" idx="19"/>
          </p:nvPr>
        </p:nvSpPr>
        <p:spPr>
          <a:xfrm>
            <a:off x="4593872" y="2634232"/>
            <a:ext cx="2814205" cy="205938"/>
          </a:xfrm>
        </p:spPr>
        <p:txBody>
          <a:bodyPr/>
          <a:lstStyle>
            <a:lvl1pPr marL="0" indent="0">
              <a:buFont typeface="Arial" panose="020B0604020202020204" pitchFamily="34" charset="0"/>
              <a:buNone/>
              <a:defRPr sz="1200" b="1"/>
            </a:lvl1pPr>
          </a:lstStyle>
          <a:p>
            <a:pPr lvl="0"/>
            <a:r>
              <a:rPr lang="en-US"/>
              <a:t>Click to edit Master text styles</a:t>
            </a:r>
          </a:p>
        </p:txBody>
      </p:sp>
      <p:sp>
        <p:nvSpPr>
          <p:cNvPr id="22" name="Text Placeholder 9">
            <a:extLst>
              <a:ext uri="{FF2B5EF4-FFF2-40B4-BE49-F238E27FC236}">
                <a16:creationId xmlns:a16="http://schemas.microsoft.com/office/drawing/2014/main" id="{05009C8D-54EF-61ED-8501-CF85D92677CD}"/>
              </a:ext>
            </a:extLst>
          </p:cNvPr>
          <p:cNvSpPr>
            <a:spLocks noGrp="1"/>
          </p:cNvSpPr>
          <p:nvPr>
            <p:ph type="body" sz="quarter" idx="20"/>
          </p:nvPr>
        </p:nvSpPr>
        <p:spPr>
          <a:xfrm>
            <a:off x="8243949" y="2968077"/>
            <a:ext cx="2814205" cy="825500"/>
          </a:xfrm>
        </p:spPr>
        <p:txBody>
          <a:bodyPr/>
          <a:lstStyle>
            <a:lvl1pPr marL="171450" indent="-171450">
              <a:buFont typeface="Arial" panose="020B0604020202020204" pitchFamily="34" charset="0"/>
              <a:buChar char="•"/>
              <a:defRPr sz="1000" b="0"/>
            </a:lvl1pPr>
          </a:lstStyle>
          <a:p>
            <a:pPr lvl="0"/>
            <a:r>
              <a:rPr lang="en-US"/>
              <a:t>Click to edit Master text styles</a:t>
            </a:r>
          </a:p>
        </p:txBody>
      </p:sp>
      <p:sp>
        <p:nvSpPr>
          <p:cNvPr id="23" name="Text Placeholder 9">
            <a:extLst>
              <a:ext uri="{FF2B5EF4-FFF2-40B4-BE49-F238E27FC236}">
                <a16:creationId xmlns:a16="http://schemas.microsoft.com/office/drawing/2014/main" id="{59B83396-4657-941D-C6F2-1B013DD0E29E}"/>
              </a:ext>
            </a:extLst>
          </p:cNvPr>
          <p:cNvSpPr>
            <a:spLocks noGrp="1"/>
          </p:cNvSpPr>
          <p:nvPr>
            <p:ph type="body" sz="quarter" idx="21"/>
          </p:nvPr>
        </p:nvSpPr>
        <p:spPr>
          <a:xfrm>
            <a:off x="8243949" y="2628490"/>
            <a:ext cx="2814205" cy="205938"/>
          </a:xfrm>
        </p:spPr>
        <p:txBody>
          <a:bodyPr/>
          <a:lstStyle>
            <a:lvl1pPr marL="0" indent="0">
              <a:buFont typeface="Arial" panose="020B0604020202020204" pitchFamily="34" charset="0"/>
              <a:buNone/>
              <a:defRPr sz="1200" b="1"/>
            </a:lvl1pPr>
          </a:lstStyle>
          <a:p>
            <a:pPr lvl="0"/>
            <a:r>
              <a:rPr lang="en-US"/>
              <a:t>Click to edit Master text styles</a:t>
            </a:r>
          </a:p>
        </p:txBody>
      </p:sp>
      <p:sp>
        <p:nvSpPr>
          <p:cNvPr id="25" name="Text Placeholder 9">
            <a:extLst>
              <a:ext uri="{FF2B5EF4-FFF2-40B4-BE49-F238E27FC236}">
                <a16:creationId xmlns:a16="http://schemas.microsoft.com/office/drawing/2014/main" id="{A68193B5-5824-567A-420F-60704E83053F}"/>
              </a:ext>
            </a:extLst>
          </p:cNvPr>
          <p:cNvSpPr>
            <a:spLocks noGrp="1"/>
          </p:cNvSpPr>
          <p:nvPr>
            <p:ph type="body" sz="quarter" idx="22"/>
          </p:nvPr>
        </p:nvSpPr>
        <p:spPr>
          <a:xfrm>
            <a:off x="530352" y="5049393"/>
            <a:ext cx="8203774" cy="484200"/>
          </a:xfrm>
        </p:spPr>
        <p:txBody>
          <a:bodyPr/>
          <a:lstStyle>
            <a:lvl1pPr marL="0" indent="0">
              <a:buFont typeface="Arial" panose="020B0604020202020204" pitchFamily="34" charset="0"/>
              <a:buNone/>
              <a:defRPr sz="2800" b="0">
                <a:solidFill>
                  <a:schemeClr val="accent3"/>
                </a:solidFill>
              </a:defRPr>
            </a:lvl1pPr>
          </a:lstStyle>
          <a:p>
            <a:pPr lvl="0"/>
            <a:r>
              <a:rPr lang="en-US"/>
              <a:t>Click to edit Master text styles</a:t>
            </a:r>
          </a:p>
        </p:txBody>
      </p:sp>
      <p:sp>
        <p:nvSpPr>
          <p:cNvPr id="3" name="Date Placeholder 3">
            <a:extLst>
              <a:ext uri="{FF2B5EF4-FFF2-40B4-BE49-F238E27FC236}">
                <a16:creationId xmlns:a16="http://schemas.microsoft.com/office/drawing/2014/main" id="{1D752182-1724-65F3-BABE-353CAA74B8D9}"/>
              </a:ext>
            </a:extLst>
          </p:cNvPr>
          <p:cNvSpPr>
            <a:spLocks noGrp="1"/>
          </p:cNvSpPr>
          <p:nvPr>
            <p:ph type="dt" sz="half" idx="2"/>
          </p:nvPr>
        </p:nvSpPr>
        <p:spPr>
          <a:xfrm>
            <a:off x="10679115" y="6378655"/>
            <a:ext cx="602293" cy="229667"/>
          </a:xfrm>
          <a:prstGeom prst="rect">
            <a:avLst/>
          </a:prstGeom>
        </p:spPr>
        <p:txBody>
          <a:bodyPr vert="horz" lIns="0" tIns="0" rIns="0" bIns="0" rtlCol="0" anchor="ctr"/>
          <a:lstStyle>
            <a:lvl1pPr>
              <a:defRPr lang="en-US" sz="800" smtClean="0">
                <a:solidFill>
                  <a:schemeClr val="bg1"/>
                </a:solidFill>
              </a:defRPr>
            </a:lvl1pPr>
          </a:lstStyle>
          <a:p>
            <a:fld id="{F0B5971C-04E2-864A-8746-FDE1D1897563}" type="datetime1">
              <a:rPr lang="en-US" smtClean="0"/>
              <a:t>2/26/2026</a:t>
            </a:fld>
            <a:endParaRPr lang="en-US"/>
          </a:p>
        </p:txBody>
      </p:sp>
      <p:sp>
        <p:nvSpPr>
          <p:cNvPr id="5" name="Slide Number Placeholder 5">
            <a:extLst>
              <a:ext uri="{FF2B5EF4-FFF2-40B4-BE49-F238E27FC236}">
                <a16:creationId xmlns:a16="http://schemas.microsoft.com/office/drawing/2014/main" id="{E4A41692-3D5C-DA32-AF53-2B827B7EE6B8}"/>
              </a:ext>
            </a:extLst>
          </p:cNvPr>
          <p:cNvSpPr>
            <a:spLocks noGrp="1"/>
          </p:cNvSpPr>
          <p:nvPr>
            <p:ph type="sldNum" sz="quarter" idx="4"/>
          </p:nvPr>
        </p:nvSpPr>
        <p:spPr>
          <a:xfrm>
            <a:off x="11543411"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pic>
        <p:nvPicPr>
          <p:cNvPr id="4" name="Picture 3">
            <a:extLst>
              <a:ext uri="{FF2B5EF4-FFF2-40B4-BE49-F238E27FC236}">
                <a16:creationId xmlns:a16="http://schemas.microsoft.com/office/drawing/2014/main" id="{5E962810-245D-5029-F376-20EDB4B220BD}"/>
              </a:ext>
            </a:extLst>
          </p:cNvPr>
          <p:cNvPicPr>
            <a:picLocks noChangeAspect="1"/>
          </p:cNvPicPr>
          <p:nvPr userDrawn="1"/>
        </p:nvPicPr>
        <p:blipFill>
          <a:blip r:embed="rId2"/>
          <a:stretch>
            <a:fillRect/>
          </a:stretch>
        </p:blipFill>
        <p:spPr>
          <a:xfrm>
            <a:off x="431927" y="6173509"/>
            <a:ext cx="2280102" cy="542591"/>
          </a:xfrm>
          <a:prstGeom prst="rect">
            <a:avLst/>
          </a:prstGeom>
        </p:spPr>
      </p:pic>
    </p:spTree>
    <p:extLst>
      <p:ext uri="{BB962C8B-B14F-4D97-AF65-F5344CB8AC3E}">
        <p14:creationId xmlns:p14="http://schemas.microsoft.com/office/powerpoint/2010/main" val="877397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ecial Content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EC595EF-E147-F9FD-A55C-FF8C44138873}"/>
              </a:ext>
            </a:extLst>
          </p:cNvPr>
          <p:cNvSpPr>
            <a:spLocks noGrp="1"/>
          </p:cNvSpPr>
          <p:nvPr>
            <p:ph type="pic" sz="quarter" idx="16"/>
          </p:nvPr>
        </p:nvSpPr>
        <p:spPr>
          <a:xfrm>
            <a:off x="530130" y="3571039"/>
            <a:ext cx="3007429" cy="2401887"/>
          </a:xfrm>
          <a:solidFill>
            <a:schemeClr val="accent6"/>
          </a:solidFill>
        </p:spPr>
        <p:txBody>
          <a:bodyPr/>
          <a:lstStyle/>
          <a:p>
            <a:endParaRPr lang="en-US"/>
          </a:p>
        </p:txBody>
      </p:sp>
      <p:sp>
        <p:nvSpPr>
          <p:cNvPr id="9" name="Picture Placeholder 5">
            <a:extLst>
              <a:ext uri="{FF2B5EF4-FFF2-40B4-BE49-F238E27FC236}">
                <a16:creationId xmlns:a16="http://schemas.microsoft.com/office/drawing/2014/main" id="{222F078E-42F2-CE9F-DFC6-BE2C6EE56B24}"/>
              </a:ext>
            </a:extLst>
          </p:cNvPr>
          <p:cNvSpPr>
            <a:spLocks noGrp="1"/>
          </p:cNvSpPr>
          <p:nvPr>
            <p:ph type="pic" sz="quarter" idx="17"/>
          </p:nvPr>
        </p:nvSpPr>
        <p:spPr>
          <a:xfrm>
            <a:off x="3898188" y="3571040"/>
            <a:ext cx="3007429" cy="2401887"/>
          </a:xfrm>
          <a:solidFill>
            <a:schemeClr val="accent6"/>
          </a:solidFill>
        </p:spPr>
        <p:txBody>
          <a:bodyPr/>
          <a:lstStyle/>
          <a:p>
            <a:endParaRPr lang="en-US"/>
          </a:p>
        </p:txBody>
      </p:sp>
      <p:sp>
        <p:nvSpPr>
          <p:cNvPr id="16" name="Picture Placeholder 15">
            <a:extLst>
              <a:ext uri="{FF2B5EF4-FFF2-40B4-BE49-F238E27FC236}">
                <a16:creationId xmlns:a16="http://schemas.microsoft.com/office/drawing/2014/main" id="{17C44E1D-A039-E62B-407B-FD6BAEF0C787}"/>
              </a:ext>
            </a:extLst>
          </p:cNvPr>
          <p:cNvSpPr>
            <a:spLocks noGrp="1"/>
          </p:cNvSpPr>
          <p:nvPr>
            <p:ph type="pic" sz="quarter" idx="13"/>
          </p:nvPr>
        </p:nvSpPr>
        <p:spPr>
          <a:xfrm>
            <a:off x="7574388" y="0"/>
            <a:ext cx="4863675" cy="2247900"/>
          </a:xfrm>
          <a:solidFill>
            <a:schemeClr val="accent6"/>
          </a:solidFill>
        </p:spPr>
        <p:txBody>
          <a:bodyPr/>
          <a:lstStyle/>
          <a:p>
            <a:endParaRPr lang="en-US"/>
          </a:p>
        </p:txBody>
      </p:sp>
      <p:sp>
        <p:nvSpPr>
          <p:cNvPr id="17" name="Picture Placeholder 15">
            <a:extLst>
              <a:ext uri="{FF2B5EF4-FFF2-40B4-BE49-F238E27FC236}">
                <a16:creationId xmlns:a16="http://schemas.microsoft.com/office/drawing/2014/main" id="{CFE1FF42-B315-BC43-9535-E65CAA9C6524}"/>
              </a:ext>
            </a:extLst>
          </p:cNvPr>
          <p:cNvSpPr>
            <a:spLocks noGrp="1"/>
          </p:cNvSpPr>
          <p:nvPr>
            <p:ph type="pic" sz="quarter" idx="14"/>
          </p:nvPr>
        </p:nvSpPr>
        <p:spPr>
          <a:xfrm>
            <a:off x="7574388" y="2341509"/>
            <a:ext cx="4863675" cy="2231115"/>
          </a:xfrm>
          <a:solidFill>
            <a:schemeClr val="accent6"/>
          </a:solidFill>
        </p:spPr>
        <p:txBody>
          <a:bodyPr/>
          <a:lstStyle/>
          <a:p>
            <a:endParaRPr lang="en-US"/>
          </a:p>
        </p:txBody>
      </p:sp>
      <p:sp>
        <p:nvSpPr>
          <p:cNvPr id="18" name="Picture Placeholder 15">
            <a:extLst>
              <a:ext uri="{FF2B5EF4-FFF2-40B4-BE49-F238E27FC236}">
                <a16:creationId xmlns:a16="http://schemas.microsoft.com/office/drawing/2014/main" id="{2DE50CB0-25EC-27DE-F337-27DD6C6F19BA}"/>
              </a:ext>
            </a:extLst>
          </p:cNvPr>
          <p:cNvSpPr>
            <a:spLocks noGrp="1"/>
          </p:cNvSpPr>
          <p:nvPr>
            <p:ph type="pic" sz="quarter" idx="15"/>
          </p:nvPr>
        </p:nvSpPr>
        <p:spPr>
          <a:xfrm>
            <a:off x="7574288" y="4668913"/>
            <a:ext cx="4863675" cy="2189087"/>
          </a:xfrm>
          <a:solidFill>
            <a:schemeClr val="accent6"/>
          </a:solidFill>
        </p:spPr>
        <p:txBody>
          <a:bodyPr/>
          <a:lstStyle/>
          <a:p>
            <a:endParaRPr lang="en-US"/>
          </a:p>
        </p:txBody>
      </p:sp>
      <p:sp>
        <p:nvSpPr>
          <p:cNvPr id="23" name="Text Placeholder 19">
            <a:extLst>
              <a:ext uri="{FF2B5EF4-FFF2-40B4-BE49-F238E27FC236}">
                <a16:creationId xmlns:a16="http://schemas.microsoft.com/office/drawing/2014/main" id="{B93F700F-8D35-DB2F-18D3-A06D1430589F}"/>
              </a:ext>
            </a:extLst>
          </p:cNvPr>
          <p:cNvSpPr>
            <a:spLocks noGrp="1"/>
          </p:cNvSpPr>
          <p:nvPr>
            <p:ph type="body" sz="quarter" idx="18"/>
          </p:nvPr>
        </p:nvSpPr>
        <p:spPr>
          <a:xfrm>
            <a:off x="530329" y="2247900"/>
            <a:ext cx="4941887" cy="906463"/>
          </a:xfrm>
        </p:spPr>
        <p:txBody>
          <a:bodyPr/>
          <a:lstStyle>
            <a:lvl1pPr marL="171450" indent="-171450">
              <a:lnSpc>
                <a:spcPct val="100000"/>
              </a:lnSpc>
              <a:spcBef>
                <a:spcPts val="900"/>
              </a:spcBef>
              <a:spcAft>
                <a:spcPts val="0"/>
              </a:spcAft>
              <a:buFont typeface="Arial" panose="020B0604020202020204" pitchFamily="34" charset="0"/>
              <a:buChar char="•"/>
              <a:defRPr sz="1200" b="0"/>
            </a:lvl1pPr>
          </a:lstStyle>
          <a:p>
            <a:pPr lvl="0"/>
            <a:r>
              <a:rPr lang="en-US"/>
              <a:t>Click to edit Master text styles</a:t>
            </a:r>
          </a:p>
        </p:txBody>
      </p:sp>
      <p:sp>
        <p:nvSpPr>
          <p:cNvPr id="24" name="Text Placeholder 19">
            <a:extLst>
              <a:ext uri="{FF2B5EF4-FFF2-40B4-BE49-F238E27FC236}">
                <a16:creationId xmlns:a16="http://schemas.microsoft.com/office/drawing/2014/main" id="{70735D0F-1936-404A-5F5D-6670AE7930C0}"/>
              </a:ext>
            </a:extLst>
          </p:cNvPr>
          <p:cNvSpPr>
            <a:spLocks noGrp="1"/>
          </p:cNvSpPr>
          <p:nvPr>
            <p:ph type="body" sz="quarter" idx="19"/>
          </p:nvPr>
        </p:nvSpPr>
        <p:spPr>
          <a:xfrm>
            <a:off x="530130" y="1588078"/>
            <a:ext cx="4941887" cy="505665"/>
          </a:xfrm>
        </p:spPr>
        <p:txBody>
          <a:bodyPr/>
          <a:lstStyle>
            <a:lvl1pPr marL="0" indent="0">
              <a:buFont typeface="Arial" panose="020B0604020202020204" pitchFamily="34" charset="0"/>
              <a:buNone/>
              <a:defRPr sz="1800" b="1"/>
            </a:lvl1pPr>
          </a:lstStyle>
          <a:p>
            <a:pPr lvl="0"/>
            <a:r>
              <a:rPr lang="en-US"/>
              <a:t>Click to edit Master text styles</a:t>
            </a:r>
          </a:p>
        </p:txBody>
      </p:sp>
      <p:sp>
        <p:nvSpPr>
          <p:cNvPr id="5" name="Title 1">
            <a:extLst>
              <a:ext uri="{FF2B5EF4-FFF2-40B4-BE49-F238E27FC236}">
                <a16:creationId xmlns:a16="http://schemas.microsoft.com/office/drawing/2014/main" id="{243DB09F-2669-401E-6AF5-4E49A98C6DF3}"/>
              </a:ext>
            </a:extLst>
          </p:cNvPr>
          <p:cNvSpPr>
            <a:spLocks noGrp="1"/>
          </p:cNvSpPr>
          <p:nvPr>
            <p:ph type="title"/>
          </p:nvPr>
        </p:nvSpPr>
        <p:spPr>
          <a:xfrm>
            <a:off x="530130" y="327547"/>
            <a:ext cx="6451043" cy="935355"/>
          </a:xfrm>
        </p:spPr>
        <p:txBody>
          <a:bodyPr/>
          <a:lstStyle/>
          <a:p>
            <a:r>
              <a:rPr lang="en-US"/>
              <a:t>Click to edit Master title style</a:t>
            </a:r>
          </a:p>
        </p:txBody>
      </p:sp>
      <p:pic>
        <p:nvPicPr>
          <p:cNvPr id="2" name="Picture 1" descr="A blue text on a black background&#10;&#10;AI-generated content may be incorrect.">
            <a:extLst>
              <a:ext uri="{FF2B5EF4-FFF2-40B4-BE49-F238E27FC236}">
                <a16:creationId xmlns:a16="http://schemas.microsoft.com/office/drawing/2014/main" id="{08756878-D811-AEEC-E78B-6DDBC860F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Tree>
    <p:extLst>
      <p:ext uri="{BB962C8B-B14F-4D97-AF65-F5344CB8AC3E}">
        <p14:creationId xmlns:p14="http://schemas.microsoft.com/office/powerpoint/2010/main" val="27970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with 2 column bullets">
    <p:bg>
      <p:bgPr>
        <a:solidFill>
          <a:schemeClr val="accent1"/>
        </a:solidFill>
        <a:effectLst/>
      </p:bgPr>
    </p:bg>
    <p:spTree>
      <p:nvGrpSpPr>
        <p:cNvPr id="1" name=""/>
        <p:cNvGrpSpPr/>
        <p:nvPr/>
      </p:nvGrpSpPr>
      <p:grpSpPr>
        <a:xfrm>
          <a:off x="0" y="0"/>
          <a:ext cx="0" cy="0"/>
          <a:chOff x="0" y="0"/>
          <a:chExt cx="0" cy="0"/>
        </a:xfrm>
      </p:grpSpPr>
      <p:sp>
        <p:nvSpPr>
          <p:cNvPr id="16" name="Text Placeholder 34">
            <a:extLst>
              <a:ext uri="{FF2B5EF4-FFF2-40B4-BE49-F238E27FC236}">
                <a16:creationId xmlns:a16="http://schemas.microsoft.com/office/drawing/2014/main" id="{2D910F04-A818-457E-074B-22F1519076EA}"/>
              </a:ext>
            </a:extLst>
          </p:cNvPr>
          <p:cNvSpPr>
            <a:spLocks noGrp="1"/>
          </p:cNvSpPr>
          <p:nvPr userDrawn="1">
            <p:ph type="body" sz="quarter" idx="16"/>
          </p:nvPr>
        </p:nvSpPr>
        <p:spPr>
          <a:xfrm>
            <a:off x="530130" y="1984752"/>
            <a:ext cx="6449038" cy="622300"/>
          </a:xfrm>
        </p:spPr>
        <p:txBody>
          <a:bodyPr/>
          <a:lstStyle>
            <a:lvl1pPr>
              <a:defRPr sz="2000" b="1">
                <a:solidFill>
                  <a:schemeClr val="bg1"/>
                </a:solidFill>
              </a:defRPr>
            </a:lvl1pPr>
            <a:lvl2pPr>
              <a:defRPr sz="1800" b="0"/>
            </a:lvl2pPr>
            <a:lvl3pPr>
              <a:defRPr sz="1800" b="0"/>
            </a:lvl3pPr>
            <a:lvl4pPr>
              <a:defRPr sz="1800" b="0"/>
            </a:lvl4pPr>
            <a:lvl5pPr>
              <a:defRPr sz="1800" b="0"/>
            </a:lvl5pPr>
          </a:lstStyle>
          <a:p>
            <a:pPr lvl="0"/>
            <a:r>
              <a:rPr lang="en-US"/>
              <a:t>Click to edit Master text styles</a:t>
            </a:r>
          </a:p>
        </p:txBody>
      </p:sp>
      <p:sp>
        <p:nvSpPr>
          <p:cNvPr id="17" name="Text Placeholder 34">
            <a:extLst>
              <a:ext uri="{FF2B5EF4-FFF2-40B4-BE49-F238E27FC236}">
                <a16:creationId xmlns:a16="http://schemas.microsoft.com/office/drawing/2014/main" id="{0C6DD333-10DE-A0E8-36BC-FDC12A676673}"/>
              </a:ext>
            </a:extLst>
          </p:cNvPr>
          <p:cNvSpPr>
            <a:spLocks noGrp="1"/>
          </p:cNvSpPr>
          <p:nvPr userDrawn="1">
            <p:ph type="body" sz="quarter" idx="17"/>
          </p:nvPr>
        </p:nvSpPr>
        <p:spPr>
          <a:xfrm>
            <a:off x="619279" y="3240681"/>
            <a:ext cx="2786396" cy="2165486"/>
          </a:xfrm>
        </p:spPr>
        <p:txBody>
          <a:bodyPr/>
          <a:lstStyle>
            <a:lvl1pPr marL="285750" indent="-285750">
              <a:lnSpc>
                <a:spcPct val="150000"/>
              </a:lnSpc>
              <a:spcAft>
                <a:spcPts val="0"/>
              </a:spcAft>
              <a:buFont typeface="Arial" panose="020B0604020202020204" pitchFamily="34" charset="0"/>
              <a:buChar char="•"/>
              <a:defRPr sz="1400" b="0">
                <a:solidFill>
                  <a:schemeClr val="bg1"/>
                </a:solidFill>
              </a:defRPr>
            </a:lvl1pPr>
            <a:lvl2pPr>
              <a:defRPr sz="1800" b="0"/>
            </a:lvl2pPr>
            <a:lvl3pPr>
              <a:defRPr sz="1800" b="0"/>
            </a:lvl3pPr>
            <a:lvl4pPr>
              <a:defRPr sz="1800" b="0"/>
            </a:lvl4pPr>
            <a:lvl5pPr>
              <a:defRPr sz="1800" b="0"/>
            </a:lvl5pPr>
          </a:lstStyle>
          <a:p>
            <a:pPr lvl="0"/>
            <a:r>
              <a:rPr lang="en-US"/>
              <a:t>Click to edit Master text styles</a:t>
            </a:r>
          </a:p>
        </p:txBody>
      </p:sp>
      <p:sp>
        <p:nvSpPr>
          <p:cNvPr id="18" name="Text Placeholder 34">
            <a:extLst>
              <a:ext uri="{FF2B5EF4-FFF2-40B4-BE49-F238E27FC236}">
                <a16:creationId xmlns:a16="http://schemas.microsoft.com/office/drawing/2014/main" id="{0CBAE328-8F50-B92D-DCA1-F3A9C79E5E02}"/>
              </a:ext>
            </a:extLst>
          </p:cNvPr>
          <p:cNvSpPr>
            <a:spLocks noGrp="1"/>
          </p:cNvSpPr>
          <p:nvPr userDrawn="1">
            <p:ph type="body" sz="quarter" idx="18"/>
          </p:nvPr>
        </p:nvSpPr>
        <p:spPr>
          <a:xfrm>
            <a:off x="3873705" y="3240681"/>
            <a:ext cx="2786396" cy="2165486"/>
          </a:xfrm>
        </p:spPr>
        <p:txBody>
          <a:bodyPr/>
          <a:lstStyle>
            <a:lvl1pPr marL="285750" indent="-285750">
              <a:lnSpc>
                <a:spcPct val="150000"/>
              </a:lnSpc>
              <a:spcAft>
                <a:spcPts val="0"/>
              </a:spcAft>
              <a:buFont typeface="Arial" panose="020B0604020202020204" pitchFamily="34" charset="0"/>
              <a:buChar char="•"/>
              <a:defRPr sz="1400" b="0">
                <a:solidFill>
                  <a:schemeClr val="bg1"/>
                </a:solidFill>
              </a:defRPr>
            </a:lvl1pPr>
            <a:lvl2pPr>
              <a:defRPr sz="1800" b="0"/>
            </a:lvl2pPr>
            <a:lvl3pPr>
              <a:defRPr sz="1800" b="0"/>
            </a:lvl3pPr>
            <a:lvl4pPr>
              <a:defRPr sz="1800" b="0"/>
            </a:lvl4pPr>
            <a:lvl5pPr>
              <a:defRPr sz="1800" b="0"/>
            </a:lvl5pPr>
          </a:lstStyle>
          <a:p>
            <a:pPr lvl="0"/>
            <a:r>
              <a:rPr lang="en-US"/>
              <a:t>Click to edit Master text styles</a:t>
            </a:r>
          </a:p>
        </p:txBody>
      </p:sp>
      <p:sp>
        <p:nvSpPr>
          <p:cNvPr id="5" name="Title 1">
            <a:extLst>
              <a:ext uri="{FF2B5EF4-FFF2-40B4-BE49-F238E27FC236}">
                <a16:creationId xmlns:a16="http://schemas.microsoft.com/office/drawing/2014/main" id="{DDA7E74B-A630-A207-665D-85DF57563FCC}"/>
              </a:ext>
            </a:extLst>
          </p:cNvPr>
          <p:cNvSpPr>
            <a:spLocks noGrp="1"/>
          </p:cNvSpPr>
          <p:nvPr>
            <p:ph type="title"/>
          </p:nvPr>
        </p:nvSpPr>
        <p:spPr>
          <a:xfrm>
            <a:off x="530130" y="327547"/>
            <a:ext cx="6451043" cy="935355"/>
          </a:xfrm>
        </p:spPr>
        <p:txBody>
          <a:bodyPr/>
          <a:lstStyle>
            <a:lvl1pPr>
              <a:defRPr>
                <a:solidFill>
                  <a:schemeClr val="accent3"/>
                </a:solidFill>
              </a:defRPr>
            </a:lvl1pPr>
          </a:lstStyle>
          <a:p>
            <a:r>
              <a:rPr lang="en-US"/>
              <a:t>Click to edit Master title style</a:t>
            </a:r>
          </a:p>
        </p:txBody>
      </p:sp>
      <p:sp>
        <p:nvSpPr>
          <p:cNvPr id="9" name="Picture Placeholder 12">
            <a:extLst>
              <a:ext uri="{FF2B5EF4-FFF2-40B4-BE49-F238E27FC236}">
                <a16:creationId xmlns:a16="http://schemas.microsoft.com/office/drawing/2014/main" id="{A51328F8-002A-69F5-C7B7-53B1C5CA6874}"/>
              </a:ext>
            </a:extLst>
          </p:cNvPr>
          <p:cNvSpPr>
            <a:spLocks noGrp="1"/>
          </p:cNvSpPr>
          <p:nvPr>
            <p:ph type="pic" sz="quarter" idx="15" hasCustomPrompt="1"/>
          </p:nvPr>
        </p:nvSpPr>
        <p:spPr>
          <a:xfrm>
            <a:off x="7697963" y="0"/>
            <a:ext cx="4494037" cy="6886836"/>
          </a:xfrm>
          <a:custGeom>
            <a:avLst/>
            <a:gdLst>
              <a:gd name="connsiteX0" fmla="*/ 0 w 5001360"/>
              <a:gd name="connsiteY0" fmla="*/ 0 h 2431193"/>
              <a:gd name="connsiteX1" fmla="*/ 0 w 5001360"/>
              <a:gd name="connsiteY1" fmla="*/ 0 h 2431193"/>
              <a:gd name="connsiteX2" fmla="*/ 5001360 w 5001360"/>
              <a:gd name="connsiteY2" fmla="*/ 0 h 2431193"/>
              <a:gd name="connsiteX3" fmla="*/ 5001360 w 5001360"/>
              <a:gd name="connsiteY3" fmla="*/ 0 h 2431193"/>
              <a:gd name="connsiteX4" fmla="*/ 5001360 w 5001360"/>
              <a:gd name="connsiteY4" fmla="*/ 2431193 h 2431193"/>
              <a:gd name="connsiteX5" fmla="*/ 5001360 w 5001360"/>
              <a:gd name="connsiteY5" fmla="*/ 2431193 h 2431193"/>
              <a:gd name="connsiteX6" fmla="*/ 0 w 5001360"/>
              <a:gd name="connsiteY6" fmla="*/ 2431193 h 2431193"/>
              <a:gd name="connsiteX7" fmla="*/ 0 w 5001360"/>
              <a:gd name="connsiteY7" fmla="*/ 2431193 h 2431193"/>
              <a:gd name="connsiteX8" fmla="*/ 0 w 5001360"/>
              <a:gd name="connsiteY8" fmla="*/ 0 h 2431193"/>
              <a:gd name="connsiteX0" fmla="*/ 1702 w 5003062"/>
              <a:gd name="connsiteY0" fmla="*/ 0 h 2431193"/>
              <a:gd name="connsiteX1" fmla="*/ 1702 w 5003062"/>
              <a:gd name="connsiteY1" fmla="*/ 0 h 2431193"/>
              <a:gd name="connsiteX2" fmla="*/ 5003062 w 5003062"/>
              <a:gd name="connsiteY2" fmla="*/ 0 h 2431193"/>
              <a:gd name="connsiteX3" fmla="*/ 5003062 w 5003062"/>
              <a:gd name="connsiteY3" fmla="*/ 0 h 2431193"/>
              <a:gd name="connsiteX4" fmla="*/ 5003062 w 5003062"/>
              <a:gd name="connsiteY4" fmla="*/ 2431193 h 2431193"/>
              <a:gd name="connsiteX5" fmla="*/ 5003062 w 5003062"/>
              <a:gd name="connsiteY5" fmla="*/ 2431193 h 2431193"/>
              <a:gd name="connsiteX6" fmla="*/ 1702 w 5003062"/>
              <a:gd name="connsiteY6" fmla="*/ 2431193 h 2431193"/>
              <a:gd name="connsiteX7" fmla="*/ 1702 w 5003062"/>
              <a:gd name="connsiteY7" fmla="*/ 2431193 h 2431193"/>
              <a:gd name="connsiteX8" fmla="*/ 0 w 5003062"/>
              <a:gd name="connsiteY8" fmla="*/ 2207075 h 2431193"/>
              <a:gd name="connsiteX9" fmla="*/ 1702 w 5003062"/>
              <a:gd name="connsiteY9" fmla="*/ 0 h 2431193"/>
              <a:gd name="connsiteX0" fmla="*/ 1702 w 5003062"/>
              <a:gd name="connsiteY0" fmla="*/ 0 h 2431193"/>
              <a:gd name="connsiteX1" fmla="*/ 1702 w 5003062"/>
              <a:gd name="connsiteY1" fmla="*/ 0 h 2431193"/>
              <a:gd name="connsiteX2" fmla="*/ 5003062 w 5003062"/>
              <a:gd name="connsiteY2" fmla="*/ 0 h 2431193"/>
              <a:gd name="connsiteX3" fmla="*/ 5003062 w 5003062"/>
              <a:gd name="connsiteY3" fmla="*/ 0 h 2431193"/>
              <a:gd name="connsiteX4" fmla="*/ 5003062 w 5003062"/>
              <a:gd name="connsiteY4" fmla="*/ 2431193 h 2431193"/>
              <a:gd name="connsiteX5" fmla="*/ 5003062 w 5003062"/>
              <a:gd name="connsiteY5" fmla="*/ 2431193 h 2431193"/>
              <a:gd name="connsiteX6" fmla="*/ 1702 w 5003062"/>
              <a:gd name="connsiteY6" fmla="*/ 2431193 h 2431193"/>
              <a:gd name="connsiteX7" fmla="*/ 220440 w 5003062"/>
              <a:gd name="connsiteY7" fmla="*/ 2431193 h 2431193"/>
              <a:gd name="connsiteX8" fmla="*/ 0 w 5003062"/>
              <a:gd name="connsiteY8" fmla="*/ 2207075 h 2431193"/>
              <a:gd name="connsiteX9" fmla="*/ 1702 w 5003062"/>
              <a:gd name="connsiteY9" fmla="*/ 0 h 2431193"/>
              <a:gd name="connsiteX0" fmla="*/ 1702 w 5003062"/>
              <a:gd name="connsiteY0" fmla="*/ 0 h 2434779"/>
              <a:gd name="connsiteX1" fmla="*/ 1702 w 5003062"/>
              <a:gd name="connsiteY1" fmla="*/ 0 h 2434779"/>
              <a:gd name="connsiteX2" fmla="*/ 5003062 w 5003062"/>
              <a:gd name="connsiteY2" fmla="*/ 0 h 2434779"/>
              <a:gd name="connsiteX3" fmla="*/ 5003062 w 5003062"/>
              <a:gd name="connsiteY3" fmla="*/ 0 h 2434779"/>
              <a:gd name="connsiteX4" fmla="*/ 5003062 w 5003062"/>
              <a:gd name="connsiteY4" fmla="*/ 2431193 h 2434779"/>
              <a:gd name="connsiteX5" fmla="*/ 5003062 w 5003062"/>
              <a:gd name="connsiteY5" fmla="*/ 2431193 h 2434779"/>
              <a:gd name="connsiteX6" fmla="*/ 231198 w 5003062"/>
              <a:gd name="connsiteY6" fmla="*/ 2434779 h 2434779"/>
              <a:gd name="connsiteX7" fmla="*/ 220440 w 5003062"/>
              <a:gd name="connsiteY7" fmla="*/ 2431193 h 2434779"/>
              <a:gd name="connsiteX8" fmla="*/ 0 w 5003062"/>
              <a:gd name="connsiteY8" fmla="*/ 2207075 h 2434779"/>
              <a:gd name="connsiteX9" fmla="*/ 1702 w 5003062"/>
              <a:gd name="connsiteY9" fmla="*/ 0 h 2434779"/>
              <a:gd name="connsiteX0" fmla="*/ 1843 w 5003203"/>
              <a:gd name="connsiteY0" fmla="*/ 0 h 2434779"/>
              <a:gd name="connsiteX1" fmla="*/ 1843 w 5003203"/>
              <a:gd name="connsiteY1" fmla="*/ 0 h 2434779"/>
              <a:gd name="connsiteX2" fmla="*/ 5003203 w 5003203"/>
              <a:gd name="connsiteY2" fmla="*/ 0 h 2434779"/>
              <a:gd name="connsiteX3" fmla="*/ 5003203 w 5003203"/>
              <a:gd name="connsiteY3" fmla="*/ 0 h 2434779"/>
              <a:gd name="connsiteX4" fmla="*/ 5003203 w 5003203"/>
              <a:gd name="connsiteY4" fmla="*/ 2431193 h 2434779"/>
              <a:gd name="connsiteX5" fmla="*/ 5003203 w 5003203"/>
              <a:gd name="connsiteY5" fmla="*/ 2431193 h 2434779"/>
              <a:gd name="connsiteX6" fmla="*/ 231339 w 5003203"/>
              <a:gd name="connsiteY6" fmla="*/ 2434779 h 2434779"/>
              <a:gd name="connsiteX7" fmla="*/ 220581 w 5003203"/>
              <a:gd name="connsiteY7" fmla="*/ 2431193 h 2434779"/>
              <a:gd name="connsiteX8" fmla="*/ 141 w 5003203"/>
              <a:gd name="connsiteY8" fmla="*/ 2207075 h 2434779"/>
              <a:gd name="connsiteX9" fmla="*/ 1843 w 5003203"/>
              <a:gd name="connsiteY9" fmla="*/ 0 h 2434779"/>
              <a:gd name="connsiteX0" fmla="*/ 1957 w 5003317"/>
              <a:gd name="connsiteY0" fmla="*/ 0 h 2434779"/>
              <a:gd name="connsiteX1" fmla="*/ 1957 w 5003317"/>
              <a:gd name="connsiteY1" fmla="*/ 0 h 2434779"/>
              <a:gd name="connsiteX2" fmla="*/ 5003317 w 5003317"/>
              <a:gd name="connsiteY2" fmla="*/ 0 h 2434779"/>
              <a:gd name="connsiteX3" fmla="*/ 5003317 w 5003317"/>
              <a:gd name="connsiteY3" fmla="*/ 0 h 2434779"/>
              <a:gd name="connsiteX4" fmla="*/ 5003317 w 5003317"/>
              <a:gd name="connsiteY4" fmla="*/ 2431193 h 2434779"/>
              <a:gd name="connsiteX5" fmla="*/ 5003317 w 5003317"/>
              <a:gd name="connsiteY5" fmla="*/ 2431193 h 2434779"/>
              <a:gd name="connsiteX6" fmla="*/ 231453 w 5003317"/>
              <a:gd name="connsiteY6" fmla="*/ 2434779 h 2434779"/>
              <a:gd name="connsiteX7" fmla="*/ 220695 w 5003317"/>
              <a:gd name="connsiteY7" fmla="*/ 2431193 h 2434779"/>
              <a:gd name="connsiteX8" fmla="*/ 255 w 5003317"/>
              <a:gd name="connsiteY8" fmla="*/ 2207075 h 2434779"/>
              <a:gd name="connsiteX9" fmla="*/ 1957 w 5003317"/>
              <a:gd name="connsiteY9" fmla="*/ 0 h 2434779"/>
              <a:gd name="connsiteX0" fmla="*/ 1702 w 5003062"/>
              <a:gd name="connsiteY0" fmla="*/ 0 h 2434779"/>
              <a:gd name="connsiteX1" fmla="*/ 1702 w 5003062"/>
              <a:gd name="connsiteY1" fmla="*/ 0 h 2434779"/>
              <a:gd name="connsiteX2" fmla="*/ 5003062 w 5003062"/>
              <a:gd name="connsiteY2" fmla="*/ 0 h 2434779"/>
              <a:gd name="connsiteX3" fmla="*/ 5003062 w 5003062"/>
              <a:gd name="connsiteY3" fmla="*/ 0 h 2434779"/>
              <a:gd name="connsiteX4" fmla="*/ 5003062 w 5003062"/>
              <a:gd name="connsiteY4" fmla="*/ 2431193 h 2434779"/>
              <a:gd name="connsiteX5" fmla="*/ 5003062 w 5003062"/>
              <a:gd name="connsiteY5" fmla="*/ 2431193 h 2434779"/>
              <a:gd name="connsiteX6" fmla="*/ 231198 w 5003062"/>
              <a:gd name="connsiteY6" fmla="*/ 2434779 h 2434779"/>
              <a:gd name="connsiteX7" fmla="*/ 220440 w 5003062"/>
              <a:gd name="connsiteY7" fmla="*/ 2431193 h 2434779"/>
              <a:gd name="connsiteX8" fmla="*/ 0 w 5003062"/>
              <a:gd name="connsiteY8" fmla="*/ 2207075 h 2434779"/>
              <a:gd name="connsiteX9" fmla="*/ 1702 w 5003062"/>
              <a:gd name="connsiteY9" fmla="*/ 0 h 2434779"/>
              <a:gd name="connsiteX0" fmla="*/ 1702 w 5003062"/>
              <a:gd name="connsiteY0" fmla="*/ 0 h 2431199"/>
              <a:gd name="connsiteX1" fmla="*/ 1702 w 5003062"/>
              <a:gd name="connsiteY1" fmla="*/ 0 h 2431199"/>
              <a:gd name="connsiteX2" fmla="*/ 5003062 w 5003062"/>
              <a:gd name="connsiteY2" fmla="*/ 0 h 2431199"/>
              <a:gd name="connsiteX3" fmla="*/ 5003062 w 5003062"/>
              <a:gd name="connsiteY3" fmla="*/ 0 h 2431199"/>
              <a:gd name="connsiteX4" fmla="*/ 5003062 w 5003062"/>
              <a:gd name="connsiteY4" fmla="*/ 2431193 h 2431199"/>
              <a:gd name="connsiteX5" fmla="*/ 5003062 w 5003062"/>
              <a:gd name="connsiteY5" fmla="*/ 2431193 h 2431199"/>
              <a:gd name="connsiteX6" fmla="*/ 435593 w 5003062"/>
              <a:gd name="connsiteY6" fmla="*/ 2406092 h 2431199"/>
              <a:gd name="connsiteX7" fmla="*/ 220440 w 5003062"/>
              <a:gd name="connsiteY7" fmla="*/ 2431193 h 2431199"/>
              <a:gd name="connsiteX8" fmla="*/ 0 w 5003062"/>
              <a:gd name="connsiteY8" fmla="*/ 2207075 h 2431199"/>
              <a:gd name="connsiteX9" fmla="*/ 1702 w 5003062"/>
              <a:gd name="connsiteY9" fmla="*/ 0 h 2431199"/>
              <a:gd name="connsiteX0" fmla="*/ 1702 w 5003062"/>
              <a:gd name="connsiteY0" fmla="*/ 0 h 2438365"/>
              <a:gd name="connsiteX1" fmla="*/ 1702 w 5003062"/>
              <a:gd name="connsiteY1" fmla="*/ 0 h 2438365"/>
              <a:gd name="connsiteX2" fmla="*/ 5003062 w 5003062"/>
              <a:gd name="connsiteY2" fmla="*/ 0 h 2438365"/>
              <a:gd name="connsiteX3" fmla="*/ 5003062 w 5003062"/>
              <a:gd name="connsiteY3" fmla="*/ 0 h 2438365"/>
              <a:gd name="connsiteX4" fmla="*/ 5003062 w 5003062"/>
              <a:gd name="connsiteY4" fmla="*/ 2431193 h 2438365"/>
              <a:gd name="connsiteX5" fmla="*/ 5003062 w 5003062"/>
              <a:gd name="connsiteY5" fmla="*/ 2431193 h 2438365"/>
              <a:gd name="connsiteX6" fmla="*/ 457109 w 5003062"/>
              <a:gd name="connsiteY6" fmla="*/ 2438365 h 2438365"/>
              <a:gd name="connsiteX7" fmla="*/ 220440 w 5003062"/>
              <a:gd name="connsiteY7" fmla="*/ 2431193 h 2438365"/>
              <a:gd name="connsiteX8" fmla="*/ 0 w 5003062"/>
              <a:gd name="connsiteY8" fmla="*/ 2207075 h 2438365"/>
              <a:gd name="connsiteX9" fmla="*/ 1702 w 5003062"/>
              <a:gd name="connsiteY9" fmla="*/ 0 h 2438365"/>
              <a:gd name="connsiteX0" fmla="*/ 1702 w 5003062"/>
              <a:gd name="connsiteY0" fmla="*/ 0 h 2438365"/>
              <a:gd name="connsiteX1" fmla="*/ 1702 w 5003062"/>
              <a:gd name="connsiteY1" fmla="*/ 0 h 2438365"/>
              <a:gd name="connsiteX2" fmla="*/ 5003062 w 5003062"/>
              <a:gd name="connsiteY2" fmla="*/ 0 h 2438365"/>
              <a:gd name="connsiteX3" fmla="*/ 5003062 w 5003062"/>
              <a:gd name="connsiteY3" fmla="*/ 0 h 2438365"/>
              <a:gd name="connsiteX4" fmla="*/ 5003062 w 5003062"/>
              <a:gd name="connsiteY4" fmla="*/ 2431193 h 2438365"/>
              <a:gd name="connsiteX5" fmla="*/ 5003062 w 5003062"/>
              <a:gd name="connsiteY5" fmla="*/ 2431193 h 2438365"/>
              <a:gd name="connsiteX6" fmla="*/ 457109 w 5003062"/>
              <a:gd name="connsiteY6" fmla="*/ 2438365 h 2438365"/>
              <a:gd name="connsiteX7" fmla="*/ 198924 w 5003062"/>
              <a:gd name="connsiteY7" fmla="*/ 2341546 h 2438365"/>
              <a:gd name="connsiteX8" fmla="*/ 0 w 5003062"/>
              <a:gd name="connsiteY8" fmla="*/ 2207075 h 2438365"/>
              <a:gd name="connsiteX9" fmla="*/ 1702 w 5003062"/>
              <a:gd name="connsiteY9" fmla="*/ 0 h 2438365"/>
              <a:gd name="connsiteX0" fmla="*/ 1702 w 5003062"/>
              <a:gd name="connsiteY0" fmla="*/ 0 h 2438370"/>
              <a:gd name="connsiteX1" fmla="*/ 1702 w 5003062"/>
              <a:gd name="connsiteY1" fmla="*/ 0 h 2438370"/>
              <a:gd name="connsiteX2" fmla="*/ 5003062 w 5003062"/>
              <a:gd name="connsiteY2" fmla="*/ 0 h 2438370"/>
              <a:gd name="connsiteX3" fmla="*/ 5003062 w 5003062"/>
              <a:gd name="connsiteY3" fmla="*/ 0 h 2438370"/>
              <a:gd name="connsiteX4" fmla="*/ 5003062 w 5003062"/>
              <a:gd name="connsiteY4" fmla="*/ 2431193 h 2438370"/>
              <a:gd name="connsiteX5" fmla="*/ 5003062 w 5003062"/>
              <a:gd name="connsiteY5" fmla="*/ 2431193 h 2438370"/>
              <a:gd name="connsiteX6" fmla="*/ 457109 w 5003062"/>
              <a:gd name="connsiteY6" fmla="*/ 2438365 h 2438370"/>
              <a:gd name="connsiteX7" fmla="*/ 209682 w 5003062"/>
              <a:gd name="connsiteY7" fmla="*/ 2438365 h 2438370"/>
              <a:gd name="connsiteX8" fmla="*/ 0 w 5003062"/>
              <a:gd name="connsiteY8" fmla="*/ 2207075 h 2438370"/>
              <a:gd name="connsiteX9" fmla="*/ 1702 w 5003062"/>
              <a:gd name="connsiteY9" fmla="*/ 0 h 2438370"/>
              <a:gd name="connsiteX0" fmla="*/ 1702 w 5003062"/>
              <a:gd name="connsiteY0" fmla="*/ 0 h 2448492"/>
              <a:gd name="connsiteX1" fmla="*/ 1702 w 5003062"/>
              <a:gd name="connsiteY1" fmla="*/ 0 h 2448492"/>
              <a:gd name="connsiteX2" fmla="*/ 5003062 w 5003062"/>
              <a:gd name="connsiteY2" fmla="*/ 0 h 2448492"/>
              <a:gd name="connsiteX3" fmla="*/ 5003062 w 5003062"/>
              <a:gd name="connsiteY3" fmla="*/ 0 h 2448492"/>
              <a:gd name="connsiteX4" fmla="*/ 5003062 w 5003062"/>
              <a:gd name="connsiteY4" fmla="*/ 2431193 h 2448492"/>
              <a:gd name="connsiteX5" fmla="*/ 5003062 w 5003062"/>
              <a:gd name="connsiteY5" fmla="*/ 2431193 h 2448492"/>
              <a:gd name="connsiteX6" fmla="*/ 457109 w 5003062"/>
              <a:gd name="connsiteY6" fmla="*/ 2438365 h 2448492"/>
              <a:gd name="connsiteX7" fmla="*/ 209682 w 5003062"/>
              <a:gd name="connsiteY7" fmla="*/ 2438365 h 2448492"/>
              <a:gd name="connsiteX8" fmla="*/ 0 w 5003062"/>
              <a:gd name="connsiteY8" fmla="*/ 2314330 h 2448492"/>
              <a:gd name="connsiteX9" fmla="*/ 1702 w 5003062"/>
              <a:gd name="connsiteY9" fmla="*/ 0 h 2448492"/>
              <a:gd name="connsiteX0" fmla="*/ 1702 w 5003062"/>
              <a:gd name="connsiteY0" fmla="*/ 0 h 2438373"/>
              <a:gd name="connsiteX1" fmla="*/ 1702 w 5003062"/>
              <a:gd name="connsiteY1" fmla="*/ 0 h 2438373"/>
              <a:gd name="connsiteX2" fmla="*/ 5003062 w 5003062"/>
              <a:gd name="connsiteY2" fmla="*/ 0 h 2438373"/>
              <a:gd name="connsiteX3" fmla="*/ 5003062 w 5003062"/>
              <a:gd name="connsiteY3" fmla="*/ 0 h 2438373"/>
              <a:gd name="connsiteX4" fmla="*/ 5003062 w 5003062"/>
              <a:gd name="connsiteY4" fmla="*/ 2431193 h 2438373"/>
              <a:gd name="connsiteX5" fmla="*/ 5003062 w 5003062"/>
              <a:gd name="connsiteY5" fmla="*/ 2431193 h 2438373"/>
              <a:gd name="connsiteX6" fmla="*/ 457109 w 5003062"/>
              <a:gd name="connsiteY6" fmla="*/ 2438365 h 2438373"/>
              <a:gd name="connsiteX7" fmla="*/ 209682 w 5003062"/>
              <a:gd name="connsiteY7" fmla="*/ 2438365 h 2438373"/>
              <a:gd name="connsiteX8" fmla="*/ 0 w 5003062"/>
              <a:gd name="connsiteY8" fmla="*/ 2314330 h 2438373"/>
              <a:gd name="connsiteX9" fmla="*/ 1702 w 5003062"/>
              <a:gd name="connsiteY9" fmla="*/ 0 h 2438373"/>
              <a:gd name="connsiteX0" fmla="*/ 1702 w 5003062"/>
              <a:gd name="connsiteY0" fmla="*/ 0 h 2441725"/>
              <a:gd name="connsiteX1" fmla="*/ 1702 w 5003062"/>
              <a:gd name="connsiteY1" fmla="*/ 0 h 2441725"/>
              <a:gd name="connsiteX2" fmla="*/ 5003062 w 5003062"/>
              <a:gd name="connsiteY2" fmla="*/ 0 h 2441725"/>
              <a:gd name="connsiteX3" fmla="*/ 5003062 w 5003062"/>
              <a:gd name="connsiteY3" fmla="*/ 0 h 2441725"/>
              <a:gd name="connsiteX4" fmla="*/ 5003062 w 5003062"/>
              <a:gd name="connsiteY4" fmla="*/ 2431193 h 2441725"/>
              <a:gd name="connsiteX5" fmla="*/ 5003062 w 5003062"/>
              <a:gd name="connsiteY5" fmla="*/ 2431193 h 2441725"/>
              <a:gd name="connsiteX6" fmla="*/ 457109 w 5003062"/>
              <a:gd name="connsiteY6" fmla="*/ 2438365 h 2441725"/>
              <a:gd name="connsiteX7" fmla="*/ 325122 w 5003062"/>
              <a:gd name="connsiteY7" fmla="*/ 2441717 h 2441725"/>
              <a:gd name="connsiteX8" fmla="*/ 0 w 5003062"/>
              <a:gd name="connsiteY8" fmla="*/ 2314330 h 2441725"/>
              <a:gd name="connsiteX9" fmla="*/ 1702 w 5003062"/>
              <a:gd name="connsiteY9" fmla="*/ 0 h 2441725"/>
              <a:gd name="connsiteX0" fmla="*/ 1702 w 5003062"/>
              <a:gd name="connsiteY0" fmla="*/ 3351 h 2445076"/>
              <a:gd name="connsiteX1" fmla="*/ 1702 w 5003062"/>
              <a:gd name="connsiteY1" fmla="*/ 3351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3351 h 2445076"/>
              <a:gd name="connsiteX0" fmla="*/ 1702 w 5003062"/>
              <a:gd name="connsiteY0" fmla="*/ 120661 h 2445076"/>
              <a:gd name="connsiteX1" fmla="*/ 1702 w 5003062"/>
              <a:gd name="connsiteY1" fmla="*/ 3351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661 h 2445076"/>
              <a:gd name="connsiteX1" fmla="*/ 12196 w 5003062"/>
              <a:gd name="connsiteY1" fmla="*/ 124013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661 h 2445076"/>
              <a:gd name="connsiteX1" fmla="*/ 12196 w 5003062"/>
              <a:gd name="connsiteY1" fmla="*/ 124013 h 2445076"/>
              <a:gd name="connsiteX2" fmla="*/ 402954 w 5003062"/>
              <a:gd name="connsiteY2" fmla="*/ 0 h 2445076"/>
              <a:gd name="connsiteX3" fmla="*/ 5003062 w 5003062"/>
              <a:gd name="connsiteY3" fmla="*/ 3351 h 2445076"/>
              <a:gd name="connsiteX4" fmla="*/ 5003062 w 5003062"/>
              <a:gd name="connsiteY4" fmla="*/ 3351 h 2445076"/>
              <a:gd name="connsiteX5" fmla="*/ 5003062 w 5003062"/>
              <a:gd name="connsiteY5" fmla="*/ 2434544 h 2445076"/>
              <a:gd name="connsiteX6" fmla="*/ 5003062 w 5003062"/>
              <a:gd name="connsiteY6" fmla="*/ 2434544 h 2445076"/>
              <a:gd name="connsiteX7" fmla="*/ 457109 w 5003062"/>
              <a:gd name="connsiteY7" fmla="*/ 2441716 h 2445076"/>
              <a:gd name="connsiteX8" fmla="*/ 325122 w 5003062"/>
              <a:gd name="connsiteY8" fmla="*/ 2445068 h 2445076"/>
              <a:gd name="connsiteX9" fmla="*/ 0 w 5003062"/>
              <a:gd name="connsiteY9" fmla="*/ 2317681 h 2445076"/>
              <a:gd name="connsiteX10" fmla="*/ 1702 w 5003062"/>
              <a:gd name="connsiteY10" fmla="*/ 120661 h 2445076"/>
              <a:gd name="connsiteX0" fmla="*/ 1702 w 5003062"/>
              <a:gd name="connsiteY0" fmla="*/ 120864 h 2445279"/>
              <a:gd name="connsiteX1" fmla="*/ 12196 w 5003062"/>
              <a:gd name="connsiteY1" fmla="*/ 124216 h 2445279"/>
              <a:gd name="connsiteX2" fmla="*/ 402954 w 5003062"/>
              <a:gd name="connsiteY2" fmla="*/ 203 h 2445279"/>
              <a:gd name="connsiteX3" fmla="*/ 5003062 w 5003062"/>
              <a:gd name="connsiteY3" fmla="*/ 3554 h 2445279"/>
              <a:gd name="connsiteX4" fmla="*/ 5003062 w 5003062"/>
              <a:gd name="connsiteY4" fmla="*/ 3554 h 2445279"/>
              <a:gd name="connsiteX5" fmla="*/ 5003062 w 5003062"/>
              <a:gd name="connsiteY5" fmla="*/ 2434747 h 2445279"/>
              <a:gd name="connsiteX6" fmla="*/ 5003062 w 5003062"/>
              <a:gd name="connsiteY6" fmla="*/ 2434747 h 2445279"/>
              <a:gd name="connsiteX7" fmla="*/ 457109 w 5003062"/>
              <a:gd name="connsiteY7" fmla="*/ 2441919 h 2445279"/>
              <a:gd name="connsiteX8" fmla="*/ 325122 w 5003062"/>
              <a:gd name="connsiteY8" fmla="*/ 2445271 h 2445279"/>
              <a:gd name="connsiteX9" fmla="*/ 0 w 5003062"/>
              <a:gd name="connsiteY9" fmla="*/ 2317884 h 2445279"/>
              <a:gd name="connsiteX10" fmla="*/ 1702 w 5003062"/>
              <a:gd name="connsiteY10" fmla="*/ 120864 h 2445279"/>
              <a:gd name="connsiteX0" fmla="*/ 1702 w 5003062"/>
              <a:gd name="connsiteY0" fmla="*/ 120864 h 2445290"/>
              <a:gd name="connsiteX1" fmla="*/ 12196 w 5003062"/>
              <a:gd name="connsiteY1" fmla="*/ 124216 h 2445290"/>
              <a:gd name="connsiteX2" fmla="*/ 402954 w 5003062"/>
              <a:gd name="connsiteY2" fmla="*/ 203 h 2445290"/>
              <a:gd name="connsiteX3" fmla="*/ 5003062 w 5003062"/>
              <a:gd name="connsiteY3" fmla="*/ 3554 h 2445290"/>
              <a:gd name="connsiteX4" fmla="*/ 5003062 w 5003062"/>
              <a:gd name="connsiteY4" fmla="*/ 3554 h 2445290"/>
              <a:gd name="connsiteX5" fmla="*/ 5003062 w 5003062"/>
              <a:gd name="connsiteY5" fmla="*/ 2434747 h 2445290"/>
              <a:gd name="connsiteX6" fmla="*/ 5003062 w 5003062"/>
              <a:gd name="connsiteY6" fmla="*/ 2434747 h 2445290"/>
              <a:gd name="connsiteX7" fmla="*/ 457109 w 5003062"/>
              <a:gd name="connsiteY7" fmla="*/ 2441919 h 2445290"/>
              <a:gd name="connsiteX8" fmla="*/ 325122 w 5003062"/>
              <a:gd name="connsiteY8" fmla="*/ 2445271 h 2445290"/>
              <a:gd name="connsiteX9" fmla="*/ 0 w 5003062"/>
              <a:gd name="connsiteY9" fmla="*/ 2337994 h 2445290"/>
              <a:gd name="connsiteX10" fmla="*/ 1702 w 5003062"/>
              <a:gd name="connsiteY10" fmla="*/ 120864 h 2445290"/>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2434747 h 2448622"/>
              <a:gd name="connsiteX6" fmla="*/ 5003062 w 5003062"/>
              <a:gd name="connsiteY6" fmla="*/ 2434747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2434747 h 2448622"/>
              <a:gd name="connsiteX6" fmla="*/ 5003062 w 5003062"/>
              <a:gd name="connsiteY6" fmla="*/ 2340899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340899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 name="connsiteX0" fmla="*/ 1702 w 5003062"/>
              <a:gd name="connsiteY0" fmla="*/ 120864 h 2448622"/>
              <a:gd name="connsiteX1" fmla="*/ 12196 w 5003062"/>
              <a:gd name="connsiteY1" fmla="*/ 124216 h 2448622"/>
              <a:gd name="connsiteX2" fmla="*/ 402954 w 5003062"/>
              <a:gd name="connsiteY2" fmla="*/ 203 h 2448622"/>
              <a:gd name="connsiteX3" fmla="*/ 5003062 w 5003062"/>
              <a:gd name="connsiteY3" fmla="*/ 3554 h 2448622"/>
              <a:gd name="connsiteX4" fmla="*/ 5003062 w 5003062"/>
              <a:gd name="connsiteY4" fmla="*/ 3554 h 2448622"/>
              <a:gd name="connsiteX5" fmla="*/ 5003062 w 5003062"/>
              <a:gd name="connsiteY5" fmla="*/ 1952101 h 2448622"/>
              <a:gd name="connsiteX6" fmla="*/ 5003062 w 5003062"/>
              <a:gd name="connsiteY6" fmla="*/ 2448154 h 2448622"/>
              <a:gd name="connsiteX7" fmla="*/ 2356623 w 5003062"/>
              <a:gd name="connsiteY7" fmla="*/ 2448622 h 2448622"/>
              <a:gd name="connsiteX8" fmla="*/ 325122 w 5003062"/>
              <a:gd name="connsiteY8" fmla="*/ 2445271 h 2448622"/>
              <a:gd name="connsiteX9" fmla="*/ 0 w 5003062"/>
              <a:gd name="connsiteY9" fmla="*/ 2337994 h 2448622"/>
              <a:gd name="connsiteX10" fmla="*/ 1702 w 5003062"/>
              <a:gd name="connsiteY10" fmla="*/ 120864 h 24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3062" h="2448622">
                <a:moveTo>
                  <a:pt x="1702" y="120864"/>
                </a:moveTo>
                <a:lnTo>
                  <a:pt x="12196" y="124216"/>
                </a:lnTo>
                <a:cubicBezTo>
                  <a:pt x="-4474" y="12492"/>
                  <a:pt x="199239" y="-2031"/>
                  <a:pt x="402954" y="203"/>
                </a:cubicBezTo>
                <a:lnTo>
                  <a:pt x="5003062" y="3554"/>
                </a:lnTo>
                <a:lnTo>
                  <a:pt x="5003062" y="3554"/>
                </a:lnTo>
                <a:lnTo>
                  <a:pt x="5003062" y="1952101"/>
                </a:lnTo>
                <a:lnTo>
                  <a:pt x="5003062" y="2448154"/>
                </a:lnTo>
                <a:lnTo>
                  <a:pt x="2356623" y="2448622"/>
                </a:lnTo>
                <a:lnTo>
                  <a:pt x="325122" y="2445271"/>
                </a:lnTo>
                <a:cubicBezTo>
                  <a:pt x="220564" y="2445869"/>
                  <a:pt x="11324" y="2433365"/>
                  <a:pt x="0" y="2337994"/>
                </a:cubicBezTo>
                <a:cubicBezTo>
                  <a:pt x="567" y="1602302"/>
                  <a:pt x="1135" y="856556"/>
                  <a:pt x="1702" y="120864"/>
                </a:cubicBezTo>
                <a:close/>
              </a:path>
            </a:pathLst>
          </a:custGeom>
          <a:solidFill>
            <a:schemeClr val="accent6"/>
          </a:solidFill>
        </p:spPr>
        <p:txBody>
          <a:bodyPr/>
          <a:lstStyle/>
          <a:p>
            <a:r>
              <a:rPr lang="en-US" dirty="0"/>
              <a:t>Click icon to add Picture</a:t>
            </a:r>
          </a:p>
        </p:txBody>
      </p:sp>
      <p:sp>
        <p:nvSpPr>
          <p:cNvPr id="10" name="Date Placeholder 3">
            <a:extLst>
              <a:ext uri="{FF2B5EF4-FFF2-40B4-BE49-F238E27FC236}">
                <a16:creationId xmlns:a16="http://schemas.microsoft.com/office/drawing/2014/main" id="{70E9568D-4F2A-F6B0-F489-ADC851BFDDA3}"/>
              </a:ext>
            </a:extLst>
          </p:cNvPr>
          <p:cNvSpPr>
            <a:spLocks noGrp="1"/>
          </p:cNvSpPr>
          <p:nvPr>
            <p:ph type="dt" sz="half" idx="2"/>
          </p:nvPr>
        </p:nvSpPr>
        <p:spPr>
          <a:xfrm>
            <a:off x="10668783" y="6378655"/>
            <a:ext cx="602293" cy="229667"/>
          </a:xfrm>
          <a:prstGeom prst="rect">
            <a:avLst/>
          </a:prstGeom>
        </p:spPr>
        <p:txBody>
          <a:bodyPr vert="horz" lIns="0" tIns="0" rIns="0" bIns="0" rtlCol="0" anchor="ctr"/>
          <a:lstStyle>
            <a:lvl1pPr>
              <a:defRPr lang="en-US" sz="800" smtClean="0">
                <a:solidFill>
                  <a:schemeClr val="bg1"/>
                </a:solidFill>
              </a:defRPr>
            </a:lvl1pPr>
          </a:lstStyle>
          <a:p>
            <a:fld id="{659B621C-9289-C94A-AD77-87A8C1662521}" type="datetime1">
              <a:rPr lang="en-US" smtClean="0"/>
              <a:t>2/26/2026</a:t>
            </a:fld>
            <a:endParaRPr lang="en-US"/>
          </a:p>
        </p:txBody>
      </p:sp>
      <p:sp>
        <p:nvSpPr>
          <p:cNvPr id="12" name="Slide Number Placeholder 5">
            <a:extLst>
              <a:ext uri="{FF2B5EF4-FFF2-40B4-BE49-F238E27FC236}">
                <a16:creationId xmlns:a16="http://schemas.microsoft.com/office/drawing/2014/main" id="{692C8CDD-4E77-6EDE-9518-38229329B3FB}"/>
              </a:ext>
            </a:extLst>
          </p:cNvPr>
          <p:cNvSpPr>
            <a:spLocks noGrp="1"/>
          </p:cNvSpPr>
          <p:nvPr>
            <p:ph type="sldNum" sz="quarter" idx="4"/>
          </p:nvPr>
        </p:nvSpPr>
        <p:spPr>
          <a:xfrm>
            <a:off x="11533079"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a:p>
        </p:txBody>
      </p:sp>
      <p:pic>
        <p:nvPicPr>
          <p:cNvPr id="2" name="Picture 1">
            <a:extLst>
              <a:ext uri="{FF2B5EF4-FFF2-40B4-BE49-F238E27FC236}">
                <a16:creationId xmlns:a16="http://schemas.microsoft.com/office/drawing/2014/main" id="{942E3C19-32CB-8224-565B-B8CDA8276772}"/>
              </a:ext>
            </a:extLst>
          </p:cNvPr>
          <p:cNvPicPr>
            <a:picLocks noChangeAspect="1"/>
          </p:cNvPicPr>
          <p:nvPr userDrawn="1"/>
        </p:nvPicPr>
        <p:blipFill>
          <a:blip r:embed="rId2"/>
          <a:stretch>
            <a:fillRect/>
          </a:stretch>
        </p:blipFill>
        <p:spPr>
          <a:xfrm>
            <a:off x="431927" y="6173509"/>
            <a:ext cx="2280102" cy="542591"/>
          </a:xfrm>
          <a:prstGeom prst="rect">
            <a:avLst/>
          </a:prstGeom>
        </p:spPr>
      </p:pic>
    </p:spTree>
    <p:extLst>
      <p:ext uri="{BB962C8B-B14F-4D97-AF65-F5344CB8AC3E}">
        <p14:creationId xmlns:p14="http://schemas.microsoft.com/office/powerpoint/2010/main" val="244841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image custom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2BAFF8-7A4A-56C4-7003-3C66B72BF7E9}"/>
              </a:ext>
            </a:extLst>
          </p:cNvPr>
          <p:cNvSpPr/>
          <p:nvPr userDrawn="1"/>
        </p:nvSpPr>
        <p:spPr>
          <a:xfrm>
            <a:off x="-25400" y="-96982"/>
            <a:ext cx="12242800" cy="4575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71DF"/>
              </a:solidFill>
              <a:effectLst/>
              <a:uLnTx/>
              <a:uFillTx/>
              <a:latin typeface="Arial" panose="020B0604020202020204"/>
              <a:ea typeface="+mn-ea"/>
              <a:cs typeface="+mn-cs"/>
            </a:endParaRPr>
          </a:p>
        </p:txBody>
      </p:sp>
      <p:sp>
        <p:nvSpPr>
          <p:cNvPr id="23" name="Picture Placeholder 22">
            <a:extLst>
              <a:ext uri="{FF2B5EF4-FFF2-40B4-BE49-F238E27FC236}">
                <a16:creationId xmlns:a16="http://schemas.microsoft.com/office/drawing/2014/main" id="{EB81D995-E7B7-2451-D550-B7CEE916DE3D}"/>
              </a:ext>
            </a:extLst>
          </p:cNvPr>
          <p:cNvSpPr>
            <a:spLocks noGrp="1"/>
          </p:cNvSpPr>
          <p:nvPr>
            <p:ph type="pic" sz="quarter" idx="13"/>
          </p:nvPr>
        </p:nvSpPr>
        <p:spPr>
          <a:xfrm>
            <a:off x="600934" y="2406169"/>
            <a:ext cx="1363662" cy="2619326"/>
          </a:xfrm>
          <a:solidFill>
            <a:schemeClr val="accent6"/>
          </a:solidFill>
        </p:spPr>
        <p:txBody>
          <a:bodyPr/>
          <a:lstStyle/>
          <a:p>
            <a:endParaRPr lang="en-US"/>
          </a:p>
        </p:txBody>
      </p:sp>
      <p:sp>
        <p:nvSpPr>
          <p:cNvPr id="24" name="Picture Placeholder 22">
            <a:extLst>
              <a:ext uri="{FF2B5EF4-FFF2-40B4-BE49-F238E27FC236}">
                <a16:creationId xmlns:a16="http://schemas.microsoft.com/office/drawing/2014/main" id="{815562B5-E4BE-C186-535E-FB38C7100A99}"/>
              </a:ext>
            </a:extLst>
          </p:cNvPr>
          <p:cNvSpPr>
            <a:spLocks noGrp="1"/>
          </p:cNvSpPr>
          <p:nvPr>
            <p:ph type="pic" sz="quarter" idx="14"/>
          </p:nvPr>
        </p:nvSpPr>
        <p:spPr>
          <a:xfrm>
            <a:off x="2207831" y="2406169"/>
            <a:ext cx="1363662" cy="2619326"/>
          </a:xfrm>
          <a:solidFill>
            <a:schemeClr val="accent6"/>
          </a:solidFill>
        </p:spPr>
        <p:txBody>
          <a:bodyPr/>
          <a:lstStyle/>
          <a:p>
            <a:endParaRPr lang="en-US"/>
          </a:p>
        </p:txBody>
      </p:sp>
      <p:sp>
        <p:nvSpPr>
          <p:cNvPr id="25" name="Picture Placeholder 22">
            <a:extLst>
              <a:ext uri="{FF2B5EF4-FFF2-40B4-BE49-F238E27FC236}">
                <a16:creationId xmlns:a16="http://schemas.microsoft.com/office/drawing/2014/main" id="{65A85344-2AD1-986A-8F75-E642CF12709A}"/>
              </a:ext>
            </a:extLst>
          </p:cNvPr>
          <p:cNvSpPr>
            <a:spLocks noGrp="1"/>
          </p:cNvSpPr>
          <p:nvPr>
            <p:ph type="pic" sz="quarter" idx="15"/>
          </p:nvPr>
        </p:nvSpPr>
        <p:spPr>
          <a:xfrm>
            <a:off x="3814728" y="2406169"/>
            <a:ext cx="1363662" cy="2619326"/>
          </a:xfrm>
          <a:solidFill>
            <a:schemeClr val="accent6"/>
          </a:solidFill>
        </p:spPr>
        <p:txBody>
          <a:bodyPr/>
          <a:lstStyle/>
          <a:p>
            <a:endParaRPr lang="en-US"/>
          </a:p>
        </p:txBody>
      </p:sp>
      <p:sp>
        <p:nvSpPr>
          <p:cNvPr id="26" name="Picture Placeholder 22">
            <a:extLst>
              <a:ext uri="{FF2B5EF4-FFF2-40B4-BE49-F238E27FC236}">
                <a16:creationId xmlns:a16="http://schemas.microsoft.com/office/drawing/2014/main" id="{2249E3F9-38C7-85B9-8948-80BA25D6FDEC}"/>
              </a:ext>
            </a:extLst>
          </p:cNvPr>
          <p:cNvSpPr>
            <a:spLocks noGrp="1"/>
          </p:cNvSpPr>
          <p:nvPr>
            <p:ph type="pic" sz="quarter" idx="16"/>
          </p:nvPr>
        </p:nvSpPr>
        <p:spPr>
          <a:xfrm>
            <a:off x="5421625" y="2406169"/>
            <a:ext cx="1363662" cy="2619326"/>
          </a:xfrm>
          <a:solidFill>
            <a:schemeClr val="accent6"/>
          </a:solidFill>
        </p:spPr>
        <p:txBody>
          <a:bodyPr/>
          <a:lstStyle/>
          <a:p>
            <a:endParaRPr lang="en-US"/>
          </a:p>
        </p:txBody>
      </p:sp>
      <p:sp>
        <p:nvSpPr>
          <p:cNvPr id="27" name="Picture Placeholder 22">
            <a:extLst>
              <a:ext uri="{FF2B5EF4-FFF2-40B4-BE49-F238E27FC236}">
                <a16:creationId xmlns:a16="http://schemas.microsoft.com/office/drawing/2014/main" id="{82681291-148E-3B56-4345-88AF7EB7169F}"/>
              </a:ext>
            </a:extLst>
          </p:cNvPr>
          <p:cNvSpPr>
            <a:spLocks noGrp="1"/>
          </p:cNvSpPr>
          <p:nvPr>
            <p:ph type="pic" sz="quarter" idx="17"/>
          </p:nvPr>
        </p:nvSpPr>
        <p:spPr>
          <a:xfrm>
            <a:off x="7028522" y="2406169"/>
            <a:ext cx="1363662" cy="2619326"/>
          </a:xfrm>
          <a:solidFill>
            <a:schemeClr val="accent6"/>
          </a:solidFill>
        </p:spPr>
        <p:txBody>
          <a:bodyPr/>
          <a:lstStyle/>
          <a:p>
            <a:endParaRPr lang="en-US"/>
          </a:p>
        </p:txBody>
      </p:sp>
      <p:sp>
        <p:nvSpPr>
          <p:cNvPr id="28" name="Picture Placeholder 22">
            <a:extLst>
              <a:ext uri="{FF2B5EF4-FFF2-40B4-BE49-F238E27FC236}">
                <a16:creationId xmlns:a16="http://schemas.microsoft.com/office/drawing/2014/main" id="{79E2303E-A156-A6D9-3F2C-66C8653D38A5}"/>
              </a:ext>
            </a:extLst>
          </p:cNvPr>
          <p:cNvSpPr>
            <a:spLocks noGrp="1"/>
          </p:cNvSpPr>
          <p:nvPr>
            <p:ph type="pic" sz="quarter" idx="18"/>
          </p:nvPr>
        </p:nvSpPr>
        <p:spPr>
          <a:xfrm>
            <a:off x="8635419" y="2406169"/>
            <a:ext cx="1363662" cy="2619326"/>
          </a:xfrm>
          <a:solidFill>
            <a:schemeClr val="accent6"/>
          </a:solidFill>
        </p:spPr>
        <p:txBody>
          <a:bodyPr/>
          <a:lstStyle/>
          <a:p>
            <a:endParaRPr lang="en-US"/>
          </a:p>
        </p:txBody>
      </p:sp>
      <p:sp>
        <p:nvSpPr>
          <p:cNvPr id="29" name="Picture Placeholder 22">
            <a:extLst>
              <a:ext uri="{FF2B5EF4-FFF2-40B4-BE49-F238E27FC236}">
                <a16:creationId xmlns:a16="http://schemas.microsoft.com/office/drawing/2014/main" id="{E394F8C4-8440-43B0-D669-61E62497A801}"/>
              </a:ext>
            </a:extLst>
          </p:cNvPr>
          <p:cNvSpPr>
            <a:spLocks noGrp="1"/>
          </p:cNvSpPr>
          <p:nvPr>
            <p:ph type="pic" sz="quarter" idx="19"/>
          </p:nvPr>
        </p:nvSpPr>
        <p:spPr>
          <a:xfrm>
            <a:off x="10242318" y="2406169"/>
            <a:ext cx="1363662" cy="2619326"/>
          </a:xfrm>
          <a:solidFill>
            <a:schemeClr val="accent6"/>
          </a:solidFill>
        </p:spPr>
        <p:txBody>
          <a:bodyPr/>
          <a:lstStyle/>
          <a:p>
            <a:endParaRPr lang="en-US"/>
          </a:p>
        </p:txBody>
      </p:sp>
      <p:sp>
        <p:nvSpPr>
          <p:cNvPr id="33" name="Text Placeholder 5">
            <a:extLst>
              <a:ext uri="{FF2B5EF4-FFF2-40B4-BE49-F238E27FC236}">
                <a16:creationId xmlns:a16="http://schemas.microsoft.com/office/drawing/2014/main" id="{49890BF6-419B-66BB-86E8-3554869F5B67}"/>
              </a:ext>
            </a:extLst>
          </p:cNvPr>
          <p:cNvSpPr>
            <a:spLocks noGrp="1"/>
          </p:cNvSpPr>
          <p:nvPr>
            <p:ph type="body" sz="quarter" idx="21"/>
          </p:nvPr>
        </p:nvSpPr>
        <p:spPr>
          <a:xfrm>
            <a:off x="589092" y="5222921"/>
            <a:ext cx="1375504" cy="674969"/>
          </a:xfrm>
        </p:spPr>
        <p:txBody>
          <a:bodyPr/>
          <a:lstStyle>
            <a:lvl1pPr>
              <a:defRPr sz="1400" b="1">
                <a:solidFill>
                  <a:schemeClr val="tx1"/>
                </a:solidFill>
              </a:defRPr>
            </a:lvl1pPr>
          </a:lstStyle>
          <a:p>
            <a:pPr lvl="0"/>
            <a:r>
              <a:rPr lang="en-US"/>
              <a:t>Click to edit Master text styles</a:t>
            </a:r>
          </a:p>
        </p:txBody>
      </p:sp>
      <p:sp>
        <p:nvSpPr>
          <p:cNvPr id="34" name="Text Placeholder 5">
            <a:extLst>
              <a:ext uri="{FF2B5EF4-FFF2-40B4-BE49-F238E27FC236}">
                <a16:creationId xmlns:a16="http://schemas.microsoft.com/office/drawing/2014/main" id="{38A772DE-D57C-4081-975B-1AF463919952}"/>
              </a:ext>
            </a:extLst>
          </p:cNvPr>
          <p:cNvSpPr>
            <a:spLocks noGrp="1"/>
          </p:cNvSpPr>
          <p:nvPr>
            <p:ph type="body" sz="quarter" idx="22"/>
          </p:nvPr>
        </p:nvSpPr>
        <p:spPr>
          <a:xfrm>
            <a:off x="2199810" y="5222921"/>
            <a:ext cx="1375504" cy="674969"/>
          </a:xfrm>
        </p:spPr>
        <p:txBody>
          <a:bodyPr/>
          <a:lstStyle>
            <a:lvl1pPr>
              <a:defRPr sz="1400" b="1">
                <a:solidFill>
                  <a:schemeClr val="tx1"/>
                </a:solidFill>
              </a:defRPr>
            </a:lvl1pPr>
          </a:lstStyle>
          <a:p>
            <a:pPr lvl="0"/>
            <a:r>
              <a:rPr lang="en-US"/>
              <a:t>Click to edit Master text styles</a:t>
            </a:r>
          </a:p>
        </p:txBody>
      </p:sp>
      <p:sp>
        <p:nvSpPr>
          <p:cNvPr id="35" name="Text Placeholder 5">
            <a:extLst>
              <a:ext uri="{FF2B5EF4-FFF2-40B4-BE49-F238E27FC236}">
                <a16:creationId xmlns:a16="http://schemas.microsoft.com/office/drawing/2014/main" id="{E9C83195-03C9-C11A-057A-F8968F95DD34}"/>
              </a:ext>
            </a:extLst>
          </p:cNvPr>
          <p:cNvSpPr>
            <a:spLocks noGrp="1"/>
          </p:cNvSpPr>
          <p:nvPr>
            <p:ph type="body" sz="quarter" idx="23"/>
          </p:nvPr>
        </p:nvSpPr>
        <p:spPr>
          <a:xfrm>
            <a:off x="3810528" y="5222921"/>
            <a:ext cx="1375504" cy="674969"/>
          </a:xfrm>
        </p:spPr>
        <p:txBody>
          <a:bodyPr/>
          <a:lstStyle>
            <a:lvl1pPr>
              <a:defRPr sz="1400" b="1">
                <a:solidFill>
                  <a:schemeClr val="tx1"/>
                </a:solidFill>
              </a:defRPr>
            </a:lvl1pPr>
          </a:lstStyle>
          <a:p>
            <a:pPr lvl="0"/>
            <a:r>
              <a:rPr lang="en-US"/>
              <a:t>Click to edit Master text styles</a:t>
            </a:r>
          </a:p>
        </p:txBody>
      </p:sp>
      <p:sp>
        <p:nvSpPr>
          <p:cNvPr id="37" name="Text Placeholder 5">
            <a:extLst>
              <a:ext uri="{FF2B5EF4-FFF2-40B4-BE49-F238E27FC236}">
                <a16:creationId xmlns:a16="http://schemas.microsoft.com/office/drawing/2014/main" id="{8F3709BA-E1DE-3E50-72C5-408FA2DA11D0}"/>
              </a:ext>
            </a:extLst>
          </p:cNvPr>
          <p:cNvSpPr>
            <a:spLocks noGrp="1"/>
          </p:cNvSpPr>
          <p:nvPr>
            <p:ph type="body" sz="quarter" idx="24"/>
          </p:nvPr>
        </p:nvSpPr>
        <p:spPr>
          <a:xfrm>
            <a:off x="5421246" y="5222921"/>
            <a:ext cx="1375504" cy="674969"/>
          </a:xfrm>
        </p:spPr>
        <p:txBody>
          <a:bodyPr/>
          <a:lstStyle>
            <a:lvl1pPr>
              <a:defRPr sz="1400" b="1">
                <a:solidFill>
                  <a:schemeClr val="tx1"/>
                </a:solidFill>
              </a:defRPr>
            </a:lvl1pPr>
          </a:lstStyle>
          <a:p>
            <a:pPr lvl="0"/>
            <a:r>
              <a:rPr lang="en-US"/>
              <a:t>Click to edit Master text styles</a:t>
            </a:r>
          </a:p>
        </p:txBody>
      </p:sp>
      <p:sp>
        <p:nvSpPr>
          <p:cNvPr id="38" name="Text Placeholder 5">
            <a:extLst>
              <a:ext uri="{FF2B5EF4-FFF2-40B4-BE49-F238E27FC236}">
                <a16:creationId xmlns:a16="http://schemas.microsoft.com/office/drawing/2014/main" id="{5A52F684-AEB4-17B3-EDDF-1419552831BD}"/>
              </a:ext>
            </a:extLst>
          </p:cNvPr>
          <p:cNvSpPr>
            <a:spLocks noGrp="1"/>
          </p:cNvSpPr>
          <p:nvPr>
            <p:ph type="body" sz="quarter" idx="25"/>
          </p:nvPr>
        </p:nvSpPr>
        <p:spPr>
          <a:xfrm>
            <a:off x="7031964" y="5222921"/>
            <a:ext cx="1375504" cy="674969"/>
          </a:xfrm>
        </p:spPr>
        <p:txBody>
          <a:bodyPr/>
          <a:lstStyle>
            <a:lvl1pPr>
              <a:defRPr sz="1400" b="1">
                <a:solidFill>
                  <a:schemeClr val="tx1"/>
                </a:solidFill>
              </a:defRPr>
            </a:lvl1pPr>
          </a:lstStyle>
          <a:p>
            <a:pPr lvl="0"/>
            <a:r>
              <a:rPr lang="en-US"/>
              <a:t>Click to edit Master text styles</a:t>
            </a:r>
          </a:p>
        </p:txBody>
      </p:sp>
      <p:sp>
        <p:nvSpPr>
          <p:cNvPr id="39" name="Text Placeholder 5">
            <a:extLst>
              <a:ext uri="{FF2B5EF4-FFF2-40B4-BE49-F238E27FC236}">
                <a16:creationId xmlns:a16="http://schemas.microsoft.com/office/drawing/2014/main" id="{E250F4E1-1596-E2F8-9391-4E4CAB17DD31}"/>
              </a:ext>
            </a:extLst>
          </p:cNvPr>
          <p:cNvSpPr>
            <a:spLocks noGrp="1"/>
          </p:cNvSpPr>
          <p:nvPr>
            <p:ph type="body" sz="quarter" idx="26"/>
          </p:nvPr>
        </p:nvSpPr>
        <p:spPr>
          <a:xfrm>
            <a:off x="8642682" y="5222921"/>
            <a:ext cx="1375504" cy="674969"/>
          </a:xfrm>
        </p:spPr>
        <p:txBody>
          <a:bodyPr/>
          <a:lstStyle>
            <a:lvl1pPr>
              <a:defRPr sz="1400" b="1">
                <a:solidFill>
                  <a:schemeClr val="tx1"/>
                </a:solidFill>
              </a:defRPr>
            </a:lvl1pPr>
          </a:lstStyle>
          <a:p>
            <a:pPr lvl="0"/>
            <a:r>
              <a:rPr lang="en-US"/>
              <a:t>Click to edit Master text styles</a:t>
            </a:r>
          </a:p>
        </p:txBody>
      </p:sp>
      <p:sp>
        <p:nvSpPr>
          <p:cNvPr id="40" name="Text Placeholder 5">
            <a:extLst>
              <a:ext uri="{FF2B5EF4-FFF2-40B4-BE49-F238E27FC236}">
                <a16:creationId xmlns:a16="http://schemas.microsoft.com/office/drawing/2014/main" id="{1FD78892-FF68-D446-0D06-565F523CC3CF}"/>
              </a:ext>
            </a:extLst>
          </p:cNvPr>
          <p:cNvSpPr>
            <a:spLocks noGrp="1"/>
          </p:cNvSpPr>
          <p:nvPr>
            <p:ph type="body" sz="quarter" idx="27"/>
          </p:nvPr>
        </p:nvSpPr>
        <p:spPr>
          <a:xfrm>
            <a:off x="10253399" y="5222921"/>
            <a:ext cx="1375504" cy="674969"/>
          </a:xfrm>
        </p:spPr>
        <p:txBody>
          <a:bodyPr/>
          <a:lstStyle>
            <a:lvl1pPr>
              <a:defRPr sz="1400" b="1">
                <a:solidFill>
                  <a:schemeClr val="tx1"/>
                </a:soli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4DE16272-D1AB-072E-FA4F-26A5FE676B13}"/>
              </a:ext>
            </a:extLst>
          </p:cNvPr>
          <p:cNvSpPr>
            <a:spLocks noGrp="1"/>
          </p:cNvSpPr>
          <p:nvPr>
            <p:ph type="dt" sz="half" idx="2"/>
          </p:nvPr>
        </p:nvSpPr>
        <p:spPr>
          <a:xfrm>
            <a:off x="10678308" y="6378655"/>
            <a:ext cx="602293" cy="229667"/>
          </a:xfrm>
          <a:prstGeom prst="rect">
            <a:avLst/>
          </a:prstGeom>
        </p:spPr>
        <p:txBody>
          <a:bodyPr vert="horz" lIns="0" tIns="0" rIns="0" bIns="0" rtlCol="0" anchor="ctr"/>
          <a:lstStyle>
            <a:lvl1pPr>
              <a:defRPr lang="en-US" sz="800" smtClean="0">
                <a:solidFill>
                  <a:schemeClr val="tx2"/>
                </a:solidFill>
              </a:defRPr>
            </a:lvl1pPr>
          </a:lstStyle>
          <a:p>
            <a:fld id="{4E470BCF-7931-0242-9643-8966FF41BF98}" type="datetime1">
              <a:rPr lang="en-US" smtClean="0"/>
              <a:t>2/26/2026</a:t>
            </a:fld>
            <a:endParaRPr lang="en-US"/>
          </a:p>
        </p:txBody>
      </p:sp>
      <p:sp>
        <p:nvSpPr>
          <p:cNvPr id="9" name="Slide Number Placeholder 5">
            <a:extLst>
              <a:ext uri="{FF2B5EF4-FFF2-40B4-BE49-F238E27FC236}">
                <a16:creationId xmlns:a16="http://schemas.microsoft.com/office/drawing/2014/main" id="{6CB8BAAA-EAAE-B8B3-B602-6BD3B7078F76}"/>
              </a:ext>
            </a:extLst>
          </p:cNvPr>
          <p:cNvSpPr>
            <a:spLocks noGrp="1"/>
          </p:cNvSpPr>
          <p:nvPr>
            <p:ph type="sldNum" sz="quarter" idx="4"/>
          </p:nvPr>
        </p:nvSpPr>
        <p:spPr>
          <a:xfrm>
            <a:off x="11542604" y="6378655"/>
            <a:ext cx="305844" cy="229667"/>
          </a:xfrm>
          <a:prstGeom prst="rect">
            <a:avLst/>
          </a:prstGeom>
        </p:spPr>
        <p:txBody>
          <a:bodyPr vert="horz" lIns="0" tIns="0" rIns="0" bIns="0" rtlCol="0" anchor="ctr"/>
          <a:lstStyle>
            <a:lvl1pPr>
              <a:defRPr lang="en-US" sz="800" smtClean="0">
                <a:solidFill>
                  <a:schemeClr val="tx2"/>
                </a:solidFill>
              </a:defRPr>
            </a:lvl1pPr>
          </a:lstStyle>
          <a:p>
            <a:pPr algn="r"/>
            <a:fld id="{0FB30ECB-4348-2242-A815-4CF368CB4293}" type="slidenum">
              <a:rPr lang="en-US" smtClean="0"/>
              <a:pPr algn="r"/>
              <a:t>‹#›</a:t>
            </a:fld>
            <a:endParaRPr lang="en-US"/>
          </a:p>
        </p:txBody>
      </p:sp>
      <p:sp>
        <p:nvSpPr>
          <p:cNvPr id="4" name="Title 1">
            <a:extLst>
              <a:ext uri="{FF2B5EF4-FFF2-40B4-BE49-F238E27FC236}">
                <a16:creationId xmlns:a16="http://schemas.microsoft.com/office/drawing/2014/main" id="{9392C068-DC1A-EE58-9592-EB32FB95FA33}"/>
              </a:ext>
            </a:extLst>
          </p:cNvPr>
          <p:cNvSpPr>
            <a:spLocks noGrp="1"/>
          </p:cNvSpPr>
          <p:nvPr>
            <p:ph type="title"/>
          </p:nvPr>
        </p:nvSpPr>
        <p:spPr>
          <a:xfrm>
            <a:off x="530130" y="327547"/>
            <a:ext cx="6451043" cy="935355"/>
          </a:xfrm>
        </p:spPr>
        <p:txBody>
          <a:bodyPr/>
          <a:lstStyle>
            <a:lvl1pPr>
              <a:defRPr>
                <a:solidFill>
                  <a:schemeClr val="accent2"/>
                </a:solidFill>
              </a:defRPr>
            </a:lvl1pPr>
          </a:lstStyle>
          <a:p>
            <a:r>
              <a:rPr lang="en-US"/>
              <a:t>Click to edit Master title style</a:t>
            </a:r>
          </a:p>
        </p:txBody>
      </p:sp>
      <p:pic>
        <p:nvPicPr>
          <p:cNvPr id="2" name="Picture 1" descr="A blue text on a black background&#10;&#10;AI-generated content may be incorrect.">
            <a:extLst>
              <a:ext uri="{FF2B5EF4-FFF2-40B4-BE49-F238E27FC236}">
                <a16:creationId xmlns:a16="http://schemas.microsoft.com/office/drawing/2014/main" id="{1D021ECB-A54A-F9AA-1240-7DCE6840A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Tree>
    <p:extLst>
      <p:ext uri="{BB962C8B-B14F-4D97-AF65-F5344CB8AC3E}">
        <p14:creationId xmlns:p14="http://schemas.microsoft.com/office/powerpoint/2010/main" val="144915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98FAF-8FE4-EBC0-3026-C91E022E8227}"/>
              </a:ext>
            </a:extLst>
          </p:cNvPr>
          <p:cNvSpPr/>
          <p:nvPr userDrawn="1"/>
        </p:nvSpPr>
        <p:spPr>
          <a:xfrm>
            <a:off x="0" y="4382582"/>
            <a:ext cx="12192000" cy="24867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9CC3A002-6E33-EDDD-81B3-7F575ECA81C4}"/>
              </a:ext>
            </a:extLst>
          </p:cNvPr>
          <p:cNvSpPr>
            <a:spLocks noGrp="1"/>
          </p:cNvSpPr>
          <p:nvPr>
            <p:ph type="pic" sz="quarter" idx="10" hasCustomPrompt="1"/>
          </p:nvPr>
        </p:nvSpPr>
        <p:spPr>
          <a:xfrm>
            <a:off x="3727939" y="-10632"/>
            <a:ext cx="8464061" cy="4382581"/>
          </a:xfrm>
          <a:solidFill>
            <a:schemeClr val="accent6"/>
          </a:solidFill>
        </p:spPr>
        <p:txBody>
          <a:bodyPr anchor="ctr"/>
          <a:lstStyle>
            <a:lvl1pPr algn="ctr">
              <a:defRPr b="0"/>
            </a:lvl1pPr>
          </a:lstStyle>
          <a:p>
            <a:r>
              <a:rPr lang="en-US" dirty="0"/>
              <a:t> </a:t>
            </a:r>
            <a:r>
              <a:rPr lang="en-US" dirty="0" err="1"/>
              <a:t>nsert</a:t>
            </a:r>
            <a:r>
              <a:rPr lang="en-US" dirty="0"/>
              <a:t> Picture</a:t>
            </a:r>
          </a:p>
        </p:txBody>
      </p:sp>
      <p:sp>
        <p:nvSpPr>
          <p:cNvPr id="2" name="Title 1">
            <a:extLst>
              <a:ext uri="{FF2B5EF4-FFF2-40B4-BE49-F238E27FC236}">
                <a16:creationId xmlns:a16="http://schemas.microsoft.com/office/drawing/2014/main" id="{E652199A-818F-9061-9FAA-544BEA6ABDD4}"/>
              </a:ext>
            </a:extLst>
          </p:cNvPr>
          <p:cNvSpPr>
            <a:spLocks noGrp="1"/>
          </p:cNvSpPr>
          <p:nvPr>
            <p:ph type="ctrTitle"/>
          </p:nvPr>
        </p:nvSpPr>
        <p:spPr>
          <a:xfrm>
            <a:off x="3727939" y="5115196"/>
            <a:ext cx="4399280" cy="1021478"/>
          </a:xfrm>
        </p:spPr>
        <p:txBody>
          <a:bodyPr anchor="b"/>
          <a:lstStyle>
            <a:lvl1pPr algn="l">
              <a:defRPr sz="4000">
                <a:solidFill>
                  <a:srgbClr val="ADCEFF"/>
                </a:solidFill>
              </a:defRPr>
            </a:lvl1pPr>
          </a:lstStyle>
          <a:p>
            <a:r>
              <a:rPr lang="en-US"/>
              <a:t>Click to edit Master title style</a:t>
            </a:r>
          </a:p>
        </p:txBody>
      </p:sp>
      <p:pic>
        <p:nvPicPr>
          <p:cNvPr id="5" name="Picture 4" descr="A blue and white logo&#10;&#10;AI-generated content may be incorrect.">
            <a:extLst>
              <a:ext uri="{FF2B5EF4-FFF2-40B4-BE49-F238E27FC236}">
                <a16:creationId xmlns:a16="http://schemas.microsoft.com/office/drawing/2014/main" id="{5E75C0B7-9E7F-6D4E-EB38-2D6DCE9C0C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444" y="216092"/>
            <a:ext cx="2448881" cy="1632817"/>
          </a:xfrm>
          <a:prstGeom prst="rect">
            <a:avLst/>
          </a:prstGeom>
        </p:spPr>
      </p:pic>
    </p:spTree>
    <p:extLst>
      <p:ext uri="{BB962C8B-B14F-4D97-AF65-F5344CB8AC3E}">
        <p14:creationId xmlns:p14="http://schemas.microsoft.com/office/powerpoint/2010/main" val="408086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blue text on a black background&#10;&#10;AI-generated content may be incorrect.">
            <a:extLst>
              <a:ext uri="{FF2B5EF4-FFF2-40B4-BE49-F238E27FC236}">
                <a16:creationId xmlns:a16="http://schemas.microsoft.com/office/drawing/2014/main" id="{02B1A502-061E-1988-E305-3F6B6621AE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839" y="6178020"/>
            <a:ext cx="2295412" cy="546629"/>
          </a:xfrm>
          <a:prstGeom prst="rect">
            <a:avLst/>
          </a:prstGeom>
        </p:spPr>
      </p:pic>
      <p:sp>
        <p:nvSpPr>
          <p:cNvPr id="24" name="Content Placeholder 25">
            <a:extLst>
              <a:ext uri="{FF2B5EF4-FFF2-40B4-BE49-F238E27FC236}">
                <a16:creationId xmlns:a16="http://schemas.microsoft.com/office/drawing/2014/main" id="{9ED3512D-3FC7-D7DC-5A61-071EB8CAC11B}"/>
              </a:ext>
            </a:extLst>
          </p:cNvPr>
          <p:cNvSpPr>
            <a:spLocks noGrp="1"/>
          </p:cNvSpPr>
          <p:nvPr>
            <p:ph sz="quarter" idx="29"/>
          </p:nvPr>
        </p:nvSpPr>
        <p:spPr>
          <a:xfrm>
            <a:off x="7528954" y="-21346"/>
            <a:ext cx="4674044" cy="6895236"/>
          </a:xfrm>
          <a:custGeom>
            <a:avLst/>
            <a:gdLst>
              <a:gd name="connsiteX0" fmla="*/ 0 w 2894507"/>
              <a:gd name="connsiteY0" fmla="*/ 383754 h 3426822"/>
              <a:gd name="connsiteX1" fmla="*/ 383754 w 2894507"/>
              <a:gd name="connsiteY1" fmla="*/ 0 h 3426822"/>
              <a:gd name="connsiteX2" fmla="*/ 2510753 w 2894507"/>
              <a:gd name="connsiteY2" fmla="*/ 0 h 3426822"/>
              <a:gd name="connsiteX3" fmla="*/ 2894507 w 2894507"/>
              <a:gd name="connsiteY3" fmla="*/ 383754 h 3426822"/>
              <a:gd name="connsiteX4" fmla="*/ 2894507 w 2894507"/>
              <a:gd name="connsiteY4" fmla="*/ 3043068 h 3426822"/>
              <a:gd name="connsiteX5" fmla="*/ 2510753 w 2894507"/>
              <a:gd name="connsiteY5" fmla="*/ 3426822 h 3426822"/>
              <a:gd name="connsiteX6" fmla="*/ 383754 w 2894507"/>
              <a:gd name="connsiteY6" fmla="*/ 3426822 h 3426822"/>
              <a:gd name="connsiteX7" fmla="*/ 0 w 2894507"/>
              <a:gd name="connsiteY7" fmla="*/ 3043068 h 3426822"/>
              <a:gd name="connsiteX8" fmla="*/ 0 w 2894507"/>
              <a:gd name="connsiteY8" fmla="*/ 383754 h 3426822"/>
              <a:gd name="connsiteX0" fmla="*/ 3461657 w 6356164"/>
              <a:gd name="connsiteY0" fmla="*/ 383754 h 6872841"/>
              <a:gd name="connsiteX1" fmla="*/ 3845411 w 6356164"/>
              <a:gd name="connsiteY1" fmla="*/ 0 h 6872841"/>
              <a:gd name="connsiteX2" fmla="*/ 5972410 w 6356164"/>
              <a:gd name="connsiteY2" fmla="*/ 0 h 6872841"/>
              <a:gd name="connsiteX3" fmla="*/ 6356164 w 6356164"/>
              <a:gd name="connsiteY3" fmla="*/ 383754 h 6872841"/>
              <a:gd name="connsiteX4" fmla="*/ 6356164 w 6356164"/>
              <a:gd name="connsiteY4" fmla="*/ 3043068 h 6872841"/>
              <a:gd name="connsiteX5" fmla="*/ 5972410 w 6356164"/>
              <a:gd name="connsiteY5" fmla="*/ 3426822 h 6872841"/>
              <a:gd name="connsiteX6" fmla="*/ 3845411 w 6356164"/>
              <a:gd name="connsiteY6" fmla="*/ 3426822 h 6872841"/>
              <a:gd name="connsiteX7" fmla="*/ 0 w 6356164"/>
              <a:gd name="connsiteY7" fmla="*/ 6863954 h 6872841"/>
              <a:gd name="connsiteX8" fmla="*/ 3461657 w 6356164"/>
              <a:gd name="connsiteY8" fmla="*/ 383754 h 6872841"/>
              <a:gd name="connsiteX0" fmla="*/ 3461657 w 6356164"/>
              <a:gd name="connsiteY0" fmla="*/ 383754 h 6964957"/>
              <a:gd name="connsiteX1" fmla="*/ 3845411 w 6356164"/>
              <a:gd name="connsiteY1" fmla="*/ 0 h 6964957"/>
              <a:gd name="connsiteX2" fmla="*/ 5972410 w 6356164"/>
              <a:gd name="connsiteY2" fmla="*/ 0 h 6964957"/>
              <a:gd name="connsiteX3" fmla="*/ 6356164 w 6356164"/>
              <a:gd name="connsiteY3" fmla="*/ 383754 h 6964957"/>
              <a:gd name="connsiteX4" fmla="*/ 6356164 w 6356164"/>
              <a:gd name="connsiteY4" fmla="*/ 3043068 h 6964957"/>
              <a:gd name="connsiteX5" fmla="*/ 5972410 w 6356164"/>
              <a:gd name="connsiteY5" fmla="*/ 3426822 h 6964957"/>
              <a:gd name="connsiteX6" fmla="*/ 2343183 w 6356164"/>
              <a:gd name="connsiteY6" fmla="*/ 6888479 h 6964957"/>
              <a:gd name="connsiteX7" fmla="*/ 0 w 6356164"/>
              <a:gd name="connsiteY7" fmla="*/ 6863954 h 6964957"/>
              <a:gd name="connsiteX8" fmla="*/ 3461657 w 6356164"/>
              <a:gd name="connsiteY8" fmla="*/ 383754 h 6964957"/>
              <a:gd name="connsiteX0" fmla="*/ 3461657 w 9215985"/>
              <a:gd name="connsiteY0" fmla="*/ 383754 h 6964957"/>
              <a:gd name="connsiteX1" fmla="*/ 3845411 w 9215985"/>
              <a:gd name="connsiteY1" fmla="*/ 0 h 6964957"/>
              <a:gd name="connsiteX2" fmla="*/ 5972410 w 9215985"/>
              <a:gd name="connsiteY2" fmla="*/ 0 h 6964957"/>
              <a:gd name="connsiteX3" fmla="*/ 6356164 w 9215985"/>
              <a:gd name="connsiteY3" fmla="*/ 383754 h 6964957"/>
              <a:gd name="connsiteX4" fmla="*/ 6356164 w 9215985"/>
              <a:gd name="connsiteY4" fmla="*/ 3043068 h 6964957"/>
              <a:gd name="connsiteX5" fmla="*/ 9205467 w 9215985"/>
              <a:gd name="connsiteY5" fmla="*/ 6921137 h 6964957"/>
              <a:gd name="connsiteX6" fmla="*/ 2343183 w 9215985"/>
              <a:gd name="connsiteY6" fmla="*/ 6888479 h 6964957"/>
              <a:gd name="connsiteX7" fmla="*/ 0 w 9215985"/>
              <a:gd name="connsiteY7" fmla="*/ 6863954 h 6964957"/>
              <a:gd name="connsiteX8" fmla="*/ 3461657 w 9215985"/>
              <a:gd name="connsiteY8" fmla="*/ 383754 h 6964957"/>
              <a:gd name="connsiteX0" fmla="*/ 3461657 w 9313369"/>
              <a:gd name="connsiteY0" fmla="*/ 383754 h 6964957"/>
              <a:gd name="connsiteX1" fmla="*/ 3845411 w 9313369"/>
              <a:gd name="connsiteY1" fmla="*/ 0 h 6964957"/>
              <a:gd name="connsiteX2" fmla="*/ 5972410 w 9313369"/>
              <a:gd name="connsiteY2" fmla="*/ 0 h 6964957"/>
              <a:gd name="connsiteX3" fmla="*/ 6356164 w 9313369"/>
              <a:gd name="connsiteY3" fmla="*/ 383754 h 6964957"/>
              <a:gd name="connsiteX4" fmla="*/ 9251764 w 9313369"/>
              <a:gd name="connsiteY4" fmla="*/ 6080182 h 6964957"/>
              <a:gd name="connsiteX5" fmla="*/ 9205467 w 9313369"/>
              <a:gd name="connsiteY5" fmla="*/ 6921137 h 6964957"/>
              <a:gd name="connsiteX6" fmla="*/ 2343183 w 9313369"/>
              <a:gd name="connsiteY6" fmla="*/ 6888479 h 6964957"/>
              <a:gd name="connsiteX7" fmla="*/ 0 w 9313369"/>
              <a:gd name="connsiteY7" fmla="*/ 6863954 h 6964957"/>
              <a:gd name="connsiteX8" fmla="*/ 3461657 w 9313369"/>
              <a:gd name="connsiteY8" fmla="*/ 383754 h 6964957"/>
              <a:gd name="connsiteX0" fmla="*/ 3461657 w 9313369"/>
              <a:gd name="connsiteY0" fmla="*/ 383754 h 6964957"/>
              <a:gd name="connsiteX1" fmla="*/ 3845411 w 9313369"/>
              <a:gd name="connsiteY1" fmla="*/ 0 h 6964957"/>
              <a:gd name="connsiteX2" fmla="*/ 5972410 w 9313369"/>
              <a:gd name="connsiteY2" fmla="*/ 0 h 6964957"/>
              <a:gd name="connsiteX3" fmla="*/ 6356164 w 9313369"/>
              <a:gd name="connsiteY3" fmla="*/ 383754 h 6964957"/>
              <a:gd name="connsiteX4" fmla="*/ 9251764 w 9313369"/>
              <a:gd name="connsiteY4" fmla="*/ 6080182 h 6964957"/>
              <a:gd name="connsiteX5" fmla="*/ 9205467 w 9313369"/>
              <a:gd name="connsiteY5" fmla="*/ 6921137 h 6964957"/>
              <a:gd name="connsiteX6" fmla="*/ 2343183 w 9313369"/>
              <a:gd name="connsiteY6" fmla="*/ 6888479 h 6964957"/>
              <a:gd name="connsiteX7" fmla="*/ 0 w 9313369"/>
              <a:gd name="connsiteY7" fmla="*/ 6863954 h 6964957"/>
              <a:gd name="connsiteX8" fmla="*/ 3461657 w 9313369"/>
              <a:gd name="connsiteY8" fmla="*/ 383754 h 6964957"/>
              <a:gd name="connsiteX0" fmla="*/ 3461657 w 9680783"/>
              <a:gd name="connsiteY0" fmla="*/ 383754 h 6964957"/>
              <a:gd name="connsiteX1" fmla="*/ 3845411 w 9680783"/>
              <a:gd name="connsiteY1" fmla="*/ 0 h 6964957"/>
              <a:gd name="connsiteX2" fmla="*/ 5972410 w 9680783"/>
              <a:gd name="connsiteY2" fmla="*/ 0 h 6964957"/>
              <a:gd name="connsiteX3" fmla="*/ 9229992 w 9680783"/>
              <a:gd name="connsiteY3" fmla="*/ 383754 h 6964957"/>
              <a:gd name="connsiteX4" fmla="*/ 9251764 w 9680783"/>
              <a:gd name="connsiteY4" fmla="*/ 6080182 h 6964957"/>
              <a:gd name="connsiteX5" fmla="*/ 9205467 w 9680783"/>
              <a:gd name="connsiteY5" fmla="*/ 6921137 h 6964957"/>
              <a:gd name="connsiteX6" fmla="*/ 2343183 w 9680783"/>
              <a:gd name="connsiteY6" fmla="*/ 6888479 h 6964957"/>
              <a:gd name="connsiteX7" fmla="*/ 0 w 9680783"/>
              <a:gd name="connsiteY7" fmla="*/ 6863954 h 6964957"/>
              <a:gd name="connsiteX8" fmla="*/ 3461657 w 9680783"/>
              <a:gd name="connsiteY8" fmla="*/ 383754 h 6964957"/>
              <a:gd name="connsiteX0" fmla="*/ 3461657 w 9680783"/>
              <a:gd name="connsiteY0" fmla="*/ 394640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461657 w 9680783"/>
              <a:gd name="connsiteY8" fmla="*/ 394640 h 6975843"/>
              <a:gd name="connsiteX0" fmla="*/ 3461657 w 9680783"/>
              <a:gd name="connsiteY0" fmla="*/ 394640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461657 w 9680783"/>
              <a:gd name="connsiteY8" fmla="*/ 394640 h 6975843"/>
              <a:gd name="connsiteX0" fmla="*/ 3377574 w 9680783"/>
              <a:gd name="connsiteY0" fmla="*/ 405151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93340 w 9680783"/>
              <a:gd name="connsiteY0" fmla="*/ 410406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93340 w 9680783"/>
              <a:gd name="connsiteY8" fmla="*/ 410406 h 6975843"/>
              <a:gd name="connsiteX0" fmla="*/ 3393340 w 9680783"/>
              <a:gd name="connsiteY0" fmla="*/ 410406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93340 w 9680783"/>
              <a:gd name="connsiteY8" fmla="*/ 410406 h 6975843"/>
              <a:gd name="connsiteX0" fmla="*/ 3393340 w 9680783"/>
              <a:gd name="connsiteY0" fmla="*/ 410406 h 6932023"/>
              <a:gd name="connsiteX1" fmla="*/ 4050363 w 9680783"/>
              <a:gd name="connsiteY1" fmla="*/ 5630 h 6932023"/>
              <a:gd name="connsiteX2" fmla="*/ 9281667 w 9680783"/>
              <a:gd name="connsiteY2" fmla="*/ 0 h 6932023"/>
              <a:gd name="connsiteX3" fmla="*/ 9229992 w 9680783"/>
              <a:gd name="connsiteY3" fmla="*/ 394640 h 6932023"/>
              <a:gd name="connsiteX4" fmla="*/ 9251764 w 9680783"/>
              <a:gd name="connsiteY4" fmla="*/ 6091068 h 6932023"/>
              <a:gd name="connsiteX5" fmla="*/ 9205467 w 9680783"/>
              <a:gd name="connsiteY5" fmla="*/ 6932023 h 6932023"/>
              <a:gd name="connsiteX6" fmla="*/ 2343183 w 9680783"/>
              <a:gd name="connsiteY6" fmla="*/ 6899365 h 6932023"/>
              <a:gd name="connsiteX7" fmla="*/ 0 w 9680783"/>
              <a:gd name="connsiteY7" fmla="*/ 6874840 h 6932023"/>
              <a:gd name="connsiteX8" fmla="*/ 3393340 w 9680783"/>
              <a:gd name="connsiteY8" fmla="*/ 410406 h 6932023"/>
              <a:gd name="connsiteX0" fmla="*/ 3393340 w 9680783"/>
              <a:gd name="connsiteY0" fmla="*/ 410406 h 6932023"/>
              <a:gd name="connsiteX1" fmla="*/ 4050363 w 9680783"/>
              <a:gd name="connsiteY1" fmla="*/ 5630 h 6932023"/>
              <a:gd name="connsiteX2" fmla="*/ 9281667 w 9680783"/>
              <a:gd name="connsiteY2" fmla="*/ 0 h 6932023"/>
              <a:gd name="connsiteX3" fmla="*/ 9229992 w 9680783"/>
              <a:gd name="connsiteY3" fmla="*/ 394640 h 6932023"/>
              <a:gd name="connsiteX4" fmla="*/ 9251764 w 9680783"/>
              <a:gd name="connsiteY4" fmla="*/ 6091068 h 6932023"/>
              <a:gd name="connsiteX5" fmla="*/ 9205467 w 9680783"/>
              <a:gd name="connsiteY5" fmla="*/ 6932023 h 6932023"/>
              <a:gd name="connsiteX6" fmla="*/ 2343183 w 9680783"/>
              <a:gd name="connsiteY6" fmla="*/ 6899365 h 6932023"/>
              <a:gd name="connsiteX7" fmla="*/ 0 w 9680783"/>
              <a:gd name="connsiteY7" fmla="*/ 6874840 h 6932023"/>
              <a:gd name="connsiteX8" fmla="*/ 3393340 w 9680783"/>
              <a:gd name="connsiteY8" fmla="*/ 410406 h 6932023"/>
              <a:gd name="connsiteX0" fmla="*/ 3393340 w 9680783"/>
              <a:gd name="connsiteY0" fmla="*/ 410406 h 6905747"/>
              <a:gd name="connsiteX1" fmla="*/ 4050363 w 9680783"/>
              <a:gd name="connsiteY1" fmla="*/ 5630 h 6905747"/>
              <a:gd name="connsiteX2" fmla="*/ 9281667 w 9680783"/>
              <a:gd name="connsiteY2" fmla="*/ 0 h 6905747"/>
              <a:gd name="connsiteX3" fmla="*/ 9229992 w 9680783"/>
              <a:gd name="connsiteY3" fmla="*/ 394640 h 6905747"/>
              <a:gd name="connsiteX4" fmla="*/ 9251764 w 9680783"/>
              <a:gd name="connsiteY4" fmla="*/ 6091068 h 6905747"/>
              <a:gd name="connsiteX5" fmla="*/ 9215978 w 9680783"/>
              <a:gd name="connsiteY5" fmla="*/ 6905747 h 6905747"/>
              <a:gd name="connsiteX6" fmla="*/ 2343183 w 9680783"/>
              <a:gd name="connsiteY6" fmla="*/ 6899365 h 6905747"/>
              <a:gd name="connsiteX7" fmla="*/ 0 w 9680783"/>
              <a:gd name="connsiteY7" fmla="*/ 6874840 h 6905747"/>
              <a:gd name="connsiteX8" fmla="*/ 3393340 w 9680783"/>
              <a:gd name="connsiteY8" fmla="*/ 410406 h 6905747"/>
              <a:gd name="connsiteX0" fmla="*/ 3393340 w 9680783"/>
              <a:gd name="connsiteY0" fmla="*/ 410406 h 6905747"/>
              <a:gd name="connsiteX1" fmla="*/ 4050363 w 9680783"/>
              <a:gd name="connsiteY1" fmla="*/ 5630 h 6905747"/>
              <a:gd name="connsiteX2" fmla="*/ 9281667 w 9680783"/>
              <a:gd name="connsiteY2" fmla="*/ 0 h 6905747"/>
              <a:gd name="connsiteX3" fmla="*/ 9229992 w 9680783"/>
              <a:gd name="connsiteY3" fmla="*/ 394640 h 6905747"/>
              <a:gd name="connsiteX4" fmla="*/ 9251764 w 9680783"/>
              <a:gd name="connsiteY4" fmla="*/ 6091068 h 6905747"/>
              <a:gd name="connsiteX5" fmla="*/ 9215978 w 9680783"/>
              <a:gd name="connsiteY5" fmla="*/ 6905747 h 6905747"/>
              <a:gd name="connsiteX6" fmla="*/ 2343183 w 9680783"/>
              <a:gd name="connsiteY6" fmla="*/ 6899365 h 6905747"/>
              <a:gd name="connsiteX7" fmla="*/ 0 w 9680783"/>
              <a:gd name="connsiteY7" fmla="*/ 6874840 h 6905747"/>
              <a:gd name="connsiteX8" fmla="*/ 3393340 w 9680783"/>
              <a:gd name="connsiteY8" fmla="*/ 410406 h 6905747"/>
              <a:gd name="connsiteX0" fmla="*/ 3393340 w 9667777"/>
              <a:gd name="connsiteY0" fmla="*/ 410406 h 6905747"/>
              <a:gd name="connsiteX1" fmla="*/ 4050363 w 9667777"/>
              <a:gd name="connsiteY1" fmla="*/ 5630 h 6905747"/>
              <a:gd name="connsiteX2" fmla="*/ 9281667 w 9667777"/>
              <a:gd name="connsiteY2" fmla="*/ 0 h 6905747"/>
              <a:gd name="connsiteX3" fmla="*/ 9229992 w 9667777"/>
              <a:gd name="connsiteY3" fmla="*/ 394640 h 6905747"/>
              <a:gd name="connsiteX4" fmla="*/ 9204467 w 9667777"/>
              <a:gd name="connsiteY4" fmla="*/ 6096324 h 6905747"/>
              <a:gd name="connsiteX5" fmla="*/ 9215978 w 9667777"/>
              <a:gd name="connsiteY5" fmla="*/ 6905747 h 6905747"/>
              <a:gd name="connsiteX6" fmla="*/ 2343183 w 9667777"/>
              <a:gd name="connsiteY6" fmla="*/ 6899365 h 6905747"/>
              <a:gd name="connsiteX7" fmla="*/ 0 w 9667777"/>
              <a:gd name="connsiteY7" fmla="*/ 6874840 h 6905747"/>
              <a:gd name="connsiteX8" fmla="*/ 3393340 w 9667777"/>
              <a:gd name="connsiteY8" fmla="*/ 410406 h 6905747"/>
              <a:gd name="connsiteX0" fmla="*/ 3393340 w 9656021"/>
              <a:gd name="connsiteY0" fmla="*/ 410406 h 6905747"/>
              <a:gd name="connsiteX1" fmla="*/ 4050363 w 9656021"/>
              <a:gd name="connsiteY1" fmla="*/ 5630 h 6905747"/>
              <a:gd name="connsiteX2" fmla="*/ 9281667 w 9656021"/>
              <a:gd name="connsiteY2" fmla="*/ 0 h 6905747"/>
              <a:gd name="connsiteX3" fmla="*/ 9229992 w 9656021"/>
              <a:gd name="connsiteY3" fmla="*/ 394640 h 6905747"/>
              <a:gd name="connsiteX4" fmla="*/ 9204467 w 9656021"/>
              <a:gd name="connsiteY4" fmla="*/ 6096324 h 6905747"/>
              <a:gd name="connsiteX5" fmla="*/ 9215978 w 9656021"/>
              <a:gd name="connsiteY5" fmla="*/ 6905747 h 6905747"/>
              <a:gd name="connsiteX6" fmla="*/ 2343183 w 9656021"/>
              <a:gd name="connsiteY6" fmla="*/ 6899365 h 6905747"/>
              <a:gd name="connsiteX7" fmla="*/ 0 w 9656021"/>
              <a:gd name="connsiteY7" fmla="*/ 6874840 h 6905747"/>
              <a:gd name="connsiteX8" fmla="*/ 3393340 w 9656021"/>
              <a:gd name="connsiteY8" fmla="*/ 410406 h 6905747"/>
              <a:gd name="connsiteX0" fmla="*/ 3393340 w 9636557"/>
              <a:gd name="connsiteY0" fmla="*/ 410406 h 6905747"/>
              <a:gd name="connsiteX1" fmla="*/ 4050363 w 9636557"/>
              <a:gd name="connsiteY1" fmla="*/ 5630 h 6905747"/>
              <a:gd name="connsiteX2" fmla="*/ 9281667 w 9636557"/>
              <a:gd name="connsiteY2" fmla="*/ 0 h 6905747"/>
              <a:gd name="connsiteX3" fmla="*/ 9203716 w 9636557"/>
              <a:gd name="connsiteY3" fmla="*/ 399895 h 6905747"/>
              <a:gd name="connsiteX4" fmla="*/ 9204467 w 9636557"/>
              <a:gd name="connsiteY4" fmla="*/ 6096324 h 6905747"/>
              <a:gd name="connsiteX5" fmla="*/ 9215978 w 9636557"/>
              <a:gd name="connsiteY5" fmla="*/ 6905747 h 6905747"/>
              <a:gd name="connsiteX6" fmla="*/ 2343183 w 9636557"/>
              <a:gd name="connsiteY6" fmla="*/ 6899365 h 6905747"/>
              <a:gd name="connsiteX7" fmla="*/ 0 w 9636557"/>
              <a:gd name="connsiteY7" fmla="*/ 6874840 h 6905747"/>
              <a:gd name="connsiteX8" fmla="*/ 3393340 w 9636557"/>
              <a:gd name="connsiteY8" fmla="*/ 410406 h 6905747"/>
              <a:gd name="connsiteX0" fmla="*/ 3393340 w 9359176"/>
              <a:gd name="connsiteY0" fmla="*/ 410406 h 6905747"/>
              <a:gd name="connsiteX1" fmla="*/ 4050363 w 9359176"/>
              <a:gd name="connsiteY1" fmla="*/ 5630 h 6905747"/>
              <a:gd name="connsiteX2" fmla="*/ 9281667 w 9359176"/>
              <a:gd name="connsiteY2" fmla="*/ 0 h 6905747"/>
              <a:gd name="connsiteX3" fmla="*/ 9203716 w 9359176"/>
              <a:gd name="connsiteY3" fmla="*/ 399895 h 6905747"/>
              <a:gd name="connsiteX4" fmla="*/ 9204467 w 9359176"/>
              <a:gd name="connsiteY4" fmla="*/ 6096324 h 6905747"/>
              <a:gd name="connsiteX5" fmla="*/ 9215978 w 9359176"/>
              <a:gd name="connsiteY5" fmla="*/ 6905747 h 6905747"/>
              <a:gd name="connsiteX6" fmla="*/ 2343183 w 9359176"/>
              <a:gd name="connsiteY6" fmla="*/ 6899365 h 6905747"/>
              <a:gd name="connsiteX7" fmla="*/ 0 w 9359176"/>
              <a:gd name="connsiteY7" fmla="*/ 6874840 h 6905747"/>
              <a:gd name="connsiteX8" fmla="*/ 3393340 w 9359176"/>
              <a:gd name="connsiteY8" fmla="*/ 410406 h 6905747"/>
              <a:gd name="connsiteX0" fmla="*/ 3393340 w 9362063"/>
              <a:gd name="connsiteY0" fmla="*/ 410406 h 6905747"/>
              <a:gd name="connsiteX1" fmla="*/ 4050363 w 9362063"/>
              <a:gd name="connsiteY1" fmla="*/ 5630 h 6905747"/>
              <a:gd name="connsiteX2" fmla="*/ 9281667 w 9362063"/>
              <a:gd name="connsiteY2" fmla="*/ 0 h 6905747"/>
              <a:gd name="connsiteX3" fmla="*/ 9219482 w 9362063"/>
              <a:gd name="connsiteY3" fmla="*/ 405150 h 6905747"/>
              <a:gd name="connsiteX4" fmla="*/ 9204467 w 9362063"/>
              <a:gd name="connsiteY4" fmla="*/ 6096324 h 6905747"/>
              <a:gd name="connsiteX5" fmla="*/ 9215978 w 9362063"/>
              <a:gd name="connsiteY5" fmla="*/ 6905747 h 6905747"/>
              <a:gd name="connsiteX6" fmla="*/ 2343183 w 9362063"/>
              <a:gd name="connsiteY6" fmla="*/ 6899365 h 6905747"/>
              <a:gd name="connsiteX7" fmla="*/ 0 w 9362063"/>
              <a:gd name="connsiteY7" fmla="*/ 6874840 h 6905747"/>
              <a:gd name="connsiteX8" fmla="*/ 3393340 w 9362063"/>
              <a:gd name="connsiteY8" fmla="*/ 410406 h 6905747"/>
              <a:gd name="connsiteX0" fmla="*/ 3393340 w 9283027"/>
              <a:gd name="connsiteY0" fmla="*/ 410406 h 6905747"/>
              <a:gd name="connsiteX1" fmla="*/ 4050363 w 9283027"/>
              <a:gd name="connsiteY1" fmla="*/ 5630 h 6905747"/>
              <a:gd name="connsiteX2" fmla="*/ 9281667 w 9283027"/>
              <a:gd name="connsiteY2" fmla="*/ 0 h 6905747"/>
              <a:gd name="connsiteX3" fmla="*/ 9219482 w 9283027"/>
              <a:gd name="connsiteY3" fmla="*/ 405150 h 6905747"/>
              <a:gd name="connsiteX4" fmla="*/ 9204467 w 9283027"/>
              <a:gd name="connsiteY4" fmla="*/ 6096324 h 6905747"/>
              <a:gd name="connsiteX5" fmla="*/ 9215978 w 9283027"/>
              <a:gd name="connsiteY5" fmla="*/ 6905747 h 6905747"/>
              <a:gd name="connsiteX6" fmla="*/ 2343183 w 9283027"/>
              <a:gd name="connsiteY6" fmla="*/ 6899365 h 6905747"/>
              <a:gd name="connsiteX7" fmla="*/ 0 w 9283027"/>
              <a:gd name="connsiteY7" fmla="*/ 6874840 h 6905747"/>
              <a:gd name="connsiteX8" fmla="*/ 3393340 w 9283027"/>
              <a:gd name="connsiteY8" fmla="*/ 410406 h 6905747"/>
              <a:gd name="connsiteX0" fmla="*/ 3393340 w 9223203"/>
              <a:gd name="connsiteY0" fmla="*/ 404776 h 6900117"/>
              <a:gd name="connsiteX1" fmla="*/ 4050363 w 9223203"/>
              <a:gd name="connsiteY1" fmla="*/ 0 h 6900117"/>
              <a:gd name="connsiteX2" fmla="*/ 9213350 w 9223203"/>
              <a:gd name="connsiteY2" fmla="*/ 10136 h 6900117"/>
              <a:gd name="connsiteX3" fmla="*/ 9219482 w 9223203"/>
              <a:gd name="connsiteY3" fmla="*/ 399520 h 6900117"/>
              <a:gd name="connsiteX4" fmla="*/ 9204467 w 9223203"/>
              <a:gd name="connsiteY4" fmla="*/ 6090694 h 6900117"/>
              <a:gd name="connsiteX5" fmla="*/ 9215978 w 9223203"/>
              <a:gd name="connsiteY5" fmla="*/ 6900117 h 6900117"/>
              <a:gd name="connsiteX6" fmla="*/ 2343183 w 9223203"/>
              <a:gd name="connsiteY6" fmla="*/ 6893735 h 6900117"/>
              <a:gd name="connsiteX7" fmla="*/ 0 w 9223203"/>
              <a:gd name="connsiteY7" fmla="*/ 6869210 h 6900117"/>
              <a:gd name="connsiteX8" fmla="*/ 3393340 w 9223203"/>
              <a:gd name="connsiteY8" fmla="*/ 404776 h 6900117"/>
              <a:gd name="connsiteX0" fmla="*/ 3393340 w 9223203"/>
              <a:gd name="connsiteY0" fmla="*/ 404776 h 6900117"/>
              <a:gd name="connsiteX1" fmla="*/ 4050363 w 9223203"/>
              <a:gd name="connsiteY1" fmla="*/ 0 h 6900117"/>
              <a:gd name="connsiteX2" fmla="*/ 9213350 w 9223203"/>
              <a:gd name="connsiteY2" fmla="*/ 10136 h 6900117"/>
              <a:gd name="connsiteX3" fmla="*/ 9219482 w 9223203"/>
              <a:gd name="connsiteY3" fmla="*/ 399520 h 6900117"/>
              <a:gd name="connsiteX4" fmla="*/ 9204467 w 9223203"/>
              <a:gd name="connsiteY4" fmla="*/ 6090694 h 6900117"/>
              <a:gd name="connsiteX5" fmla="*/ 9215978 w 9223203"/>
              <a:gd name="connsiteY5" fmla="*/ 6900117 h 6900117"/>
              <a:gd name="connsiteX6" fmla="*/ 2343183 w 9223203"/>
              <a:gd name="connsiteY6" fmla="*/ 6893735 h 6900117"/>
              <a:gd name="connsiteX7" fmla="*/ 0 w 9223203"/>
              <a:gd name="connsiteY7" fmla="*/ 6869210 h 6900117"/>
              <a:gd name="connsiteX8" fmla="*/ 3393340 w 9223203"/>
              <a:gd name="connsiteY8" fmla="*/ 404776 h 6900117"/>
              <a:gd name="connsiteX0" fmla="*/ 3393340 w 9223860"/>
              <a:gd name="connsiteY0" fmla="*/ 404776 h 6900117"/>
              <a:gd name="connsiteX1" fmla="*/ 4050363 w 9223860"/>
              <a:gd name="connsiteY1" fmla="*/ 0 h 6900117"/>
              <a:gd name="connsiteX2" fmla="*/ 9223860 w 9223860"/>
              <a:gd name="connsiteY2" fmla="*/ 4881 h 6900117"/>
              <a:gd name="connsiteX3" fmla="*/ 9219482 w 9223860"/>
              <a:gd name="connsiteY3" fmla="*/ 399520 h 6900117"/>
              <a:gd name="connsiteX4" fmla="*/ 9204467 w 9223860"/>
              <a:gd name="connsiteY4" fmla="*/ 6090694 h 6900117"/>
              <a:gd name="connsiteX5" fmla="*/ 9215978 w 9223860"/>
              <a:gd name="connsiteY5" fmla="*/ 6900117 h 6900117"/>
              <a:gd name="connsiteX6" fmla="*/ 2343183 w 9223860"/>
              <a:gd name="connsiteY6" fmla="*/ 6893735 h 6900117"/>
              <a:gd name="connsiteX7" fmla="*/ 0 w 9223860"/>
              <a:gd name="connsiteY7" fmla="*/ 6869210 h 6900117"/>
              <a:gd name="connsiteX8" fmla="*/ 3393340 w 9223860"/>
              <a:gd name="connsiteY8" fmla="*/ 404776 h 6900117"/>
              <a:gd name="connsiteX0" fmla="*/ 1109919 w 6940439"/>
              <a:gd name="connsiteY0" fmla="*/ 404776 h 6904106"/>
              <a:gd name="connsiteX1" fmla="*/ 1766942 w 6940439"/>
              <a:gd name="connsiteY1" fmla="*/ 0 h 6904106"/>
              <a:gd name="connsiteX2" fmla="*/ 6940439 w 6940439"/>
              <a:gd name="connsiteY2" fmla="*/ 4881 h 6904106"/>
              <a:gd name="connsiteX3" fmla="*/ 6936061 w 6940439"/>
              <a:gd name="connsiteY3" fmla="*/ 399520 h 6904106"/>
              <a:gd name="connsiteX4" fmla="*/ 6921046 w 6940439"/>
              <a:gd name="connsiteY4" fmla="*/ 6090694 h 6904106"/>
              <a:gd name="connsiteX5" fmla="*/ 6932557 w 6940439"/>
              <a:gd name="connsiteY5" fmla="*/ 6900117 h 6904106"/>
              <a:gd name="connsiteX6" fmla="*/ 59762 w 6940439"/>
              <a:gd name="connsiteY6" fmla="*/ 6893735 h 6904106"/>
              <a:gd name="connsiteX7" fmla="*/ 54665 w 6940439"/>
              <a:gd name="connsiteY7" fmla="*/ 6903934 h 6904106"/>
              <a:gd name="connsiteX8" fmla="*/ 1109919 w 6940439"/>
              <a:gd name="connsiteY8" fmla="*/ 404776 h 6904106"/>
              <a:gd name="connsiteX0" fmla="*/ 1109919 w 6940439"/>
              <a:gd name="connsiteY0" fmla="*/ 404776 h 6904106"/>
              <a:gd name="connsiteX1" fmla="*/ 1766942 w 6940439"/>
              <a:gd name="connsiteY1" fmla="*/ 0 h 6904106"/>
              <a:gd name="connsiteX2" fmla="*/ 6940439 w 6940439"/>
              <a:gd name="connsiteY2" fmla="*/ 4881 h 6904106"/>
              <a:gd name="connsiteX3" fmla="*/ 6936061 w 6940439"/>
              <a:gd name="connsiteY3" fmla="*/ 399520 h 6904106"/>
              <a:gd name="connsiteX4" fmla="*/ 6921046 w 6940439"/>
              <a:gd name="connsiteY4" fmla="*/ 6090694 h 6904106"/>
              <a:gd name="connsiteX5" fmla="*/ 6932557 w 6940439"/>
              <a:gd name="connsiteY5" fmla="*/ 6900117 h 6904106"/>
              <a:gd name="connsiteX6" fmla="*/ 59762 w 6940439"/>
              <a:gd name="connsiteY6" fmla="*/ 6893735 h 6904106"/>
              <a:gd name="connsiteX7" fmla="*/ 54665 w 6940439"/>
              <a:gd name="connsiteY7" fmla="*/ 6903934 h 6904106"/>
              <a:gd name="connsiteX8" fmla="*/ 1109919 w 6940439"/>
              <a:gd name="connsiteY8" fmla="*/ 404776 h 6904106"/>
              <a:gd name="connsiteX0" fmla="*/ 1109919 w 6940439"/>
              <a:gd name="connsiteY0" fmla="*/ 404776 h 6904106"/>
              <a:gd name="connsiteX1" fmla="*/ 2692917 w 6940439"/>
              <a:gd name="connsiteY1" fmla="*/ 0 h 6904106"/>
              <a:gd name="connsiteX2" fmla="*/ 6940439 w 6940439"/>
              <a:gd name="connsiteY2" fmla="*/ 4881 h 6904106"/>
              <a:gd name="connsiteX3" fmla="*/ 6936061 w 6940439"/>
              <a:gd name="connsiteY3" fmla="*/ 399520 h 6904106"/>
              <a:gd name="connsiteX4" fmla="*/ 6921046 w 6940439"/>
              <a:gd name="connsiteY4" fmla="*/ 6090694 h 6904106"/>
              <a:gd name="connsiteX5" fmla="*/ 6932557 w 6940439"/>
              <a:gd name="connsiteY5" fmla="*/ 6900117 h 6904106"/>
              <a:gd name="connsiteX6" fmla="*/ 59762 w 6940439"/>
              <a:gd name="connsiteY6" fmla="*/ 6893735 h 6904106"/>
              <a:gd name="connsiteX7" fmla="*/ 54665 w 6940439"/>
              <a:gd name="connsiteY7" fmla="*/ 6903934 h 6904106"/>
              <a:gd name="connsiteX8" fmla="*/ 1109919 w 6940439"/>
              <a:gd name="connsiteY8" fmla="*/ 404776 h 6904106"/>
              <a:gd name="connsiteX0" fmla="*/ 2660927 w 6940439"/>
              <a:gd name="connsiteY0" fmla="*/ 752017 h 6904106"/>
              <a:gd name="connsiteX1" fmla="*/ 2692917 w 6940439"/>
              <a:gd name="connsiteY1" fmla="*/ 0 h 6904106"/>
              <a:gd name="connsiteX2" fmla="*/ 6940439 w 6940439"/>
              <a:gd name="connsiteY2" fmla="*/ 4881 h 6904106"/>
              <a:gd name="connsiteX3" fmla="*/ 6936061 w 6940439"/>
              <a:gd name="connsiteY3" fmla="*/ 399520 h 6904106"/>
              <a:gd name="connsiteX4" fmla="*/ 6921046 w 6940439"/>
              <a:gd name="connsiteY4" fmla="*/ 6090694 h 6904106"/>
              <a:gd name="connsiteX5" fmla="*/ 6932557 w 6940439"/>
              <a:gd name="connsiteY5" fmla="*/ 6900117 h 6904106"/>
              <a:gd name="connsiteX6" fmla="*/ 59762 w 6940439"/>
              <a:gd name="connsiteY6" fmla="*/ 6893735 h 6904106"/>
              <a:gd name="connsiteX7" fmla="*/ 54665 w 6940439"/>
              <a:gd name="connsiteY7" fmla="*/ 6903934 h 6904106"/>
              <a:gd name="connsiteX8" fmla="*/ 2660927 w 6940439"/>
              <a:gd name="connsiteY8" fmla="*/ 752017 h 6904106"/>
              <a:gd name="connsiteX0" fmla="*/ 2601165 w 6880677"/>
              <a:gd name="connsiteY0" fmla="*/ 752017 h 6900117"/>
              <a:gd name="connsiteX1" fmla="*/ 2633155 w 6880677"/>
              <a:gd name="connsiteY1" fmla="*/ 0 h 6900117"/>
              <a:gd name="connsiteX2" fmla="*/ 6880677 w 6880677"/>
              <a:gd name="connsiteY2" fmla="*/ 4881 h 6900117"/>
              <a:gd name="connsiteX3" fmla="*/ 6876299 w 6880677"/>
              <a:gd name="connsiteY3" fmla="*/ 399520 h 6900117"/>
              <a:gd name="connsiteX4" fmla="*/ 6861284 w 6880677"/>
              <a:gd name="connsiteY4" fmla="*/ 6090694 h 6900117"/>
              <a:gd name="connsiteX5" fmla="*/ 6872795 w 6880677"/>
              <a:gd name="connsiteY5" fmla="*/ 6900117 h 6900117"/>
              <a:gd name="connsiteX6" fmla="*/ 0 w 6880677"/>
              <a:gd name="connsiteY6" fmla="*/ 6893735 h 6900117"/>
              <a:gd name="connsiteX7" fmla="*/ 2622356 w 6880677"/>
              <a:gd name="connsiteY7" fmla="*/ 6892359 h 6900117"/>
              <a:gd name="connsiteX8" fmla="*/ 2601165 w 6880677"/>
              <a:gd name="connsiteY8" fmla="*/ 752017 h 6900117"/>
              <a:gd name="connsiteX0" fmla="*/ 166957 w 4446469"/>
              <a:gd name="connsiteY0" fmla="*/ 752017 h 6900117"/>
              <a:gd name="connsiteX1" fmla="*/ 198947 w 4446469"/>
              <a:gd name="connsiteY1" fmla="*/ 0 h 6900117"/>
              <a:gd name="connsiteX2" fmla="*/ 4446469 w 4446469"/>
              <a:gd name="connsiteY2" fmla="*/ 4881 h 6900117"/>
              <a:gd name="connsiteX3" fmla="*/ 4442091 w 4446469"/>
              <a:gd name="connsiteY3" fmla="*/ 399520 h 6900117"/>
              <a:gd name="connsiteX4" fmla="*/ 4427076 w 4446469"/>
              <a:gd name="connsiteY4" fmla="*/ 6090694 h 6900117"/>
              <a:gd name="connsiteX5" fmla="*/ 4438587 w 4446469"/>
              <a:gd name="connsiteY5" fmla="*/ 6900117 h 6900117"/>
              <a:gd name="connsiteX6" fmla="*/ 1686379 w 4446469"/>
              <a:gd name="connsiteY6" fmla="*/ 6893735 h 6900117"/>
              <a:gd name="connsiteX7" fmla="*/ 188148 w 4446469"/>
              <a:gd name="connsiteY7" fmla="*/ 6892359 h 6900117"/>
              <a:gd name="connsiteX8" fmla="*/ 166957 w 4446469"/>
              <a:gd name="connsiteY8" fmla="*/ 752017 h 6900117"/>
              <a:gd name="connsiteX0" fmla="*/ 139010 w 4418522"/>
              <a:gd name="connsiteY0" fmla="*/ 752017 h 6900117"/>
              <a:gd name="connsiteX1" fmla="*/ 171000 w 4418522"/>
              <a:gd name="connsiteY1" fmla="*/ 0 h 6900117"/>
              <a:gd name="connsiteX2" fmla="*/ 4418522 w 4418522"/>
              <a:gd name="connsiteY2" fmla="*/ 4881 h 6900117"/>
              <a:gd name="connsiteX3" fmla="*/ 4414144 w 4418522"/>
              <a:gd name="connsiteY3" fmla="*/ 399520 h 6900117"/>
              <a:gd name="connsiteX4" fmla="*/ 4399129 w 4418522"/>
              <a:gd name="connsiteY4" fmla="*/ 6090694 h 6900117"/>
              <a:gd name="connsiteX5" fmla="*/ 4410640 w 4418522"/>
              <a:gd name="connsiteY5" fmla="*/ 6900117 h 6900117"/>
              <a:gd name="connsiteX6" fmla="*/ 1658432 w 4418522"/>
              <a:gd name="connsiteY6" fmla="*/ 6893735 h 6900117"/>
              <a:gd name="connsiteX7" fmla="*/ 160201 w 4418522"/>
              <a:gd name="connsiteY7" fmla="*/ 6892359 h 6900117"/>
              <a:gd name="connsiteX8" fmla="*/ 139010 w 4418522"/>
              <a:gd name="connsiteY8" fmla="*/ 752017 h 6900117"/>
              <a:gd name="connsiteX0" fmla="*/ 1362 w 4280874"/>
              <a:gd name="connsiteY0" fmla="*/ 747136 h 6895236"/>
              <a:gd name="connsiteX1" fmla="*/ 681534 w 4280874"/>
              <a:gd name="connsiteY1" fmla="*/ 6694 h 6895236"/>
              <a:gd name="connsiteX2" fmla="*/ 4280874 w 4280874"/>
              <a:gd name="connsiteY2" fmla="*/ 0 h 6895236"/>
              <a:gd name="connsiteX3" fmla="*/ 4276496 w 4280874"/>
              <a:gd name="connsiteY3" fmla="*/ 394639 h 6895236"/>
              <a:gd name="connsiteX4" fmla="*/ 4261481 w 4280874"/>
              <a:gd name="connsiteY4" fmla="*/ 6085813 h 6895236"/>
              <a:gd name="connsiteX5" fmla="*/ 4272992 w 4280874"/>
              <a:gd name="connsiteY5" fmla="*/ 6895236 h 6895236"/>
              <a:gd name="connsiteX6" fmla="*/ 1520784 w 4280874"/>
              <a:gd name="connsiteY6" fmla="*/ 6888854 h 6895236"/>
              <a:gd name="connsiteX7" fmla="*/ 22553 w 4280874"/>
              <a:gd name="connsiteY7" fmla="*/ 6887478 h 6895236"/>
              <a:gd name="connsiteX8" fmla="*/ 1362 w 4280874"/>
              <a:gd name="connsiteY8" fmla="*/ 747136 h 6895236"/>
              <a:gd name="connsiteX0" fmla="*/ 1362 w 4280874"/>
              <a:gd name="connsiteY0" fmla="*/ 747136 h 6895236"/>
              <a:gd name="connsiteX1" fmla="*/ 681534 w 4280874"/>
              <a:gd name="connsiteY1" fmla="*/ 6694 h 6895236"/>
              <a:gd name="connsiteX2" fmla="*/ 4280874 w 4280874"/>
              <a:gd name="connsiteY2" fmla="*/ 0 h 6895236"/>
              <a:gd name="connsiteX3" fmla="*/ 4276496 w 4280874"/>
              <a:gd name="connsiteY3" fmla="*/ 394639 h 6895236"/>
              <a:gd name="connsiteX4" fmla="*/ 4261481 w 4280874"/>
              <a:gd name="connsiteY4" fmla="*/ 6085813 h 6895236"/>
              <a:gd name="connsiteX5" fmla="*/ 4272992 w 4280874"/>
              <a:gd name="connsiteY5" fmla="*/ 6895236 h 6895236"/>
              <a:gd name="connsiteX6" fmla="*/ 1520784 w 4280874"/>
              <a:gd name="connsiteY6" fmla="*/ 6888854 h 6895236"/>
              <a:gd name="connsiteX7" fmla="*/ 22553 w 4280874"/>
              <a:gd name="connsiteY7" fmla="*/ 6887478 h 6895236"/>
              <a:gd name="connsiteX8" fmla="*/ 1362 w 4280874"/>
              <a:gd name="connsiteY8" fmla="*/ 747136 h 6895236"/>
              <a:gd name="connsiteX0" fmla="*/ 1362 w 4280874"/>
              <a:gd name="connsiteY0" fmla="*/ 492493 h 6895236"/>
              <a:gd name="connsiteX1" fmla="*/ 681534 w 4280874"/>
              <a:gd name="connsiteY1" fmla="*/ 6694 h 6895236"/>
              <a:gd name="connsiteX2" fmla="*/ 4280874 w 4280874"/>
              <a:gd name="connsiteY2" fmla="*/ 0 h 6895236"/>
              <a:gd name="connsiteX3" fmla="*/ 4276496 w 4280874"/>
              <a:gd name="connsiteY3" fmla="*/ 394639 h 6895236"/>
              <a:gd name="connsiteX4" fmla="*/ 4261481 w 4280874"/>
              <a:gd name="connsiteY4" fmla="*/ 6085813 h 6895236"/>
              <a:gd name="connsiteX5" fmla="*/ 4272992 w 4280874"/>
              <a:gd name="connsiteY5" fmla="*/ 6895236 h 6895236"/>
              <a:gd name="connsiteX6" fmla="*/ 1520784 w 4280874"/>
              <a:gd name="connsiteY6" fmla="*/ 6888854 h 6895236"/>
              <a:gd name="connsiteX7" fmla="*/ 22553 w 4280874"/>
              <a:gd name="connsiteY7" fmla="*/ 6887478 h 6895236"/>
              <a:gd name="connsiteX8" fmla="*/ 1362 w 4280874"/>
              <a:gd name="connsiteY8" fmla="*/ 492493 h 6895236"/>
              <a:gd name="connsiteX0" fmla="*/ 7016 w 4286528"/>
              <a:gd name="connsiteY0" fmla="*/ 492493 h 6895236"/>
              <a:gd name="connsiteX1" fmla="*/ 687188 w 4286528"/>
              <a:gd name="connsiteY1" fmla="*/ 6694 h 6895236"/>
              <a:gd name="connsiteX2" fmla="*/ 4286528 w 4286528"/>
              <a:gd name="connsiteY2" fmla="*/ 0 h 6895236"/>
              <a:gd name="connsiteX3" fmla="*/ 4282150 w 4286528"/>
              <a:gd name="connsiteY3" fmla="*/ 394639 h 6895236"/>
              <a:gd name="connsiteX4" fmla="*/ 4267135 w 4286528"/>
              <a:gd name="connsiteY4" fmla="*/ 6085813 h 6895236"/>
              <a:gd name="connsiteX5" fmla="*/ 4278646 w 4286528"/>
              <a:gd name="connsiteY5" fmla="*/ 6895236 h 6895236"/>
              <a:gd name="connsiteX6" fmla="*/ 1526438 w 4286528"/>
              <a:gd name="connsiteY6" fmla="*/ 6888854 h 6895236"/>
              <a:gd name="connsiteX7" fmla="*/ 28207 w 4286528"/>
              <a:gd name="connsiteY7" fmla="*/ 6887478 h 6895236"/>
              <a:gd name="connsiteX8" fmla="*/ 7016 w 4286528"/>
              <a:gd name="connsiteY8" fmla="*/ 492493 h 6895236"/>
              <a:gd name="connsiteX0" fmla="*/ 7016 w 4286528"/>
              <a:gd name="connsiteY0" fmla="*/ 492493 h 6895236"/>
              <a:gd name="connsiteX1" fmla="*/ 462412 w 4286528"/>
              <a:gd name="connsiteY1" fmla="*/ 16120 h 6895236"/>
              <a:gd name="connsiteX2" fmla="*/ 4286528 w 4286528"/>
              <a:gd name="connsiteY2" fmla="*/ 0 h 6895236"/>
              <a:gd name="connsiteX3" fmla="*/ 4282150 w 4286528"/>
              <a:gd name="connsiteY3" fmla="*/ 394639 h 6895236"/>
              <a:gd name="connsiteX4" fmla="*/ 4267135 w 4286528"/>
              <a:gd name="connsiteY4" fmla="*/ 6085813 h 6895236"/>
              <a:gd name="connsiteX5" fmla="*/ 4278646 w 4286528"/>
              <a:gd name="connsiteY5" fmla="*/ 6895236 h 6895236"/>
              <a:gd name="connsiteX6" fmla="*/ 1526438 w 4286528"/>
              <a:gd name="connsiteY6" fmla="*/ 6888854 h 6895236"/>
              <a:gd name="connsiteX7" fmla="*/ 28207 w 4286528"/>
              <a:gd name="connsiteY7" fmla="*/ 6887478 h 6895236"/>
              <a:gd name="connsiteX8" fmla="*/ 7016 w 4286528"/>
              <a:gd name="connsiteY8" fmla="*/ 492493 h 6895236"/>
              <a:gd name="connsiteX0" fmla="*/ 7016 w 4286528"/>
              <a:gd name="connsiteY0" fmla="*/ 492493 h 6895236"/>
              <a:gd name="connsiteX1" fmla="*/ 462412 w 4286528"/>
              <a:gd name="connsiteY1" fmla="*/ 16120 h 6895236"/>
              <a:gd name="connsiteX2" fmla="*/ 4286528 w 4286528"/>
              <a:gd name="connsiteY2" fmla="*/ 0 h 6895236"/>
              <a:gd name="connsiteX3" fmla="*/ 4282150 w 4286528"/>
              <a:gd name="connsiteY3" fmla="*/ 394639 h 6895236"/>
              <a:gd name="connsiteX4" fmla="*/ 4267135 w 4286528"/>
              <a:gd name="connsiteY4" fmla="*/ 6085813 h 6895236"/>
              <a:gd name="connsiteX5" fmla="*/ 4278646 w 4286528"/>
              <a:gd name="connsiteY5" fmla="*/ 6895236 h 6895236"/>
              <a:gd name="connsiteX6" fmla="*/ 1526438 w 4286528"/>
              <a:gd name="connsiteY6" fmla="*/ 6888854 h 6895236"/>
              <a:gd name="connsiteX7" fmla="*/ 28207 w 4286528"/>
              <a:gd name="connsiteY7" fmla="*/ 6887478 h 6895236"/>
              <a:gd name="connsiteX8" fmla="*/ 7016 w 4286528"/>
              <a:gd name="connsiteY8" fmla="*/ 492493 h 6895236"/>
              <a:gd name="connsiteX0" fmla="*/ 7016 w 4286528"/>
              <a:gd name="connsiteY0" fmla="*/ 492493 h 6895236"/>
              <a:gd name="connsiteX1" fmla="*/ 462412 w 4286528"/>
              <a:gd name="connsiteY1" fmla="*/ 16120 h 6895236"/>
              <a:gd name="connsiteX2" fmla="*/ 4286528 w 4286528"/>
              <a:gd name="connsiteY2" fmla="*/ 0 h 6895236"/>
              <a:gd name="connsiteX3" fmla="*/ 4282150 w 4286528"/>
              <a:gd name="connsiteY3" fmla="*/ 394639 h 6895236"/>
              <a:gd name="connsiteX4" fmla="*/ 4267135 w 4286528"/>
              <a:gd name="connsiteY4" fmla="*/ 6085813 h 6895236"/>
              <a:gd name="connsiteX5" fmla="*/ 4278646 w 4286528"/>
              <a:gd name="connsiteY5" fmla="*/ 6895236 h 6895236"/>
              <a:gd name="connsiteX6" fmla="*/ 1526438 w 4286528"/>
              <a:gd name="connsiteY6" fmla="*/ 6888854 h 6895236"/>
              <a:gd name="connsiteX7" fmla="*/ 28207 w 4286528"/>
              <a:gd name="connsiteY7" fmla="*/ 6887478 h 6895236"/>
              <a:gd name="connsiteX8" fmla="*/ 7016 w 4286528"/>
              <a:gd name="connsiteY8" fmla="*/ 492493 h 689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528" h="6895236">
                <a:moveTo>
                  <a:pt x="7016" y="492493"/>
                </a:moveTo>
                <a:cubicBezTo>
                  <a:pt x="10877" y="228559"/>
                  <a:pt x="157907" y="6694"/>
                  <a:pt x="462412" y="16120"/>
                </a:cubicBezTo>
                <a:lnTo>
                  <a:pt x="4286528" y="0"/>
                </a:lnTo>
                <a:cubicBezTo>
                  <a:pt x="4283007" y="204952"/>
                  <a:pt x="4282150" y="182698"/>
                  <a:pt x="4282150" y="394639"/>
                </a:cubicBezTo>
                <a:cubicBezTo>
                  <a:pt x="4290908" y="2419572"/>
                  <a:pt x="4283526" y="4170487"/>
                  <a:pt x="4267135" y="6085813"/>
                </a:cubicBezTo>
                <a:cubicBezTo>
                  <a:pt x="4267135" y="6297754"/>
                  <a:pt x="4275125" y="6695539"/>
                  <a:pt x="4278646" y="6895236"/>
                </a:cubicBezTo>
                <a:lnTo>
                  <a:pt x="1526438" y="6888854"/>
                </a:lnTo>
                <a:lnTo>
                  <a:pt x="28207" y="6887478"/>
                </a:lnTo>
                <a:cubicBezTo>
                  <a:pt x="5598" y="6040886"/>
                  <a:pt x="-9578" y="1432136"/>
                  <a:pt x="7016" y="492493"/>
                </a:cubicBezTo>
                <a:close/>
              </a:path>
            </a:pathLst>
          </a:cu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3A1600-70E0-2242-9BA6-674C4D44E940}"/>
              </a:ext>
            </a:extLst>
          </p:cNvPr>
          <p:cNvSpPr>
            <a:spLocks noGrp="1"/>
          </p:cNvSpPr>
          <p:nvPr>
            <p:ph type="sldNum" sz="quarter" idx="4"/>
          </p:nvPr>
        </p:nvSpPr>
        <p:spPr>
          <a:xfrm>
            <a:off x="11545907" y="6378655"/>
            <a:ext cx="305844" cy="229667"/>
          </a:xfrm>
          <a:prstGeom prst="rect">
            <a:avLst/>
          </a:prstGeom>
        </p:spPr>
        <p:txBody>
          <a:bodyPr vert="horz" lIns="0" tIns="0" rIns="0" bIns="0" rtlCol="0" anchor="ctr"/>
          <a:lstStyle>
            <a:lvl1pPr>
              <a:defRPr lang="en-US" sz="800" smtClean="0">
                <a:solidFill>
                  <a:srgbClr val="121F33"/>
                </a:solidFill>
              </a:defRPr>
            </a:lvl1pPr>
          </a:lstStyle>
          <a:p>
            <a:pPr algn="r"/>
            <a:fld id="{0FB30ECB-4348-2242-A815-4CF368CB4293}" type="slidenum">
              <a:rPr lang="en-US" smtClean="0"/>
              <a:pPr algn="r"/>
              <a:t>‹#›</a:t>
            </a:fld>
            <a:endParaRPr lang="en-US" dirty="0"/>
          </a:p>
        </p:txBody>
      </p:sp>
      <p:sp>
        <p:nvSpPr>
          <p:cNvPr id="2" name="Title 1">
            <a:extLst>
              <a:ext uri="{FF2B5EF4-FFF2-40B4-BE49-F238E27FC236}">
                <a16:creationId xmlns:a16="http://schemas.microsoft.com/office/drawing/2014/main" id="{BA4CFEF8-DE16-C8B5-351B-A61D55F2CF5F}"/>
              </a:ext>
            </a:extLst>
          </p:cNvPr>
          <p:cNvSpPr>
            <a:spLocks noGrp="1"/>
          </p:cNvSpPr>
          <p:nvPr>
            <p:ph type="title" hasCustomPrompt="1"/>
          </p:nvPr>
        </p:nvSpPr>
        <p:spPr>
          <a:xfrm>
            <a:off x="530130" y="327547"/>
            <a:ext cx="6451043" cy="549275"/>
          </a:xfrm>
        </p:spPr>
        <p:txBody>
          <a:bodyPr/>
          <a:lstStyle/>
          <a:p>
            <a:r>
              <a:rPr lang="en-US"/>
              <a:t>Agenda Title</a:t>
            </a:r>
          </a:p>
        </p:txBody>
      </p:sp>
      <p:sp>
        <p:nvSpPr>
          <p:cNvPr id="3" name="Content Placeholder 2">
            <a:extLst>
              <a:ext uri="{FF2B5EF4-FFF2-40B4-BE49-F238E27FC236}">
                <a16:creationId xmlns:a16="http://schemas.microsoft.com/office/drawing/2014/main" id="{CE9BC75A-0BFD-F5EC-4304-6F45B109D1E0}"/>
              </a:ext>
            </a:extLst>
          </p:cNvPr>
          <p:cNvSpPr>
            <a:spLocks noGrp="1"/>
          </p:cNvSpPr>
          <p:nvPr>
            <p:ph idx="1"/>
          </p:nvPr>
        </p:nvSpPr>
        <p:spPr/>
        <p:txBody>
          <a:bodyPr/>
          <a:lstStyle>
            <a:lvl1pPr marL="236538" indent="-236538">
              <a:spcAft>
                <a:spcPts val="1000"/>
              </a:spcAft>
              <a:buFont typeface="+mj-lt"/>
              <a:buAutoNum type="arabicPeriod"/>
              <a:tabLst/>
              <a:defRPr/>
            </a:lvl1pPr>
            <a:lvl2pPr marL="696913" indent="-236538">
              <a:spcAft>
                <a:spcPts val="500"/>
              </a:spcAft>
              <a:buFont typeface="Arial" panose="020B0604020202020204" pitchFamily="34" charset="0"/>
              <a:buChar char="•"/>
              <a:tabLst/>
              <a:defRPr sz="1800"/>
            </a:lvl2pPr>
            <a:lvl3pPr marL="858838" indent="-187325">
              <a:tabLst/>
              <a:defRPr/>
            </a:lvl3pPr>
            <a:lvl4pPr marL="1031875" indent="-160338">
              <a:tabLst/>
              <a:defRPr sz="1200"/>
            </a:lvl4pPr>
            <a:lvl5pPr marL="1031875" indent="0">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AF285-A122-9FD9-7DBD-7C149DABEFCF}"/>
              </a:ext>
            </a:extLst>
          </p:cNvPr>
          <p:cNvSpPr>
            <a:spLocks noGrp="1"/>
          </p:cNvSpPr>
          <p:nvPr>
            <p:ph type="dt" sz="half" idx="2"/>
          </p:nvPr>
        </p:nvSpPr>
        <p:spPr>
          <a:xfrm>
            <a:off x="10681611" y="6378655"/>
            <a:ext cx="602293" cy="229667"/>
          </a:xfrm>
          <a:prstGeom prst="rect">
            <a:avLst/>
          </a:prstGeom>
        </p:spPr>
        <p:txBody>
          <a:bodyPr vert="horz" lIns="0" tIns="0" rIns="0" bIns="0" rtlCol="0" anchor="ctr"/>
          <a:lstStyle>
            <a:lvl1pPr>
              <a:defRPr lang="en-US" sz="800" smtClean="0">
                <a:solidFill>
                  <a:srgbClr val="121F33"/>
                </a:solidFill>
              </a:defRPr>
            </a:lvl1pPr>
          </a:lstStyle>
          <a:p>
            <a:fld id="{BD79B388-13FA-D44F-BB28-A991ED352DE0}" type="datetime1">
              <a:rPr lang="en-US" smtClean="0"/>
              <a:t>2/26/2026</a:t>
            </a:fld>
            <a:endParaRPr lang="en-US"/>
          </a:p>
        </p:txBody>
      </p:sp>
    </p:spTree>
    <p:extLst>
      <p:ext uri="{BB962C8B-B14F-4D97-AF65-F5344CB8AC3E}">
        <p14:creationId xmlns:p14="http://schemas.microsoft.com/office/powerpoint/2010/main" val="1939593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_01">
    <p:bg>
      <p:bgPr>
        <a:solidFill>
          <a:schemeClr val="accent2"/>
        </a:solidFill>
        <a:effectLst/>
      </p:bgPr>
    </p:bg>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2C07FE62-4ABB-BD1A-0C74-316CFD9BD9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427" y="6170223"/>
            <a:ext cx="2358523" cy="561658"/>
          </a:xfrm>
          <a:prstGeom prst="rect">
            <a:avLst/>
          </a:prstGeom>
        </p:spPr>
      </p:pic>
      <p:sp>
        <p:nvSpPr>
          <p:cNvPr id="26" name="Content Placeholder 25">
            <a:extLst>
              <a:ext uri="{FF2B5EF4-FFF2-40B4-BE49-F238E27FC236}">
                <a16:creationId xmlns:a16="http://schemas.microsoft.com/office/drawing/2014/main" id="{6F848274-5350-65DE-151B-A63D59D41E93}"/>
              </a:ext>
            </a:extLst>
          </p:cNvPr>
          <p:cNvSpPr>
            <a:spLocks noGrp="1"/>
          </p:cNvSpPr>
          <p:nvPr>
            <p:ph sz="quarter" idx="29" hasCustomPrompt="1"/>
          </p:nvPr>
        </p:nvSpPr>
        <p:spPr>
          <a:xfrm>
            <a:off x="2979137" y="-3078"/>
            <a:ext cx="9223860" cy="6900117"/>
          </a:xfrm>
          <a:custGeom>
            <a:avLst/>
            <a:gdLst>
              <a:gd name="connsiteX0" fmla="*/ 0 w 2894507"/>
              <a:gd name="connsiteY0" fmla="*/ 383754 h 3426822"/>
              <a:gd name="connsiteX1" fmla="*/ 383754 w 2894507"/>
              <a:gd name="connsiteY1" fmla="*/ 0 h 3426822"/>
              <a:gd name="connsiteX2" fmla="*/ 2510753 w 2894507"/>
              <a:gd name="connsiteY2" fmla="*/ 0 h 3426822"/>
              <a:gd name="connsiteX3" fmla="*/ 2894507 w 2894507"/>
              <a:gd name="connsiteY3" fmla="*/ 383754 h 3426822"/>
              <a:gd name="connsiteX4" fmla="*/ 2894507 w 2894507"/>
              <a:gd name="connsiteY4" fmla="*/ 3043068 h 3426822"/>
              <a:gd name="connsiteX5" fmla="*/ 2510753 w 2894507"/>
              <a:gd name="connsiteY5" fmla="*/ 3426822 h 3426822"/>
              <a:gd name="connsiteX6" fmla="*/ 383754 w 2894507"/>
              <a:gd name="connsiteY6" fmla="*/ 3426822 h 3426822"/>
              <a:gd name="connsiteX7" fmla="*/ 0 w 2894507"/>
              <a:gd name="connsiteY7" fmla="*/ 3043068 h 3426822"/>
              <a:gd name="connsiteX8" fmla="*/ 0 w 2894507"/>
              <a:gd name="connsiteY8" fmla="*/ 383754 h 3426822"/>
              <a:gd name="connsiteX0" fmla="*/ 3461657 w 6356164"/>
              <a:gd name="connsiteY0" fmla="*/ 383754 h 6872841"/>
              <a:gd name="connsiteX1" fmla="*/ 3845411 w 6356164"/>
              <a:gd name="connsiteY1" fmla="*/ 0 h 6872841"/>
              <a:gd name="connsiteX2" fmla="*/ 5972410 w 6356164"/>
              <a:gd name="connsiteY2" fmla="*/ 0 h 6872841"/>
              <a:gd name="connsiteX3" fmla="*/ 6356164 w 6356164"/>
              <a:gd name="connsiteY3" fmla="*/ 383754 h 6872841"/>
              <a:gd name="connsiteX4" fmla="*/ 6356164 w 6356164"/>
              <a:gd name="connsiteY4" fmla="*/ 3043068 h 6872841"/>
              <a:gd name="connsiteX5" fmla="*/ 5972410 w 6356164"/>
              <a:gd name="connsiteY5" fmla="*/ 3426822 h 6872841"/>
              <a:gd name="connsiteX6" fmla="*/ 3845411 w 6356164"/>
              <a:gd name="connsiteY6" fmla="*/ 3426822 h 6872841"/>
              <a:gd name="connsiteX7" fmla="*/ 0 w 6356164"/>
              <a:gd name="connsiteY7" fmla="*/ 6863954 h 6872841"/>
              <a:gd name="connsiteX8" fmla="*/ 3461657 w 6356164"/>
              <a:gd name="connsiteY8" fmla="*/ 383754 h 6872841"/>
              <a:gd name="connsiteX0" fmla="*/ 3461657 w 6356164"/>
              <a:gd name="connsiteY0" fmla="*/ 383754 h 6964957"/>
              <a:gd name="connsiteX1" fmla="*/ 3845411 w 6356164"/>
              <a:gd name="connsiteY1" fmla="*/ 0 h 6964957"/>
              <a:gd name="connsiteX2" fmla="*/ 5972410 w 6356164"/>
              <a:gd name="connsiteY2" fmla="*/ 0 h 6964957"/>
              <a:gd name="connsiteX3" fmla="*/ 6356164 w 6356164"/>
              <a:gd name="connsiteY3" fmla="*/ 383754 h 6964957"/>
              <a:gd name="connsiteX4" fmla="*/ 6356164 w 6356164"/>
              <a:gd name="connsiteY4" fmla="*/ 3043068 h 6964957"/>
              <a:gd name="connsiteX5" fmla="*/ 5972410 w 6356164"/>
              <a:gd name="connsiteY5" fmla="*/ 3426822 h 6964957"/>
              <a:gd name="connsiteX6" fmla="*/ 2343183 w 6356164"/>
              <a:gd name="connsiteY6" fmla="*/ 6888479 h 6964957"/>
              <a:gd name="connsiteX7" fmla="*/ 0 w 6356164"/>
              <a:gd name="connsiteY7" fmla="*/ 6863954 h 6964957"/>
              <a:gd name="connsiteX8" fmla="*/ 3461657 w 6356164"/>
              <a:gd name="connsiteY8" fmla="*/ 383754 h 6964957"/>
              <a:gd name="connsiteX0" fmla="*/ 3461657 w 9215985"/>
              <a:gd name="connsiteY0" fmla="*/ 383754 h 6964957"/>
              <a:gd name="connsiteX1" fmla="*/ 3845411 w 9215985"/>
              <a:gd name="connsiteY1" fmla="*/ 0 h 6964957"/>
              <a:gd name="connsiteX2" fmla="*/ 5972410 w 9215985"/>
              <a:gd name="connsiteY2" fmla="*/ 0 h 6964957"/>
              <a:gd name="connsiteX3" fmla="*/ 6356164 w 9215985"/>
              <a:gd name="connsiteY3" fmla="*/ 383754 h 6964957"/>
              <a:gd name="connsiteX4" fmla="*/ 6356164 w 9215985"/>
              <a:gd name="connsiteY4" fmla="*/ 3043068 h 6964957"/>
              <a:gd name="connsiteX5" fmla="*/ 9205467 w 9215985"/>
              <a:gd name="connsiteY5" fmla="*/ 6921137 h 6964957"/>
              <a:gd name="connsiteX6" fmla="*/ 2343183 w 9215985"/>
              <a:gd name="connsiteY6" fmla="*/ 6888479 h 6964957"/>
              <a:gd name="connsiteX7" fmla="*/ 0 w 9215985"/>
              <a:gd name="connsiteY7" fmla="*/ 6863954 h 6964957"/>
              <a:gd name="connsiteX8" fmla="*/ 3461657 w 9215985"/>
              <a:gd name="connsiteY8" fmla="*/ 383754 h 6964957"/>
              <a:gd name="connsiteX0" fmla="*/ 3461657 w 9313369"/>
              <a:gd name="connsiteY0" fmla="*/ 383754 h 6964957"/>
              <a:gd name="connsiteX1" fmla="*/ 3845411 w 9313369"/>
              <a:gd name="connsiteY1" fmla="*/ 0 h 6964957"/>
              <a:gd name="connsiteX2" fmla="*/ 5972410 w 9313369"/>
              <a:gd name="connsiteY2" fmla="*/ 0 h 6964957"/>
              <a:gd name="connsiteX3" fmla="*/ 6356164 w 9313369"/>
              <a:gd name="connsiteY3" fmla="*/ 383754 h 6964957"/>
              <a:gd name="connsiteX4" fmla="*/ 9251764 w 9313369"/>
              <a:gd name="connsiteY4" fmla="*/ 6080182 h 6964957"/>
              <a:gd name="connsiteX5" fmla="*/ 9205467 w 9313369"/>
              <a:gd name="connsiteY5" fmla="*/ 6921137 h 6964957"/>
              <a:gd name="connsiteX6" fmla="*/ 2343183 w 9313369"/>
              <a:gd name="connsiteY6" fmla="*/ 6888479 h 6964957"/>
              <a:gd name="connsiteX7" fmla="*/ 0 w 9313369"/>
              <a:gd name="connsiteY7" fmla="*/ 6863954 h 6964957"/>
              <a:gd name="connsiteX8" fmla="*/ 3461657 w 9313369"/>
              <a:gd name="connsiteY8" fmla="*/ 383754 h 6964957"/>
              <a:gd name="connsiteX0" fmla="*/ 3461657 w 9313369"/>
              <a:gd name="connsiteY0" fmla="*/ 383754 h 6964957"/>
              <a:gd name="connsiteX1" fmla="*/ 3845411 w 9313369"/>
              <a:gd name="connsiteY1" fmla="*/ 0 h 6964957"/>
              <a:gd name="connsiteX2" fmla="*/ 5972410 w 9313369"/>
              <a:gd name="connsiteY2" fmla="*/ 0 h 6964957"/>
              <a:gd name="connsiteX3" fmla="*/ 6356164 w 9313369"/>
              <a:gd name="connsiteY3" fmla="*/ 383754 h 6964957"/>
              <a:gd name="connsiteX4" fmla="*/ 9251764 w 9313369"/>
              <a:gd name="connsiteY4" fmla="*/ 6080182 h 6964957"/>
              <a:gd name="connsiteX5" fmla="*/ 9205467 w 9313369"/>
              <a:gd name="connsiteY5" fmla="*/ 6921137 h 6964957"/>
              <a:gd name="connsiteX6" fmla="*/ 2343183 w 9313369"/>
              <a:gd name="connsiteY6" fmla="*/ 6888479 h 6964957"/>
              <a:gd name="connsiteX7" fmla="*/ 0 w 9313369"/>
              <a:gd name="connsiteY7" fmla="*/ 6863954 h 6964957"/>
              <a:gd name="connsiteX8" fmla="*/ 3461657 w 9313369"/>
              <a:gd name="connsiteY8" fmla="*/ 383754 h 6964957"/>
              <a:gd name="connsiteX0" fmla="*/ 3461657 w 9680783"/>
              <a:gd name="connsiteY0" fmla="*/ 383754 h 6964957"/>
              <a:gd name="connsiteX1" fmla="*/ 3845411 w 9680783"/>
              <a:gd name="connsiteY1" fmla="*/ 0 h 6964957"/>
              <a:gd name="connsiteX2" fmla="*/ 5972410 w 9680783"/>
              <a:gd name="connsiteY2" fmla="*/ 0 h 6964957"/>
              <a:gd name="connsiteX3" fmla="*/ 9229992 w 9680783"/>
              <a:gd name="connsiteY3" fmla="*/ 383754 h 6964957"/>
              <a:gd name="connsiteX4" fmla="*/ 9251764 w 9680783"/>
              <a:gd name="connsiteY4" fmla="*/ 6080182 h 6964957"/>
              <a:gd name="connsiteX5" fmla="*/ 9205467 w 9680783"/>
              <a:gd name="connsiteY5" fmla="*/ 6921137 h 6964957"/>
              <a:gd name="connsiteX6" fmla="*/ 2343183 w 9680783"/>
              <a:gd name="connsiteY6" fmla="*/ 6888479 h 6964957"/>
              <a:gd name="connsiteX7" fmla="*/ 0 w 9680783"/>
              <a:gd name="connsiteY7" fmla="*/ 6863954 h 6964957"/>
              <a:gd name="connsiteX8" fmla="*/ 3461657 w 9680783"/>
              <a:gd name="connsiteY8" fmla="*/ 383754 h 6964957"/>
              <a:gd name="connsiteX0" fmla="*/ 3461657 w 9680783"/>
              <a:gd name="connsiteY0" fmla="*/ 394640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461657 w 9680783"/>
              <a:gd name="connsiteY8" fmla="*/ 394640 h 6975843"/>
              <a:gd name="connsiteX0" fmla="*/ 3461657 w 9680783"/>
              <a:gd name="connsiteY0" fmla="*/ 394640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461657 w 9680783"/>
              <a:gd name="connsiteY8" fmla="*/ 394640 h 6975843"/>
              <a:gd name="connsiteX0" fmla="*/ 3377574 w 9680783"/>
              <a:gd name="connsiteY0" fmla="*/ 405151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3845411 w 9680783"/>
              <a:gd name="connsiteY1" fmla="*/ 10886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77574 w 9680783"/>
              <a:gd name="connsiteY0" fmla="*/ 405151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77574 w 9680783"/>
              <a:gd name="connsiteY8" fmla="*/ 405151 h 6975843"/>
              <a:gd name="connsiteX0" fmla="*/ 3393340 w 9680783"/>
              <a:gd name="connsiteY0" fmla="*/ 410406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93340 w 9680783"/>
              <a:gd name="connsiteY8" fmla="*/ 410406 h 6975843"/>
              <a:gd name="connsiteX0" fmla="*/ 3393340 w 9680783"/>
              <a:gd name="connsiteY0" fmla="*/ 410406 h 6975843"/>
              <a:gd name="connsiteX1" fmla="*/ 4050363 w 9680783"/>
              <a:gd name="connsiteY1" fmla="*/ 5630 h 6975843"/>
              <a:gd name="connsiteX2" fmla="*/ 9281667 w 9680783"/>
              <a:gd name="connsiteY2" fmla="*/ 0 h 6975843"/>
              <a:gd name="connsiteX3" fmla="*/ 9229992 w 9680783"/>
              <a:gd name="connsiteY3" fmla="*/ 394640 h 6975843"/>
              <a:gd name="connsiteX4" fmla="*/ 9251764 w 9680783"/>
              <a:gd name="connsiteY4" fmla="*/ 6091068 h 6975843"/>
              <a:gd name="connsiteX5" fmla="*/ 9205467 w 9680783"/>
              <a:gd name="connsiteY5" fmla="*/ 6932023 h 6975843"/>
              <a:gd name="connsiteX6" fmla="*/ 2343183 w 9680783"/>
              <a:gd name="connsiteY6" fmla="*/ 6899365 h 6975843"/>
              <a:gd name="connsiteX7" fmla="*/ 0 w 9680783"/>
              <a:gd name="connsiteY7" fmla="*/ 6874840 h 6975843"/>
              <a:gd name="connsiteX8" fmla="*/ 3393340 w 9680783"/>
              <a:gd name="connsiteY8" fmla="*/ 410406 h 6975843"/>
              <a:gd name="connsiteX0" fmla="*/ 3393340 w 9680783"/>
              <a:gd name="connsiteY0" fmla="*/ 410406 h 6932023"/>
              <a:gd name="connsiteX1" fmla="*/ 4050363 w 9680783"/>
              <a:gd name="connsiteY1" fmla="*/ 5630 h 6932023"/>
              <a:gd name="connsiteX2" fmla="*/ 9281667 w 9680783"/>
              <a:gd name="connsiteY2" fmla="*/ 0 h 6932023"/>
              <a:gd name="connsiteX3" fmla="*/ 9229992 w 9680783"/>
              <a:gd name="connsiteY3" fmla="*/ 394640 h 6932023"/>
              <a:gd name="connsiteX4" fmla="*/ 9251764 w 9680783"/>
              <a:gd name="connsiteY4" fmla="*/ 6091068 h 6932023"/>
              <a:gd name="connsiteX5" fmla="*/ 9205467 w 9680783"/>
              <a:gd name="connsiteY5" fmla="*/ 6932023 h 6932023"/>
              <a:gd name="connsiteX6" fmla="*/ 2343183 w 9680783"/>
              <a:gd name="connsiteY6" fmla="*/ 6899365 h 6932023"/>
              <a:gd name="connsiteX7" fmla="*/ 0 w 9680783"/>
              <a:gd name="connsiteY7" fmla="*/ 6874840 h 6932023"/>
              <a:gd name="connsiteX8" fmla="*/ 3393340 w 9680783"/>
              <a:gd name="connsiteY8" fmla="*/ 410406 h 6932023"/>
              <a:gd name="connsiteX0" fmla="*/ 3393340 w 9680783"/>
              <a:gd name="connsiteY0" fmla="*/ 410406 h 6932023"/>
              <a:gd name="connsiteX1" fmla="*/ 4050363 w 9680783"/>
              <a:gd name="connsiteY1" fmla="*/ 5630 h 6932023"/>
              <a:gd name="connsiteX2" fmla="*/ 9281667 w 9680783"/>
              <a:gd name="connsiteY2" fmla="*/ 0 h 6932023"/>
              <a:gd name="connsiteX3" fmla="*/ 9229992 w 9680783"/>
              <a:gd name="connsiteY3" fmla="*/ 394640 h 6932023"/>
              <a:gd name="connsiteX4" fmla="*/ 9251764 w 9680783"/>
              <a:gd name="connsiteY4" fmla="*/ 6091068 h 6932023"/>
              <a:gd name="connsiteX5" fmla="*/ 9205467 w 9680783"/>
              <a:gd name="connsiteY5" fmla="*/ 6932023 h 6932023"/>
              <a:gd name="connsiteX6" fmla="*/ 2343183 w 9680783"/>
              <a:gd name="connsiteY6" fmla="*/ 6899365 h 6932023"/>
              <a:gd name="connsiteX7" fmla="*/ 0 w 9680783"/>
              <a:gd name="connsiteY7" fmla="*/ 6874840 h 6932023"/>
              <a:gd name="connsiteX8" fmla="*/ 3393340 w 9680783"/>
              <a:gd name="connsiteY8" fmla="*/ 410406 h 6932023"/>
              <a:gd name="connsiteX0" fmla="*/ 3393340 w 9680783"/>
              <a:gd name="connsiteY0" fmla="*/ 410406 h 6905747"/>
              <a:gd name="connsiteX1" fmla="*/ 4050363 w 9680783"/>
              <a:gd name="connsiteY1" fmla="*/ 5630 h 6905747"/>
              <a:gd name="connsiteX2" fmla="*/ 9281667 w 9680783"/>
              <a:gd name="connsiteY2" fmla="*/ 0 h 6905747"/>
              <a:gd name="connsiteX3" fmla="*/ 9229992 w 9680783"/>
              <a:gd name="connsiteY3" fmla="*/ 394640 h 6905747"/>
              <a:gd name="connsiteX4" fmla="*/ 9251764 w 9680783"/>
              <a:gd name="connsiteY4" fmla="*/ 6091068 h 6905747"/>
              <a:gd name="connsiteX5" fmla="*/ 9215978 w 9680783"/>
              <a:gd name="connsiteY5" fmla="*/ 6905747 h 6905747"/>
              <a:gd name="connsiteX6" fmla="*/ 2343183 w 9680783"/>
              <a:gd name="connsiteY6" fmla="*/ 6899365 h 6905747"/>
              <a:gd name="connsiteX7" fmla="*/ 0 w 9680783"/>
              <a:gd name="connsiteY7" fmla="*/ 6874840 h 6905747"/>
              <a:gd name="connsiteX8" fmla="*/ 3393340 w 9680783"/>
              <a:gd name="connsiteY8" fmla="*/ 410406 h 6905747"/>
              <a:gd name="connsiteX0" fmla="*/ 3393340 w 9680783"/>
              <a:gd name="connsiteY0" fmla="*/ 410406 h 6905747"/>
              <a:gd name="connsiteX1" fmla="*/ 4050363 w 9680783"/>
              <a:gd name="connsiteY1" fmla="*/ 5630 h 6905747"/>
              <a:gd name="connsiteX2" fmla="*/ 9281667 w 9680783"/>
              <a:gd name="connsiteY2" fmla="*/ 0 h 6905747"/>
              <a:gd name="connsiteX3" fmla="*/ 9229992 w 9680783"/>
              <a:gd name="connsiteY3" fmla="*/ 394640 h 6905747"/>
              <a:gd name="connsiteX4" fmla="*/ 9251764 w 9680783"/>
              <a:gd name="connsiteY4" fmla="*/ 6091068 h 6905747"/>
              <a:gd name="connsiteX5" fmla="*/ 9215978 w 9680783"/>
              <a:gd name="connsiteY5" fmla="*/ 6905747 h 6905747"/>
              <a:gd name="connsiteX6" fmla="*/ 2343183 w 9680783"/>
              <a:gd name="connsiteY6" fmla="*/ 6899365 h 6905747"/>
              <a:gd name="connsiteX7" fmla="*/ 0 w 9680783"/>
              <a:gd name="connsiteY7" fmla="*/ 6874840 h 6905747"/>
              <a:gd name="connsiteX8" fmla="*/ 3393340 w 9680783"/>
              <a:gd name="connsiteY8" fmla="*/ 410406 h 6905747"/>
              <a:gd name="connsiteX0" fmla="*/ 3393340 w 9667777"/>
              <a:gd name="connsiteY0" fmla="*/ 410406 h 6905747"/>
              <a:gd name="connsiteX1" fmla="*/ 4050363 w 9667777"/>
              <a:gd name="connsiteY1" fmla="*/ 5630 h 6905747"/>
              <a:gd name="connsiteX2" fmla="*/ 9281667 w 9667777"/>
              <a:gd name="connsiteY2" fmla="*/ 0 h 6905747"/>
              <a:gd name="connsiteX3" fmla="*/ 9229992 w 9667777"/>
              <a:gd name="connsiteY3" fmla="*/ 394640 h 6905747"/>
              <a:gd name="connsiteX4" fmla="*/ 9204467 w 9667777"/>
              <a:gd name="connsiteY4" fmla="*/ 6096324 h 6905747"/>
              <a:gd name="connsiteX5" fmla="*/ 9215978 w 9667777"/>
              <a:gd name="connsiteY5" fmla="*/ 6905747 h 6905747"/>
              <a:gd name="connsiteX6" fmla="*/ 2343183 w 9667777"/>
              <a:gd name="connsiteY6" fmla="*/ 6899365 h 6905747"/>
              <a:gd name="connsiteX7" fmla="*/ 0 w 9667777"/>
              <a:gd name="connsiteY7" fmla="*/ 6874840 h 6905747"/>
              <a:gd name="connsiteX8" fmla="*/ 3393340 w 9667777"/>
              <a:gd name="connsiteY8" fmla="*/ 410406 h 6905747"/>
              <a:gd name="connsiteX0" fmla="*/ 3393340 w 9656021"/>
              <a:gd name="connsiteY0" fmla="*/ 410406 h 6905747"/>
              <a:gd name="connsiteX1" fmla="*/ 4050363 w 9656021"/>
              <a:gd name="connsiteY1" fmla="*/ 5630 h 6905747"/>
              <a:gd name="connsiteX2" fmla="*/ 9281667 w 9656021"/>
              <a:gd name="connsiteY2" fmla="*/ 0 h 6905747"/>
              <a:gd name="connsiteX3" fmla="*/ 9229992 w 9656021"/>
              <a:gd name="connsiteY3" fmla="*/ 394640 h 6905747"/>
              <a:gd name="connsiteX4" fmla="*/ 9204467 w 9656021"/>
              <a:gd name="connsiteY4" fmla="*/ 6096324 h 6905747"/>
              <a:gd name="connsiteX5" fmla="*/ 9215978 w 9656021"/>
              <a:gd name="connsiteY5" fmla="*/ 6905747 h 6905747"/>
              <a:gd name="connsiteX6" fmla="*/ 2343183 w 9656021"/>
              <a:gd name="connsiteY6" fmla="*/ 6899365 h 6905747"/>
              <a:gd name="connsiteX7" fmla="*/ 0 w 9656021"/>
              <a:gd name="connsiteY7" fmla="*/ 6874840 h 6905747"/>
              <a:gd name="connsiteX8" fmla="*/ 3393340 w 9656021"/>
              <a:gd name="connsiteY8" fmla="*/ 410406 h 6905747"/>
              <a:gd name="connsiteX0" fmla="*/ 3393340 w 9636557"/>
              <a:gd name="connsiteY0" fmla="*/ 410406 h 6905747"/>
              <a:gd name="connsiteX1" fmla="*/ 4050363 w 9636557"/>
              <a:gd name="connsiteY1" fmla="*/ 5630 h 6905747"/>
              <a:gd name="connsiteX2" fmla="*/ 9281667 w 9636557"/>
              <a:gd name="connsiteY2" fmla="*/ 0 h 6905747"/>
              <a:gd name="connsiteX3" fmla="*/ 9203716 w 9636557"/>
              <a:gd name="connsiteY3" fmla="*/ 399895 h 6905747"/>
              <a:gd name="connsiteX4" fmla="*/ 9204467 w 9636557"/>
              <a:gd name="connsiteY4" fmla="*/ 6096324 h 6905747"/>
              <a:gd name="connsiteX5" fmla="*/ 9215978 w 9636557"/>
              <a:gd name="connsiteY5" fmla="*/ 6905747 h 6905747"/>
              <a:gd name="connsiteX6" fmla="*/ 2343183 w 9636557"/>
              <a:gd name="connsiteY6" fmla="*/ 6899365 h 6905747"/>
              <a:gd name="connsiteX7" fmla="*/ 0 w 9636557"/>
              <a:gd name="connsiteY7" fmla="*/ 6874840 h 6905747"/>
              <a:gd name="connsiteX8" fmla="*/ 3393340 w 9636557"/>
              <a:gd name="connsiteY8" fmla="*/ 410406 h 6905747"/>
              <a:gd name="connsiteX0" fmla="*/ 3393340 w 9359176"/>
              <a:gd name="connsiteY0" fmla="*/ 410406 h 6905747"/>
              <a:gd name="connsiteX1" fmla="*/ 4050363 w 9359176"/>
              <a:gd name="connsiteY1" fmla="*/ 5630 h 6905747"/>
              <a:gd name="connsiteX2" fmla="*/ 9281667 w 9359176"/>
              <a:gd name="connsiteY2" fmla="*/ 0 h 6905747"/>
              <a:gd name="connsiteX3" fmla="*/ 9203716 w 9359176"/>
              <a:gd name="connsiteY3" fmla="*/ 399895 h 6905747"/>
              <a:gd name="connsiteX4" fmla="*/ 9204467 w 9359176"/>
              <a:gd name="connsiteY4" fmla="*/ 6096324 h 6905747"/>
              <a:gd name="connsiteX5" fmla="*/ 9215978 w 9359176"/>
              <a:gd name="connsiteY5" fmla="*/ 6905747 h 6905747"/>
              <a:gd name="connsiteX6" fmla="*/ 2343183 w 9359176"/>
              <a:gd name="connsiteY6" fmla="*/ 6899365 h 6905747"/>
              <a:gd name="connsiteX7" fmla="*/ 0 w 9359176"/>
              <a:gd name="connsiteY7" fmla="*/ 6874840 h 6905747"/>
              <a:gd name="connsiteX8" fmla="*/ 3393340 w 9359176"/>
              <a:gd name="connsiteY8" fmla="*/ 410406 h 6905747"/>
              <a:gd name="connsiteX0" fmla="*/ 3393340 w 9362063"/>
              <a:gd name="connsiteY0" fmla="*/ 410406 h 6905747"/>
              <a:gd name="connsiteX1" fmla="*/ 4050363 w 9362063"/>
              <a:gd name="connsiteY1" fmla="*/ 5630 h 6905747"/>
              <a:gd name="connsiteX2" fmla="*/ 9281667 w 9362063"/>
              <a:gd name="connsiteY2" fmla="*/ 0 h 6905747"/>
              <a:gd name="connsiteX3" fmla="*/ 9219482 w 9362063"/>
              <a:gd name="connsiteY3" fmla="*/ 405150 h 6905747"/>
              <a:gd name="connsiteX4" fmla="*/ 9204467 w 9362063"/>
              <a:gd name="connsiteY4" fmla="*/ 6096324 h 6905747"/>
              <a:gd name="connsiteX5" fmla="*/ 9215978 w 9362063"/>
              <a:gd name="connsiteY5" fmla="*/ 6905747 h 6905747"/>
              <a:gd name="connsiteX6" fmla="*/ 2343183 w 9362063"/>
              <a:gd name="connsiteY6" fmla="*/ 6899365 h 6905747"/>
              <a:gd name="connsiteX7" fmla="*/ 0 w 9362063"/>
              <a:gd name="connsiteY7" fmla="*/ 6874840 h 6905747"/>
              <a:gd name="connsiteX8" fmla="*/ 3393340 w 9362063"/>
              <a:gd name="connsiteY8" fmla="*/ 410406 h 6905747"/>
              <a:gd name="connsiteX0" fmla="*/ 3393340 w 9283027"/>
              <a:gd name="connsiteY0" fmla="*/ 410406 h 6905747"/>
              <a:gd name="connsiteX1" fmla="*/ 4050363 w 9283027"/>
              <a:gd name="connsiteY1" fmla="*/ 5630 h 6905747"/>
              <a:gd name="connsiteX2" fmla="*/ 9281667 w 9283027"/>
              <a:gd name="connsiteY2" fmla="*/ 0 h 6905747"/>
              <a:gd name="connsiteX3" fmla="*/ 9219482 w 9283027"/>
              <a:gd name="connsiteY3" fmla="*/ 405150 h 6905747"/>
              <a:gd name="connsiteX4" fmla="*/ 9204467 w 9283027"/>
              <a:gd name="connsiteY4" fmla="*/ 6096324 h 6905747"/>
              <a:gd name="connsiteX5" fmla="*/ 9215978 w 9283027"/>
              <a:gd name="connsiteY5" fmla="*/ 6905747 h 6905747"/>
              <a:gd name="connsiteX6" fmla="*/ 2343183 w 9283027"/>
              <a:gd name="connsiteY6" fmla="*/ 6899365 h 6905747"/>
              <a:gd name="connsiteX7" fmla="*/ 0 w 9283027"/>
              <a:gd name="connsiteY7" fmla="*/ 6874840 h 6905747"/>
              <a:gd name="connsiteX8" fmla="*/ 3393340 w 9283027"/>
              <a:gd name="connsiteY8" fmla="*/ 410406 h 6905747"/>
              <a:gd name="connsiteX0" fmla="*/ 3393340 w 9223203"/>
              <a:gd name="connsiteY0" fmla="*/ 404776 h 6900117"/>
              <a:gd name="connsiteX1" fmla="*/ 4050363 w 9223203"/>
              <a:gd name="connsiteY1" fmla="*/ 0 h 6900117"/>
              <a:gd name="connsiteX2" fmla="*/ 9213350 w 9223203"/>
              <a:gd name="connsiteY2" fmla="*/ 10136 h 6900117"/>
              <a:gd name="connsiteX3" fmla="*/ 9219482 w 9223203"/>
              <a:gd name="connsiteY3" fmla="*/ 399520 h 6900117"/>
              <a:gd name="connsiteX4" fmla="*/ 9204467 w 9223203"/>
              <a:gd name="connsiteY4" fmla="*/ 6090694 h 6900117"/>
              <a:gd name="connsiteX5" fmla="*/ 9215978 w 9223203"/>
              <a:gd name="connsiteY5" fmla="*/ 6900117 h 6900117"/>
              <a:gd name="connsiteX6" fmla="*/ 2343183 w 9223203"/>
              <a:gd name="connsiteY6" fmla="*/ 6893735 h 6900117"/>
              <a:gd name="connsiteX7" fmla="*/ 0 w 9223203"/>
              <a:gd name="connsiteY7" fmla="*/ 6869210 h 6900117"/>
              <a:gd name="connsiteX8" fmla="*/ 3393340 w 9223203"/>
              <a:gd name="connsiteY8" fmla="*/ 404776 h 6900117"/>
              <a:gd name="connsiteX0" fmla="*/ 3393340 w 9223203"/>
              <a:gd name="connsiteY0" fmla="*/ 404776 h 6900117"/>
              <a:gd name="connsiteX1" fmla="*/ 4050363 w 9223203"/>
              <a:gd name="connsiteY1" fmla="*/ 0 h 6900117"/>
              <a:gd name="connsiteX2" fmla="*/ 9213350 w 9223203"/>
              <a:gd name="connsiteY2" fmla="*/ 10136 h 6900117"/>
              <a:gd name="connsiteX3" fmla="*/ 9219482 w 9223203"/>
              <a:gd name="connsiteY3" fmla="*/ 399520 h 6900117"/>
              <a:gd name="connsiteX4" fmla="*/ 9204467 w 9223203"/>
              <a:gd name="connsiteY4" fmla="*/ 6090694 h 6900117"/>
              <a:gd name="connsiteX5" fmla="*/ 9215978 w 9223203"/>
              <a:gd name="connsiteY5" fmla="*/ 6900117 h 6900117"/>
              <a:gd name="connsiteX6" fmla="*/ 2343183 w 9223203"/>
              <a:gd name="connsiteY6" fmla="*/ 6893735 h 6900117"/>
              <a:gd name="connsiteX7" fmla="*/ 0 w 9223203"/>
              <a:gd name="connsiteY7" fmla="*/ 6869210 h 6900117"/>
              <a:gd name="connsiteX8" fmla="*/ 3393340 w 9223203"/>
              <a:gd name="connsiteY8" fmla="*/ 404776 h 6900117"/>
              <a:gd name="connsiteX0" fmla="*/ 3393340 w 9223860"/>
              <a:gd name="connsiteY0" fmla="*/ 404776 h 6900117"/>
              <a:gd name="connsiteX1" fmla="*/ 4050363 w 9223860"/>
              <a:gd name="connsiteY1" fmla="*/ 0 h 6900117"/>
              <a:gd name="connsiteX2" fmla="*/ 9223860 w 9223860"/>
              <a:gd name="connsiteY2" fmla="*/ 4881 h 6900117"/>
              <a:gd name="connsiteX3" fmla="*/ 9219482 w 9223860"/>
              <a:gd name="connsiteY3" fmla="*/ 399520 h 6900117"/>
              <a:gd name="connsiteX4" fmla="*/ 9204467 w 9223860"/>
              <a:gd name="connsiteY4" fmla="*/ 6090694 h 6900117"/>
              <a:gd name="connsiteX5" fmla="*/ 9215978 w 9223860"/>
              <a:gd name="connsiteY5" fmla="*/ 6900117 h 6900117"/>
              <a:gd name="connsiteX6" fmla="*/ 2343183 w 9223860"/>
              <a:gd name="connsiteY6" fmla="*/ 6893735 h 6900117"/>
              <a:gd name="connsiteX7" fmla="*/ 0 w 9223860"/>
              <a:gd name="connsiteY7" fmla="*/ 6869210 h 6900117"/>
              <a:gd name="connsiteX8" fmla="*/ 3393340 w 9223860"/>
              <a:gd name="connsiteY8" fmla="*/ 404776 h 690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3860" h="6900117">
                <a:moveTo>
                  <a:pt x="3393340" y="404776"/>
                </a:moveTo>
                <a:cubicBezTo>
                  <a:pt x="3498444" y="229621"/>
                  <a:pt x="3633470" y="0"/>
                  <a:pt x="4050363" y="0"/>
                </a:cubicBezTo>
                <a:lnTo>
                  <a:pt x="9223860" y="4881"/>
                </a:lnTo>
                <a:cubicBezTo>
                  <a:pt x="9220339" y="209833"/>
                  <a:pt x="9219482" y="187579"/>
                  <a:pt x="9219482" y="399520"/>
                </a:cubicBezTo>
                <a:cubicBezTo>
                  <a:pt x="9228240" y="2424453"/>
                  <a:pt x="9220858" y="4175368"/>
                  <a:pt x="9204467" y="6090694"/>
                </a:cubicBezTo>
                <a:cubicBezTo>
                  <a:pt x="9204467" y="6302635"/>
                  <a:pt x="9212457" y="6700420"/>
                  <a:pt x="9215978" y="6900117"/>
                </a:cubicBezTo>
                <a:lnTo>
                  <a:pt x="2343183" y="6893735"/>
                </a:lnTo>
                <a:cubicBezTo>
                  <a:pt x="2131242" y="6893735"/>
                  <a:pt x="231227" y="6870944"/>
                  <a:pt x="0" y="6869210"/>
                </a:cubicBezTo>
                <a:cubicBezTo>
                  <a:pt x="394138" y="6103641"/>
                  <a:pt x="2960057" y="1205523"/>
                  <a:pt x="3393340" y="404776"/>
                </a:cubicBezTo>
                <a:close/>
              </a:path>
            </a:pathLst>
          </a:custGeom>
          <a:solidFill>
            <a:schemeClr val="accent6"/>
          </a:solidFill>
        </p:spPr>
        <p:txBody>
          <a:bodyPr/>
          <a:lstStyle/>
          <a:p>
            <a:pPr lvl="0"/>
            <a:r>
              <a:rPr lang="en-US"/>
              <a:t>Insert image, click second icon, first row</a:t>
            </a:r>
          </a:p>
        </p:txBody>
      </p:sp>
      <p:sp>
        <p:nvSpPr>
          <p:cNvPr id="19" name="Text Placeholder 18">
            <a:extLst>
              <a:ext uri="{FF2B5EF4-FFF2-40B4-BE49-F238E27FC236}">
                <a16:creationId xmlns:a16="http://schemas.microsoft.com/office/drawing/2014/main" id="{193FB703-D629-F5D7-A405-B09DF0983714}"/>
              </a:ext>
            </a:extLst>
          </p:cNvPr>
          <p:cNvSpPr>
            <a:spLocks noGrp="1"/>
          </p:cNvSpPr>
          <p:nvPr>
            <p:ph type="body" sz="quarter" idx="26" hasCustomPrompt="1"/>
          </p:nvPr>
        </p:nvSpPr>
        <p:spPr>
          <a:xfrm>
            <a:off x="659296" y="2342585"/>
            <a:ext cx="2316163" cy="1114425"/>
          </a:xfrm>
        </p:spPr>
        <p:txBody>
          <a:bodyPr/>
          <a:lstStyle>
            <a:lvl1pPr>
              <a:lnSpc>
                <a:spcPct val="110000"/>
              </a:lnSpc>
              <a:defRPr sz="1400" b="0">
                <a:solidFill>
                  <a:schemeClr val="bg1"/>
                </a:solidFill>
              </a:defRPr>
            </a:lvl1pPr>
          </a:lstStyle>
          <a:p>
            <a:pPr lvl="0"/>
            <a:r>
              <a:rPr lang="en-US"/>
              <a:t>Body copy goes here.</a:t>
            </a:r>
          </a:p>
        </p:txBody>
      </p:sp>
      <p:sp>
        <p:nvSpPr>
          <p:cNvPr id="15" name="Title 1">
            <a:extLst>
              <a:ext uri="{FF2B5EF4-FFF2-40B4-BE49-F238E27FC236}">
                <a16:creationId xmlns:a16="http://schemas.microsoft.com/office/drawing/2014/main" id="{6157B166-FB9A-2F25-EB3B-56EAB1337631}"/>
              </a:ext>
            </a:extLst>
          </p:cNvPr>
          <p:cNvSpPr>
            <a:spLocks noGrp="1"/>
          </p:cNvSpPr>
          <p:nvPr>
            <p:ph type="ctrTitle" hasCustomPrompt="1"/>
          </p:nvPr>
        </p:nvSpPr>
        <p:spPr>
          <a:xfrm>
            <a:off x="659296" y="1023335"/>
            <a:ext cx="4399280" cy="1021478"/>
          </a:xfrm>
        </p:spPr>
        <p:txBody>
          <a:bodyPr anchor="b"/>
          <a:lstStyle>
            <a:lvl1pPr algn="l">
              <a:defRPr sz="4000">
                <a:solidFill>
                  <a:schemeClr val="bg1"/>
                </a:solidFill>
              </a:defRPr>
            </a:lvl1pPr>
          </a:lstStyle>
          <a:p>
            <a:r>
              <a:rPr lang="en-US"/>
              <a:t>Divider slide title goes here</a:t>
            </a:r>
          </a:p>
        </p:txBody>
      </p:sp>
      <p:sp>
        <p:nvSpPr>
          <p:cNvPr id="5" name="Slide Number Placeholder 5">
            <a:extLst>
              <a:ext uri="{FF2B5EF4-FFF2-40B4-BE49-F238E27FC236}">
                <a16:creationId xmlns:a16="http://schemas.microsoft.com/office/drawing/2014/main" id="{936B2F44-3C77-650E-A4F3-4C6DEEFA29CA}"/>
              </a:ext>
            </a:extLst>
          </p:cNvPr>
          <p:cNvSpPr>
            <a:spLocks noGrp="1"/>
          </p:cNvSpPr>
          <p:nvPr>
            <p:ph type="sldNum" sz="quarter" idx="4"/>
          </p:nvPr>
        </p:nvSpPr>
        <p:spPr>
          <a:xfrm>
            <a:off x="11545907" y="6378655"/>
            <a:ext cx="305844" cy="229667"/>
          </a:xfrm>
          <a:prstGeom prst="rect">
            <a:avLst/>
          </a:prstGeom>
        </p:spPr>
        <p:txBody>
          <a:bodyPr vert="horz" lIns="0" tIns="0" rIns="0" bIns="0" rtlCol="0" anchor="ctr"/>
          <a:lstStyle>
            <a:lvl1pPr>
              <a:defRPr lang="en-US" sz="800" smtClean="0">
                <a:solidFill>
                  <a:srgbClr val="121F33"/>
                </a:solidFill>
              </a:defRPr>
            </a:lvl1pPr>
          </a:lstStyle>
          <a:p>
            <a:pPr algn="r"/>
            <a:fld id="{0FB30ECB-4348-2242-A815-4CF368CB4293}" type="slidenum">
              <a:rPr lang="en-US" smtClean="0"/>
              <a:pPr algn="r"/>
              <a:t>‹#›</a:t>
            </a:fld>
            <a:endParaRPr lang="en-US" dirty="0"/>
          </a:p>
        </p:txBody>
      </p:sp>
      <p:sp>
        <p:nvSpPr>
          <p:cNvPr id="6" name="Date Placeholder 3">
            <a:extLst>
              <a:ext uri="{FF2B5EF4-FFF2-40B4-BE49-F238E27FC236}">
                <a16:creationId xmlns:a16="http://schemas.microsoft.com/office/drawing/2014/main" id="{7B88E075-06CA-9590-6D05-7276A32CF153}"/>
              </a:ext>
            </a:extLst>
          </p:cNvPr>
          <p:cNvSpPr>
            <a:spLocks noGrp="1"/>
          </p:cNvSpPr>
          <p:nvPr>
            <p:ph type="dt" sz="half" idx="2"/>
          </p:nvPr>
        </p:nvSpPr>
        <p:spPr>
          <a:xfrm>
            <a:off x="10681611" y="6378655"/>
            <a:ext cx="602293" cy="229667"/>
          </a:xfrm>
          <a:prstGeom prst="rect">
            <a:avLst/>
          </a:prstGeom>
        </p:spPr>
        <p:txBody>
          <a:bodyPr vert="horz" lIns="0" tIns="0" rIns="0" bIns="0" rtlCol="0" anchor="ctr"/>
          <a:lstStyle>
            <a:lvl1pPr>
              <a:defRPr lang="en-US" sz="800" smtClean="0">
                <a:solidFill>
                  <a:srgbClr val="121F33"/>
                </a:solidFill>
              </a:defRPr>
            </a:lvl1pPr>
          </a:lstStyle>
          <a:p>
            <a:fld id="{BD79B388-13FA-D44F-BB28-A991ED352DE0}" type="datetime1">
              <a:rPr lang="en-US" smtClean="0"/>
              <a:t>2/26/2026</a:t>
            </a:fld>
            <a:endParaRPr lang="en-US"/>
          </a:p>
        </p:txBody>
      </p:sp>
    </p:spTree>
    <p:extLst>
      <p:ext uri="{BB962C8B-B14F-4D97-AF65-F5344CB8AC3E}">
        <p14:creationId xmlns:p14="http://schemas.microsoft.com/office/powerpoint/2010/main" val="240670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pic>
        <p:nvPicPr>
          <p:cNvPr id="8" name="Picture 7" descr="A blue background with black triangles&#10;&#10;Description automatically generated">
            <a:extLst>
              <a:ext uri="{FF2B5EF4-FFF2-40B4-BE49-F238E27FC236}">
                <a16:creationId xmlns:a16="http://schemas.microsoft.com/office/drawing/2014/main" id="{FF12DF97-F5D0-6859-BFD2-BE0EC4833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Placeholder 18">
            <a:extLst>
              <a:ext uri="{FF2B5EF4-FFF2-40B4-BE49-F238E27FC236}">
                <a16:creationId xmlns:a16="http://schemas.microsoft.com/office/drawing/2014/main" id="{06490F50-7EEB-597A-AAA7-E68A50D846C6}"/>
              </a:ext>
            </a:extLst>
          </p:cNvPr>
          <p:cNvSpPr>
            <a:spLocks noGrp="1"/>
          </p:cNvSpPr>
          <p:nvPr>
            <p:ph type="body" sz="quarter" idx="26" hasCustomPrompt="1"/>
          </p:nvPr>
        </p:nvSpPr>
        <p:spPr>
          <a:xfrm>
            <a:off x="530352" y="3384983"/>
            <a:ext cx="4109910" cy="1114425"/>
          </a:xfrm>
        </p:spPr>
        <p:txBody>
          <a:bodyPr/>
          <a:lstStyle>
            <a:lvl1pPr>
              <a:lnSpc>
                <a:spcPct val="110000"/>
              </a:lnSpc>
              <a:defRPr sz="1400" b="0">
                <a:solidFill>
                  <a:schemeClr val="bg1"/>
                </a:solidFill>
              </a:defRPr>
            </a:lvl1pPr>
          </a:lstStyle>
          <a:p>
            <a:pPr lvl="0"/>
            <a:r>
              <a:rPr lang="en-US"/>
              <a:t>Body copy goes here.</a:t>
            </a:r>
          </a:p>
        </p:txBody>
      </p:sp>
      <p:sp>
        <p:nvSpPr>
          <p:cNvPr id="14" name="Title 1">
            <a:extLst>
              <a:ext uri="{FF2B5EF4-FFF2-40B4-BE49-F238E27FC236}">
                <a16:creationId xmlns:a16="http://schemas.microsoft.com/office/drawing/2014/main" id="{8250DC7B-8D97-252A-15D0-E62552623908}"/>
              </a:ext>
            </a:extLst>
          </p:cNvPr>
          <p:cNvSpPr>
            <a:spLocks noGrp="1"/>
          </p:cNvSpPr>
          <p:nvPr>
            <p:ph type="ctrTitle" hasCustomPrompt="1"/>
          </p:nvPr>
        </p:nvSpPr>
        <p:spPr>
          <a:xfrm>
            <a:off x="530352" y="2012568"/>
            <a:ext cx="4399280" cy="1021478"/>
          </a:xfrm>
        </p:spPr>
        <p:txBody>
          <a:bodyPr anchor="b"/>
          <a:lstStyle>
            <a:lvl1pPr algn="l">
              <a:defRPr sz="4000">
                <a:solidFill>
                  <a:schemeClr val="accent3"/>
                </a:solidFill>
              </a:defRPr>
            </a:lvl1pPr>
          </a:lstStyle>
          <a:p>
            <a:r>
              <a:rPr lang="en-US"/>
              <a:t>Divider slide title goes here</a:t>
            </a:r>
          </a:p>
        </p:txBody>
      </p:sp>
      <p:sp>
        <p:nvSpPr>
          <p:cNvPr id="6" name="Slide Number Placeholder 5">
            <a:extLst>
              <a:ext uri="{FF2B5EF4-FFF2-40B4-BE49-F238E27FC236}">
                <a16:creationId xmlns:a16="http://schemas.microsoft.com/office/drawing/2014/main" id="{C005CA1F-5429-8623-A8A4-13BBEED2FD6D}"/>
              </a:ext>
            </a:extLst>
          </p:cNvPr>
          <p:cNvSpPr>
            <a:spLocks noGrp="1"/>
          </p:cNvSpPr>
          <p:nvPr>
            <p:ph type="sldNum" sz="quarter" idx="4"/>
          </p:nvPr>
        </p:nvSpPr>
        <p:spPr>
          <a:xfrm>
            <a:off x="11545907"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dirty="0"/>
          </a:p>
        </p:txBody>
      </p:sp>
      <p:sp>
        <p:nvSpPr>
          <p:cNvPr id="9" name="Date Placeholder 3">
            <a:extLst>
              <a:ext uri="{FF2B5EF4-FFF2-40B4-BE49-F238E27FC236}">
                <a16:creationId xmlns:a16="http://schemas.microsoft.com/office/drawing/2014/main" id="{B0A520EA-FD0F-1439-3D71-B273CD558BA4}"/>
              </a:ext>
            </a:extLst>
          </p:cNvPr>
          <p:cNvSpPr>
            <a:spLocks noGrp="1"/>
          </p:cNvSpPr>
          <p:nvPr>
            <p:ph type="dt" sz="half" idx="2"/>
          </p:nvPr>
        </p:nvSpPr>
        <p:spPr>
          <a:xfrm>
            <a:off x="10681611" y="6378655"/>
            <a:ext cx="602293" cy="229667"/>
          </a:xfrm>
          <a:prstGeom prst="rect">
            <a:avLst/>
          </a:prstGeom>
        </p:spPr>
        <p:txBody>
          <a:bodyPr vert="horz" lIns="0" tIns="0" rIns="0" bIns="0" rtlCol="0" anchor="ctr"/>
          <a:lstStyle>
            <a:lvl1pPr>
              <a:defRPr lang="en-US" sz="800" smtClean="0">
                <a:solidFill>
                  <a:schemeClr val="bg1"/>
                </a:solidFill>
              </a:defRPr>
            </a:lvl1pPr>
          </a:lstStyle>
          <a:p>
            <a:fld id="{BD79B388-13FA-D44F-BB28-A991ED352DE0}" type="datetime1">
              <a:rPr lang="en-US" smtClean="0"/>
              <a:pPr/>
              <a:t>2/26/2026</a:t>
            </a:fld>
            <a:endParaRPr lang="en-US"/>
          </a:p>
        </p:txBody>
      </p:sp>
      <p:pic>
        <p:nvPicPr>
          <p:cNvPr id="3" name="Picture 2" descr="A logo on a black background&#10;&#10;AI-generated content may be incorrect.">
            <a:extLst>
              <a:ext uri="{FF2B5EF4-FFF2-40B4-BE49-F238E27FC236}">
                <a16:creationId xmlns:a16="http://schemas.microsoft.com/office/drawing/2014/main" id="{A2958610-CF55-AF8A-A27C-AF85AA4C0E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1" y="316081"/>
            <a:ext cx="1919557" cy="1279885"/>
          </a:xfrm>
          <a:prstGeom prst="rect">
            <a:avLst/>
          </a:prstGeom>
        </p:spPr>
      </p:pic>
    </p:spTree>
    <p:extLst>
      <p:ext uri="{BB962C8B-B14F-4D97-AF65-F5344CB8AC3E}">
        <p14:creationId xmlns:p14="http://schemas.microsoft.com/office/powerpoint/2010/main" val="27661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28D866-E678-3486-42CE-05827256F015}"/>
              </a:ext>
            </a:extLst>
          </p:cNvPr>
          <p:cNvSpPr/>
          <p:nvPr userDrawn="1"/>
        </p:nvSpPr>
        <p:spPr>
          <a:xfrm>
            <a:off x="0" y="5930"/>
            <a:ext cx="8748075" cy="181701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blue letters&#10;&#10;AI-generated content may be incorrect.">
            <a:extLst>
              <a:ext uri="{FF2B5EF4-FFF2-40B4-BE49-F238E27FC236}">
                <a16:creationId xmlns:a16="http://schemas.microsoft.com/office/drawing/2014/main" id="{0ABBB84B-E0AB-8731-D4B9-316DC193CB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174"/>
          <a:stretch/>
        </p:blipFill>
        <p:spPr>
          <a:xfrm>
            <a:off x="426084" y="277693"/>
            <a:ext cx="4179784" cy="1231497"/>
          </a:xfrm>
          <a:prstGeom prst="rect">
            <a:avLst/>
          </a:prstGeom>
        </p:spPr>
      </p:pic>
      <p:sp>
        <p:nvSpPr>
          <p:cNvPr id="15" name="Text Placeholder 18">
            <a:extLst>
              <a:ext uri="{FF2B5EF4-FFF2-40B4-BE49-F238E27FC236}">
                <a16:creationId xmlns:a16="http://schemas.microsoft.com/office/drawing/2014/main" id="{06490F50-7EEB-597A-AAA7-E68A50D846C6}"/>
              </a:ext>
            </a:extLst>
          </p:cNvPr>
          <p:cNvSpPr>
            <a:spLocks noGrp="1"/>
          </p:cNvSpPr>
          <p:nvPr>
            <p:ph type="body" sz="quarter" idx="26" hasCustomPrompt="1"/>
          </p:nvPr>
        </p:nvSpPr>
        <p:spPr>
          <a:xfrm>
            <a:off x="530352" y="4222234"/>
            <a:ext cx="4109910" cy="1114425"/>
          </a:xfrm>
        </p:spPr>
        <p:txBody>
          <a:bodyPr/>
          <a:lstStyle>
            <a:lvl1pPr>
              <a:lnSpc>
                <a:spcPct val="110000"/>
              </a:lnSpc>
              <a:defRPr sz="1400" b="0">
                <a:solidFill>
                  <a:schemeClr val="bg1"/>
                </a:solidFill>
              </a:defRPr>
            </a:lvl1pPr>
          </a:lstStyle>
          <a:p>
            <a:pPr lvl="0"/>
            <a:r>
              <a:rPr lang="en-US"/>
              <a:t>Body copy goes here.</a:t>
            </a:r>
          </a:p>
        </p:txBody>
      </p:sp>
      <p:sp>
        <p:nvSpPr>
          <p:cNvPr id="14" name="Title 1">
            <a:extLst>
              <a:ext uri="{FF2B5EF4-FFF2-40B4-BE49-F238E27FC236}">
                <a16:creationId xmlns:a16="http://schemas.microsoft.com/office/drawing/2014/main" id="{8250DC7B-8D97-252A-15D0-E62552623908}"/>
              </a:ext>
            </a:extLst>
          </p:cNvPr>
          <p:cNvSpPr>
            <a:spLocks noGrp="1"/>
          </p:cNvSpPr>
          <p:nvPr>
            <p:ph type="ctrTitle" hasCustomPrompt="1"/>
          </p:nvPr>
        </p:nvSpPr>
        <p:spPr>
          <a:xfrm>
            <a:off x="530352" y="2849819"/>
            <a:ext cx="4399280" cy="1021478"/>
          </a:xfrm>
        </p:spPr>
        <p:txBody>
          <a:bodyPr anchor="b"/>
          <a:lstStyle>
            <a:lvl1pPr algn="l">
              <a:defRPr sz="4000">
                <a:solidFill>
                  <a:schemeClr val="accent3"/>
                </a:solidFill>
              </a:defRPr>
            </a:lvl1pPr>
          </a:lstStyle>
          <a:p>
            <a:r>
              <a:rPr lang="en-US" dirty="0"/>
              <a:t>Divider slide title goes here</a:t>
            </a:r>
          </a:p>
        </p:txBody>
      </p:sp>
      <p:sp>
        <p:nvSpPr>
          <p:cNvPr id="3" name="Picture Placeholder 2">
            <a:extLst>
              <a:ext uri="{FF2B5EF4-FFF2-40B4-BE49-F238E27FC236}">
                <a16:creationId xmlns:a16="http://schemas.microsoft.com/office/drawing/2014/main" id="{8F36BBCA-48F3-878B-3B2C-65C39DE6C139}"/>
              </a:ext>
            </a:extLst>
          </p:cNvPr>
          <p:cNvSpPr>
            <a:spLocks noGrp="1"/>
          </p:cNvSpPr>
          <p:nvPr>
            <p:ph type="pic" sz="quarter" idx="27"/>
          </p:nvPr>
        </p:nvSpPr>
        <p:spPr>
          <a:xfrm>
            <a:off x="8748075" y="1"/>
            <a:ext cx="3443926" cy="6858000"/>
          </a:xfrm>
          <a:solidFill>
            <a:schemeClr val="accent6"/>
          </a:solidFill>
        </p:spPr>
        <p:txBody>
          <a:bodyPr/>
          <a:lstStyle/>
          <a:p>
            <a:endParaRPr lang="en-US"/>
          </a:p>
        </p:txBody>
      </p:sp>
      <p:pic>
        <p:nvPicPr>
          <p:cNvPr id="13" name="Picture 12" descr="A blue and white arrow&#10;&#10;Description automatically generated">
            <a:extLst>
              <a:ext uri="{FF2B5EF4-FFF2-40B4-BE49-F238E27FC236}">
                <a16:creationId xmlns:a16="http://schemas.microsoft.com/office/drawing/2014/main" id="{433DDA5D-7289-B64E-E5BE-C227FE2E6B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164" y="4213782"/>
            <a:ext cx="1817016" cy="1817016"/>
          </a:xfrm>
          <a:prstGeom prst="rect">
            <a:avLst/>
          </a:prstGeom>
        </p:spPr>
      </p:pic>
      <p:sp>
        <p:nvSpPr>
          <p:cNvPr id="9" name="Slide Number Placeholder 5">
            <a:extLst>
              <a:ext uri="{FF2B5EF4-FFF2-40B4-BE49-F238E27FC236}">
                <a16:creationId xmlns:a16="http://schemas.microsoft.com/office/drawing/2014/main" id="{F2541E47-467D-B443-2F82-111F5CDBA83C}"/>
              </a:ext>
            </a:extLst>
          </p:cNvPr>
          <p:cNvSpPr>
            <a:spLocks noGrp="1"/>
          </p:cNvSpPr>
          <p:nvPr>
            <p:ph type="sldNum" sz="quarter" idx="4"/>
          </p:nvPr>
        </p:nvSpPr>
        <p:spPr>
          <a:xfrm>
            <a:off x="11545907"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dirty="0"/>
          </a:p>
        </p:txBody>
      </p:sp>
      <p:sp>
        <p:nvSpPr>
          <p:cNvPr id="10" name="Date Placeholder 3">
            <a:extLst>
              <a:ext uri="{FF2B5EF4-FFF2-40B4-BE49-F238E27FC236}">
                <a16:creationId xmlns:a16="http://schemas.microsoft.com/office/drawing/2014/main" id="{41757238-0FC5-A700-C0AE-1311AC8EE595}"/>
              </a:ext>
            </a:extLst>
          </p:cNvPr>
          <p:cNvSpPr>
            <a:spLocks noGrp="1"/>
          </p:cNvSpPr>
          <p:nvPr>
            <p:ph type="dt" sz="half" idx="2"/>
          </p:nvPr>
        </p:nvSpPr>
        <p:spPr>
          <a:xfrm>
            <a:off x="10681611" y="6378655"/>
            <a:ext cx="602293" cy="229667"/>
          </a:xfrm>
          <a:prstGeom prst="rect">
            <a:avLst/>
          </a:prstGeom>
        </p:spPr>
        <p:txBody>
          <a:bodyPr vert="horz" lIns="0" tIns="0" rIns="0" bIns="0" rtlCol="0" anchor="ctr"/>
          <a:lstStyle>
            <a:lvl1pPr>
              <a:defRPr lang="en-US" sz="800" smtClean="0">
                <a:solidFill>
                  <a:schemeClr val="bg1"/>
                </a:solidFill>
              </a:defRPr>
            </a:lvl1pPr>
          </a:lstStyle>
          <a:p>
            <a:fld id="{BD79B388-13FA-D44F-BB28-A991ED352DE0}" type="datetime1">
              <a:rPr lang="en-US" smtClean="0"/>
              <a:pPr/>
              <a:t>2/26/2026</a:t>
            </a:fld>
            <a:endParaRPr lang="en-US"/>
          </a:p>
        </p:txBody>
      </p:sp>
    </p:spTree>
    <p:extLst>
      <p:ext uri="{BB962C8B-B14F-4D97-AF65-F5344CB8AC3E}">
        <p14:creationId xmlns:p14="http://schemas.microsoft.com/office/powerpoint/2010/main" val="181180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_4">
    <p:bg>
      <p:bgPr>
        <a:solidFill>
          <a:schemeClr val="accent3"/>
        </a:solidFill>
        <a:effectLst/>
      </p:bgPr>
    </p:bg>
    <p:spTree>
      <p:nvGrpSpPr>
        <p:cNvPr id="1" name=""/>
        <p:cNvGrpSpPr/>
        <p:nvPr/>
      </p:nvGrpSpPr>
      <p:grpSpPr>
        <a:xfrm>
          <a:off x="0" y="0"/>
          <a:ext cx="0" cy="0"/>
          <a:chOff x="0" y="0"/>
          <a:chExt cx="0" cy="0"/>
        </a:xfrm>
      </p:grpSpPr>
      <p:sp>
        <p:nvSpPr>
          <p:cNvPr id="15" name="Text Placeholder 18">
            <a:extLst>
              <a:ext uri="{FF2B5EF4-FFF2-40B4-BE49-F238E27FC236}">
                <a16:creationId xmlns:a16="http://schemas.microsoft.com/office/drawing/2014/main" id="{06490F50-7EEB-597A-AAA7-E68A50D846C6}"/>
              </a:ext>
            </a:extLst>
          </p:cNvPr>
          <p:cNvSpPr>
            <a:spLocks noGrp="1"/>
          </p:cNvSpPr>
          <p:nvPr>
            <p:ph type="body" sz="quarter" idx="26" hasCustomPrompt="1"/>
          </p:nvPr>
        </p:nvSpPr>
        <p:spPr>
          <a:xfrm>
            <a:off x="530352" y="4335203"/>
            <a:ext cx="4109910" cy="1114425"/>
          </a:xfrm>
        </p:spPr>
        <p:txBody>
          <a:bodyPr/>
          <a:lstStyle>
            <a:lvl1pPr>
              <a:lnSpc>
                <a:spcPct val="110000"/>
              </a:lnSpc>
              <a:defRPr sz="1400" b="0">
                <a:solidFill>
                  <a:schemeClr val="accent1"/>
                </a:solidFill>
              </a:defRPr>
            </a:lvl1pPr>
          </a:lstStyle>
          <a:p>
            <a:pPr lvl="0"/>
            <a:r>
              <a:rPr lang="en-US" dirty="0"/>
              <a:t>Body copy goes here.</a:t>
            </a:r>
          </a:p>
        </p:txBody>
      </p:sp>
      <p:sp>
        <p:nvSpPr>
          <p:cNvPr id="14" name="Title 1">
            <a:extLst>
              <a:ext uri="{FF2B5EF4-FFF2-40B4-BE49-F238E27FC236}">
                <a16:creationId xmlns:a16="http://schemas.microsoft.com/office/drawing/2014/main" id="{8250DC7B-8D97-252A-15D0-E62552623908}"/>
              </a:ext>
            </a:extLst>
          </p:cNvPr>
          <p:cNvSpPr>
            <a:spLocks noGrp="1"/>
          </p:cNvSpPr>
          <p:nvPr>
            <p:ph type="ctrTitle" hasCustomPrompt="1"/>
          </p:nvPr>
        </p:nvSpPr>
        <p:spPr>
          <a:xfrm>
            <a:off x="530352" y="2962788"/>
            <a:ext cx="4399280" cy="1021478"/>
          </a:xfrm>
        </p:spPr>
        <p:txBody>
          <a:bodyPr anchor="b"/>
          <a:lstStyle>
            <a:lvl1pPr algn="l">
              <a:defRPr sz="4000">
                <a:solidFill>
                  <a:schemeClr val="accent1"/>
                </a:solidFill>
              </a:defRPr>
            </a:lvl1pPr>
          </a:lstStyle>
          <a:p>
            <a:r>
              <a:rPr lang="en-US" dirty="0"/>
              <a:t>Divider slide title goes here</a:t>
            </a:r>
          </a:p>
        </p:txBody>
      </p:sp>
      <p:sp>
        <p:nvSpPr>
          <p:cNvPr id="5" name="Slide Number Placeholder 5">
            <a:extLst>
              <a:ext uri="{FF2B5EF4-FFF2-40B4-BE49-F238E27FC236}">
                <a16:creationId xmlns:a16="http://schemas.microsoft.com/office/drawing/2014/main" id="{65B08D5A-C312-8727-F357-9E5A4C157407}"/>
              </a:ext>
            </a:extLst>
          </p:cNvPr>
          <p:cNvSpPr txBox="1">
            <a:spLocks/>
          </p:cNvSpPr>
          <p:nvPr userDrawn="1"/>
        </p:nvSpPr>
        <p:spPr>
          <a:xfrm>
            <a:off x="6675329" y="6388660"/>
            <a:ext cx="305844" cy="229667"/>
          </a:xfrm>
          <a:prstGeom prst="rect">
            <a:avLst/>
          </a:prstGeom>
        </p:spPr>
        <p:txBody>
          <a:bodyPr vert="horz" lIns="0" tIns="0" rIns="0" bIns="0" rtlCol="0" anchor="ctr"/>
          <a:lstStyle>
            <a:defPPr>
              <a:defRPr lang="en-US"/>
            </a:defPPr>
            <a:lvl1pPr marL="0" algn="l" defTabSz="914400" rtl="0" eaLnBrk="1" latinLnBrk="0" hangingPunct="1">
              <a:defRPr lang="en-US" sz="800" kern="1200" smtClean="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FB30ECB-4348-2242-A815-4CF368CB4293}" type="slidenum">
              <a:rPr lang="en-US" smtClean="0">
                <a:solidFill>
                  <a:schemeClr val="bg1"/>
                </a:solidFill>
              </a:rPr>
              <a:pPr algn="r"/>
              <a:t>‹#›</a:t>
            </a:fld>
            <a:endParaRPr lang="en-US">
              <a:solidFill>
                <a:schemeClr val="bg1"/>
              </a:solidFill>
            </a:endParaRPr>
          </a:p>
        </p:txBody>
      </p:sp>
      <p:sp>
        <p:nvSpPr>
          <p:cNvPr id="3" name="Picture Placeholder 2">
            <a:extLst>
              <a:ext uri="{FF2B5EF4-FFF2-40B4-BE49-F238E27FC236}">
                <a16:creationId xmlns:a16="http://schemas.microsoft.com/office/drawing/2014/main" id="{8F36BBCA-48F3-878B-3B2C-65C39DE6C139}"/>
              </a:ext>
            </a:extLst>
          </p:cNvPr>
          <p:cNvSpPr>
            <a:spLocks noGrp="1"/>
          </p:cNvSpPr>
          <p:nvPr>
            <p:ph type="pic" sz="quarter" idx="27"/>
          </p:nvPr>
        </p:nvSpPr>
        <p:spPr>
          <a:xfrm>
            <a:off x="5997388" y="1"/>
            <a:ext cx="6194613" cy="6858000"/>
          </a:xfrm>
          <a:solidFill>
            <a:schemeClr val="accent6"/>
          </a:solidFill>
        </p:spPr>
        <p:txBody>
          <a:bodyPr/>
          <a:lstStyle/>
          <a:p>
            <a:endParaRPr lang="en-US"/>
          </a:p>
        </p:txBody>
      </p:sp>
      <p:sp>
        <p:nvSpPr>
          <p:cNvPr id="10" name="Picture Placeholder 15">
            <a:extLst>
              <a:ext uri="{FF2B5EF4-FFF2-40B4-BE49-F238E27FC236}">
                <a16:creationId xmlns:a16="http://schemas.microsoft.com/office/drawing/2014/main" id="{F18FAE83-AD82-770F-FB36-F20D72811D33}"/>
              </a:ext>
            </a:extLst>
          </p:cNvPr>
          <p:cNvSpPr>
            <a:spLocks noGrp="1"/>
          </p:cNvSpPr>
          <p:nvPr>
            <p:ph type="pic" sz="quarter" idx="28" hasCustomPrompt="1"/>
          </p:nvPr>
        </p:nvSpPr>
        <p:spPr>
          <a:xfrm>
            <a:off x="5088879" y="2962788"/>
            <a:ext cx="1817017" cy="1816971"/>
          </a:xfrm>
          <a:blipFill>
            <a:blip r:embed="rId2"/>
            <a:stretch>
              <a:fillRect/>
            </a:stretch>
          </a:blipFill>
        </p:spPr>
        <p:txBody>
          <a:bodyPr/>
          <a:lstStyle>
            <a:lvl1pPr>
              <a:defRPr>
                <a:solidFill>
                  <a:schemeClr val="bg1"/>
                </a:solidFill>
              </a:defRPr>
            </a:lvl1pPr>
          </a:lstStyle>
          <a:p>
            <a:r>
              <a:rPr lang="en-US"/>
              <a:t>Don’t alter symbol</a:t>
            </a:r>
          </a:p>
        </p:txBody>
      </p:sp>
      <p:sp>
        <p:nvSpPr>
          <p:cNvPr id="6" name="Slide Number Placeholder 5">
            <a:extLst>
              <a:ext uri="{FF2B5EF4-FFF2-40B4-BE49-F238E27FC236}">
                <a16:creationId xmlns:a16="http://schemas.microsoft.com/office/drawing/2014/main" id="{6E5C0BB9-9AAC-B4EE-AA12-8D276427266C}"/>
              </a:ext>
            </a:extLst>
          </p:cNvPr>
          <p:cNvSpPr>
            <a:spLocks noGrp="1"/>
          </p:cNvSpPr>
          <p:nvPr>
            <p:ph type="sldNum" sz="quarter" idx="4"/>
          </p:nvPr>
        </p:nvSpPr>
        <p:spPr>
          <a:xfrm>
            <a:off x="11545907" y="6378655"/>
            <a:ext cx="305844" cy="229667"/>
          </a:xfrm>
          <a:prstGeom prst="rect">
            <a:avLst/>
          </a:prstGeom>
        </p:spPr>
        <p:txBody>
          <a:bodyPr vert="horz" lIns="0" tIns="0" rIns="0" bIns="0" rtlCol="0" anchor="ctr"/>
          <a:lstStyle>
            <a:lvl1pPr>
              <a:defRPr lang="en-US" sz="800" smtClean="0">
                <a:solidFill>
                  <a:schemeClr val="bg1"/>
                </a:solidFill>
              </a:defRPr>
            </a:lvl1pPr>
          </a:lstStyle>
          <a:p>
            <a:pPr algn="r"/>
            <a:fld id="{0FB30ECB-4348-2242-A815-4CF368CB4293}" type="slidenum">
              <a:rPr lang="en-US" smtClean="0"/>
              <a:pPr algn="r"/>
              <a:t>‹#›</a:t>
            </a:fld>
            <a:endParaRPr lang="en-US" dirty="0"/>
          </a:p>
        </p:txBody>
      </p:sp>
      <p:sp>
        <p:nvSpPr>
          <p:cNvPr id="7" name="Date Placeholder 3">
            <a:extLst>
              <a:ext uri="{FF2B5EF4-FFF2-40B4-BE49-F238E27FC236}">
                <a16:creationId xmlns:a16="http://schemas.microsoft.com/office/drawing/2014/main" id="{8AE265B9-B35D-2BDD-4CDC-CD0C15A108B0}"/>
              </a:ext>
            </a:extLst>
          </p:cNvPr>
          <p:cNvSpPr>
            <a:spLocks noGrp="1"/>
          </p:cNvSpPr>
          <p:nvPr>
            <p:ph type="dt" sz="half" idx="2"/>
          </p:nvPr>
        </p:nvSpPr>
        <p:spPr>
          <a:xfrm>
            <a:off x="10681611" y="6378655"/>
            <a:ext cx="602293" cy="229667"/>
          </a:xfrm>
          <a:prstGeom prst="rect">
            <a:avLst/>
          </a:prstGeom>
        </p:spPr>
        <p:txBody>
          <a:bodyPr vert="horz" lIns="0" tIns="0" rIns="0" bIns="0" rtlCol="0" anchor="ctr"/>
          <a:lstStyle>
            <a:lvl1pPr>
              <a:defRPr lang="en-US" sz="800" smtClean="0">
                <a:solidFill>
                  <a:schemeClr val="bg1"/>
                </a:solidFill>
              </a:defRPr>
            </a:lvl1pPr>
          </a:lstStyle>
          <a:p>
            <a:fld id="{BD79B388-13FA-D44F-BB28-A991ED352DE0}" type="datetime1">
              <a:rPr lang="en-US" smtClean="0"/>
              <a:pPr/>
              <a:t>2/26/2026</a:t>
            </a:fld>
            <a:endParaRPr lang="en-US"/>
          </a:p>
        </p:txBody>
      </p:sp>
      <p:pic>
        <p:nvPicPr>
          <p:cNvPr id="2" name="Picture 1" descr="A black background with blue letters&#10;&#10;AI-generated content may be incorrect.">
            <a:extLst>
              <a:ext uri="{FF2B5EF4-FFF2-40B4-BE49-F238E27FC236}">
                <a16:creationId xmlns:a16="http://schemas.microsoft.com/office/drawing/2014/main" id="{B51F5673-38A3-1B7F-6181-EF40831BA2B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9174"/>
          <a:stretch/>
        </p:blipFill>
        <p:spPr>
          <a:xfrm>
            <a:off x="426084" y="277693"/>
            <a:ext cx="4179784" cy="1231497"/>
          </a:xfrm>
          <a:prstGeom prst="rect">
            <a:avLst/>
          </a:prstGeom>
        </p:spPr>
      </p:pic>
    </p:spTree>
    <p:extLst>
      <p:ext uri="{BB962C8B-B14F-4D97-AF65-F5344CB8AC3E}">
        <p14:creationId xmlns:p14="http://schemas.microsoft.com/office/powerpoint/2010/main" val="2348018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1F64F90-B276-520C-6C53-3BB608F7F739}"/>
              </a:ext>
            </a:extLst>
          </p:cNvPr>
          <p:cNvSpPr>
            <a:spLocks noGrp="1"/>
          </p:cNvSpPr>
          <p:nvPr>
            <p:ph type="title"/>
          </p:nvPr>
        </p:nvSpPr>
        <p:spPr>
          <a:xfrm>
            <a:off x="530130" y="327547"/>
            <a:ext cx="6451043" cy="935355"/>
          </a:xfrm>
          <a:prstGeom prst="rect">
            <a:avLst/>
          </a:prstGeom>
        </p:spPr>
        <p:txBody>
          <a:bodyPr vert="horz" lIns="0" tIns="0" rIns="0" bIns="0" rtlCol="0" anchor="b">
            <a:noAutofit/>
          </a:bodyPr>
          <a:lstStyle/>
          <a:p>
            <a:r>
              <a:rPr lang="en-US"/>
              <a:t>Click to edit </a:t>
            </a:r>
            <a:br>
              <a:rPr lang="en-US"/>
            </a:br>
            <a:r>
              <a:rPr lang="en-US"/>
              <a:t>Master title style</a:t>
            </a:r>
          </a:p>
        </p:txBody>
      </p:sp>
      <p:sp>
        <p:nvSpPr>
          <p:cNvPr id="8" name="Text Placeholder 2">
            <a:extLst>
              <a:ext uri="{FF2B5EF4-FFF2-40B4-BE49-F238E27FC236}">
                <a16:creationId xmlns:a16="http://schemas.microsoft.com/office/drawing/2014/main" id="{40BCFB9B-A9A1-6E97-826B-306B8EC288B0}"/>
              </a:ext>
            </a:extLst>
          </p:cNvPr>
          <p:cNvSpPr>
            <a:spLocks noGrp="1"/>
          </p:cNvSpPr>
          <p:nvPr>
            <p:ph type="body" idx="1"/>
          </p:nvPr>
        </p:nvSpPr>
        <p:spPr>
          <a:xfrm>
            <a:off x="530130" y="1465546"/>
            <a:ext cx="6451043" cy="469889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19FD4492-292C-7A4D-28AA-D8B1EE7DE43C}"/>
              </a:ext>
            </a:extLst>
          </p:cNvPr>
          <p:cNvSpPr>
            <a:spLocks noGrp="1"/>
          </p:cNvSpPr>
          <p:nvPr>
            <p:ph type="dt" sz="half" idx="2"/>
          </p:nvPr>
        </p:nvSpPr>
        <p:spPr>
          <a:xfrm>
            <a:off x="10677673" y="6378655"/>
            <a:ext cx="602293" cy="229667"/>
          </a:xfrm>
          <a:prstGeom prst="rect">
            <a:avLst/>
          </a:prstGeom>
        </p:spPr>
        <p:txBody>
          <a:bodyPr vert="horz" lIns="0" tIns="0" rIns="0" bIns="0" rtlCol="0" anchor="ctr"/>
          <a:lstStyle>
            <a:lvl1pPr>
              <a:defRPr lang="en-US" sz="800" smtClean="0">
                <a:solidFill>
                  <a:srgbClr val="121F33"/>
                </a:solidFill>
                <a:latin typeface="Arial" panose="020B0604020202020204" pitchFamily="34" charset="0"/>
                <a:cs typeface="Arial" panose="020B0604020202020204" pitchFamily="34" charset="0"/>
              </a:defRPr>
            </a:lvl1pPr>
          </a:lstStyle>
          <a:p>
            <a:fld id="{7AEB5D0C-8A90-0147-8090-AC84A629FDE8}" type="datetime1">
              <a:rPr lang="en-US" smtClean="0"/>
              <a:t>2/26/2026</a:t>
            </a:fld>
            <a:endParaRPr lang="en-US"/>
          </a:p>
        </p:txBody>
      </p:sp>
      <p:sp>
        <p:nvSpPr>
          <p:cNvPr id="11" name="Slide Number Placeholder 5">
            <a:extLst>
              <a:ext uri="{FF2B5EF4-FFF2-40B4-BE49-F238E27FC236}">
                <a16:creationId xmlns:a16="http://schemas.microsoft.com/office/drawing/2014/main" id="{F64A0FA6-782D-BC4D-177A-EEB7F29103DA}"/>
              </a:ext>
            </a:extLst>
          </p:cNvPr>
          <p:cNvSpPr>
            <a:spLocks noGrp="1"/>
          </p:cNvSpPr>
          <p:nvPr>
            <p:ph type="sldNum" sz="quarter" idx="4"/>
          </p:nvPr>
        </p:nvSpPr>
        <p:spPr>
          <a:xfrm>
            <a:off x="11541969" y="6378655"/>
            <a:ext cx="305844" cy="229667"/>
          </a:xfrm>
          <a:prstGeom prst="rect">
            <a:avLst/>
          </a:prstGeom>
        </p:spPr>
        <p:txBody>
          <a:bodyPr vert="horz" lIns="0" tIns="0" rIns="0" bIns="0" rtlCol="0" anchor="ctr"/>
          <a:lstStyle>
            <a:lvl1pPr>
              <a:defRPr lang="en-US" sz="800" smtClean="0">
                <a:solidFill>
                  <a:srgbClr val="121F33"/>
                </a:solidFill>
                <a:latin typeface="Arial" panose="020B0604020202020204" pitchFamily="34" charset="0"/>
                <a:cs typeface="Arial" panose="020B0604020202020204" pitchFamily="34" charset="0"/>
              </a:defRPr>
            </a:lvl1pPr>
          </a:lstStyle>
          <a:p>
            <a:pPr algn="r"/>
            <a:fld id="{0FB30ECB-4348-2242-A815-4CF368CB4293}" type="slidenum">
              <a:rPr lang="en-US" smtClean="0"/>
              <a:pPr algn="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57" r:id="rId1"/>
    <p:sldLayoutId id="2147483753" r:id="rId2"/>
    <p:sldLayoutId id="2147483662" r:id="rId3"/>
    <p:sldLayoutId id="2147483674" r:id="rId4"/>
    <p:sldLayoutId id="2147483676" r:id="rId5"/>
    <p:sldLayoutId id="2147483754" r:id="rId6"/>
    <p:sldLayoutId id="2147483756" r:id="rId7"/>
    <p:sldLayoutId id="2147483810" r:id="rId8"/>
    <p:sldLayoutId id="2147483811" r:id="rId9"/>
    <p:sldLayoutId id="2147483755" r:id="rId10"/>
    <p:sldLayoutId id="2147483764" r:id="rId11"/>
    <p:sldLayoutId id="2147483806" r:id="rId12"/>
    <p:sldLayoutId id="2147483765" r:id="rId13"/>
    <p:sldLayoutId id="2147483691" r:id="rId14"/>
    <p:sldLayoutId id="2147483692" r:id="rId15"/>
    <p:sldLayoutId id="2147483693" r:id="rId16"/>
    <p:sldLayoutId id="2147483760" r:id="rId17"/>
    <p:sldLayoutId id="2147483761" r:id="rId18"/>
    <p:sldLayoutId id="2147483762" r:id="rId19"/>
    <p:sldLayoutId id="2147483809" r:id="rId20"/>
    <p:sldLayoutId id="2147483694" r:id="rId21"/>
    <p:sldLayoutId id="2147483698" r:id="rId22"/>
    <p:sldLayoutId id="2147483699" r:id="rId23"/>
    <p:sldLayoutId id="2147483700" r:id="rId24"/>
    <p:sldLayoutId id="2147483701" r:id="rId25"/>
    <p:sldLayoutId id="2147483706" r:id="rId26"/>
    <p:sldLayoutId id="2147483759" r:id="rId27"/>
    <p:sldLayoutId id="2147483708" r:id="rId28"/>
    <p:sldLayoutId id="2147483709" r:id="rId29"/>
    <p:sldLayoutId id="2147483732" r:id="rId30"/>
    <p:sldLayoutId id="2147483744" r:id="rId31"/>
    <p:sldLayoutId id="2147483745" r:id="rId32"/>
    <p:sldLayoutId id="2147483746" r:id="rId33"/>
    <p:sldLayoutId id="2147483749" r:id="rId34"/>
  </p:sldLayoutIdLst>
  <p:hf hdr="0" ftr="0"/>
  <p:txStyles>
    <p:titleStyle>
      <a:lvl1pPr algn="l" defTabSz="914400" rtl="0" eaLnBrk="1" latinLnBrk="0" hangingPunct="1">
        <a:lnSpc>
          <a:spcPct val="90000"/>
        </a:lnSpc>
        <a:spcBef>
          <a:spcPct val="0"/>
        </a:spcBef>
        <a:buNone/>
        <a:defRPr sz="2800" kern="1200">
          <a:solidFill>
            <a:srgbClr val="336EE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2000"/>
        </a:spcAft>
        <a:buFont typeface="Arial" panose="020B0604020202020204" pitchFamily="34" charset="0"/>
        <a:buNone/>
        <a:defRPr sz="1800" b="1" kern="1200">
          <a:solidFill>
            <a:srgbClr val="121F3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rgbClr val="121F33"/>
          </a:solidFill>
          <a:latin typeface="Arial" panose="020B0604020202020204" pitchFamily="34" charset="0"/>
          <a:ea typeface="+mn-ea"/>
          <a:cs typeface="Arial" panose="020B0604020202020204" pitchFamily="34" charset="0"/>
        </a:defRPr>
      </a:lvl2pPr>
      <a:lvl3pPr marL="237744" indent="-228600" algn="l" defTabSz="914400" rtl="0" eaLnBrk="1" latinLnBrk="0" hangingPunct="1">
        <a:lnSpc>
          <a:spcPct val="110000"/>
        </a:lnSpc>
        <a:spcBef>
          <a:spcPts val="0"/>
        </a:spcBef>
        <a:buFont typeface="Arial" panose="020B0604020202020204" pitchFamily="34" charset="0"/>
        <a:buChar char="•"/>
        <a:defRPr sz="1200" kern="1200">
          <a:solidFill>
            <a:srgbClr val="121F33"/>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90000"/>
        </a:lnSpc>
        <a:spcBef>
          <a:spcPts val="0"/>
        </a:spcBef>
        <a:buFont typeface="System Font Regular"/>
        <a:buChar char="-"/>
        <a:defRPr sz="1200" kern="1200">
          <a:solidFill>
            <a:srgbClr val="121F33"/>
          </a:solidFill>
          <a:latin typeface="Arial" panose="020B0604020202020204" pitchFamily="34" charset="0"/>
          <a:ea typeface="+mn-ea"/>
          <a:cs typeface="Arial" panose="020B0604020202020204" pitchFamily="34" charset="0"/>
        </a:defRPr>
      </a:lvl4pPr>
      <a:lvl5pPr marL="411480" indent="0" algn="l" defTabSz="914400" rtl="0" eaLnBrk="1" latinLnBrk="0" hangingPunct="1">
        <a:lnSpc>
          <a:spcPct val="110000"/>
        </a:lnSpc>
        <a:spcBef>
          <a:spcPts val="0"/>
        </a:spcBef>
        <a:buFontTx/>
        <a:buNone/>
        <a:defRPr sz="1050" kern="1200">
          <a:solidFill>
            <a:srgbClr val="121F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chart" Target="../charts/char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Layout" Target="../slideLayouts/slideLayout2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5E31-39A2-5739-1663-EB25B6BD2C6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09F7111-2149-BAA8-1D64-75DD82306FAF}"/>
              </a:ext>
            </a:extLst>
          </p:cNvPr>
          <p:cNvSpPr>
            <a:spLocks noGrp="1"/>
          </p:cNvSpPr>
          <p:nvPr>
            <p:ph type="body" sz="quarter" idx="26"/>
          </p:nvPr>
        </p:nvSpPr>
        <p:spPr>
          <a:xfrm>
            <a:off x="672105" y="2556256"/>
            <a:ext cx="3023595" cy="722449"/>
          </a:xfrm>
        </p:spPr>
        <p:txBody>
          <a:bodyPr/>
          <a:lstStyle/>
          <a:p>
            <a:pPr algn="just"/>
            <a:r>
              <a:rPr lang="en-AU" sz="2200" dirty="0">
                <a:solidFill>
                  <a:srgbClr val="ADCEFF"/>
                </a:solidFill>
              </a:rPr>
              <a:t>Energy optimisation and efficiency for industrial competitiveness in West Africa.</a:t>
            </a:r>
          </a:p>
        </p:txBody>
      </p:sp>
      <p:sp>
        <p:nvSpPr>
          <p:cNvPr id="4" name="Text Placeholder 3">
            <a:extLst>
              <a:ext uri="{FF2B5EF4-FFF2-40B4-BE49-F238E27FC236}">
                <a16:creationId xmlns:a16="http://schemas.microsoft.com/office/drawing/2014/main" id="{CAA51081-7239-929B-0753-2F0B183F3E27}"/>
              </a:ext>
            </a:extLst>
          </p:cNvPr>
          <p:cNvSpPr>
            <a:spLocks noGrp="1"/>
          </p:cNvSpPr>
          <p:nvPr>
            <p:ph type="body" sz="quarter" idx="27"/>
          </p:nvPr>
        </p:nvSpPr>
        <p:spPr>
          <a:xfrm>
            <a:off x="732567" y="6094539"/>
            <a:ext cx="1451335" cy="153861"/>
          </a:xfrm>
        </p:spPr>
        <p:txBody>
          <a:bodyPr/>
          <a:lstStyle/>
          <a:p>
            <a:r>
              <a:rPr lang="en-GB" dirty="0"/>
              <a:t>March 2026.</a:t>
            </a:r>
            <a:endParaRPr lang="en-AU" dirty="0"/>
          </a:p>
        </p:txBody>
      </p:sp>
      <p:pic>
        <p:nvPicPr>
          <p:cNvPr id="6" name="Picture Placeholder 5">
            <a:extLst>
              <a:ext uri="{FF2B5EF4-FFF2-40B4-BE49-F238E27FC236}">
                <a16:creationId xmlns:a16="http://schemas.microsoft.com/office/drawing/2014/main" id="{3785EC85-F57C-19E7-0CAD-490EDFD1538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7041" r="7041"/>
          <a:stretch>
            <a:fillRect/>
          </a:stretch>
        </p:blipFill>
        <p:spPr>
          <a:prstGeom prst="rect">
            <a:avLst/>
          </a:prstGeom>
          <a:solidFill>
            <a:srgbClr val="C8C8CD"/>
          </a:solidFill>
        </p:spPr>
      </p:pic>
      <p:sp>
        <p:nvSpPr>
          <p:cNvPr id="7" name="Text Placeholder 8">
            <a:extLst>
              <a:ext uri="{FF2B5EF4-FFF2-40B4-BE49-F238E27FC236}">
                <a16:creationId xmlns:a16="http://schemas.microsoft.com/office/drawing/2014/main" id="{A3A0C768-A73C-3AC8-902A-30313FA52035}"/>
              </a:ext>
            </a:extLst>
          </p:cNvPr>
          <p:cNvSpPr txBox="1">
            <a:spLocks/>
          </p:cNvSpPr>
          <p:nvPr/>
        </p:nvSpPr>
        <p:spPr>
          <a:xfrm>
            <a:off x="732567" y="5110770"/>
            <a:ext cx="3607204" cy="722449"/>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2000"/>
              </a:spcAft>
              <a:buFont typeface="Arial" panose="020B0604020202020204" pitchFamily="34" charset="0"/>
              <a:buNone/>
              <a:defRPr sz="3600" b="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rgbClr val="121F33"/>
                </a:solidFill>
                <a:latin typeface="Arial" panose="020B0604020202020204" pitchFamily="34" charset="0"/>
                <a:ea typeface="+mn-ea"/>
                <a:cs typeface="Arial" panose="020B0604020202020204" pitchFamily="34" charset="0"/>
              </a:defRPr>
            </a:lvl2pPr>
            <a:lvl3pPr marL="237744" indent="-228600" algn="l" defTabSz="914400" rtl="0" eaLnBrk="1" latinLnBrk="0" hangingPunct="1">
              <a:lnSpc>
                <a:spcPct val="110000"/>
              </a:lnSpc>
              <a:spcBef>
                <a:spcPts val="0"/>
              </a:spcBef>
              <a:buFont typeface="Arial" panose="020B0604020202020204" pitchFamily="34" charset="0"/>
              <a:buChar char="•"/>
              <a:defRPr sz="1200" kern="1200">
                <a:solidFill>
                  <a:srgbClr val="121F33"/>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90000"/>
              </a:lnSpc>
              <a:spcBef>
                <a:spcPts val="0"/>
              </a:spcBef>
              <a:buFont typeface="System Font Regular"/>
              <a:buChar char="-"/>
              <a:defRPr sz="1200" kern="1200">
                <a:solidFill>
                  <a:srgbClr val="121F33"/>
                </a:solidFill>
                <a:latin typeface="Arial" panose="020B0604020202020204" pitchFamily="34" charset="0"/>
                <a:ea typeface="+mn-ea"/>
                <a:cs typeface="Arial" panose="020B0604020202020204" pitchFamily="34" charset="0"/>
              </a:defRPr>
            </a:lvl4pPr>
            <a:lvl5pPr marL="411480" indent="0" algn="l" defTabSz="914400" rtl="0" eaLnBrk="1" latinLnBrk="0" hangingPunct="1">
              <a:lnSpc>
                <a:spcPct val="110000"/>
              </a:lnSpc>
              <a:spcBef>
                <a:spcPts val="0"/>
              </a:spcBef>
              <a:buFontTx/>
              <a:buNone/>
              <a:defRPr sz="1050" kern="1200">
                <a:solidFill>
                  <a:srgbClr val="121F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200"/>
              </a:spcAft>
            </a:pPr>
            <a:r>
              <a:rPr lang="en-AU" sz="1400" dirty="0"/>
              <a:t>Ahmad Aliyu,</a:t>
            </a:r>
          </a:p>
          <a:p>
            <a:pPr>
              <a:lnSpc>
                <a:spcPct val="100000"/>
              </a:lnSpc>
              <a:spcAft>
                <a:spcPts val="200"/>
              </a:spcAft>
            </a:pPr>
            <a:r>
              <a:rPr lang="en-AU" sz="1400" dirty="0"/>
              <a:t>Commercial Leader.</a:t>
            </a:r>
          </a:p>
          <a:p>
            <a:pPr algn="just"/>
            <a:endParaRPr lang="en-AU" sz="1400" dirty="0"/>
          </a:p>
        </p:txBody>
      </p:sp>
    </p:spTree>
    <p:extLst>
      <p:ext uri="{BB962C8B-B14F-4D97-AF65-F5344CB8AC3E}">
        <p14:creationId xmlns:p14="http://schemas.microsoft.com/office/powerpoint/2010/main" val="124772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EA9B-9D1C-D17B-6C14-1852292437D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071DF90-9F5A-F31F-B87D-553592E8A260}"/>
              </a:ext>
            </a:extLst>
          </p:cNvPr>
          <p:cNvSpPr>
            <a:spLocks noGrp="1"/>
          </p:cNvSpPr>
          <p:nvPr>
            <p:ph type="body" sz="quarter" idx="26"/>
          </p:nvPr>
        </p:nvSpPr>
        <p:spPr>
          <a:xfrm>
            <a:off x="732567" y="5110770"/>
            <a:ext cx="3607204" cy="722449"/>
          </a:xfrm>
        </p:spPr>
        <p:txBody>
          <a:bodyPr/>
          <a:lstStyle/>
          <a:p>
            <a:pPr>
              <a:lnSpc>
                <a:spcPct val="100000"/>
              </a:lnSpc>
              <a:spcAft>
                <a:spcPts val="200"/>
              </a:spcAft>
            </a:pPr>
            <a:r>
              <a:rPr lang="en-AU" sz="1400" dirty="0"/>
              <a:t>Ahmad Aliyu,</a:t>
            </a:r>
          </a:p>
          <a:p>
            <a:pPr>
              <a:lnSpc>
                <a:spcPct val="100000"/>
              </a:lnSpc>
              <a:spcAft>
                <a:spcPts val="200"/>
              </a:spcAft>
            </a:pPr>
            <a:r>
              <a:rPr lang="en-AU" sz="1400" dirty="0"/>
              <a:t>Commercial Leader,</a:t>
            </a:r>
          </a:p>
          <a:p>
            <a:pPr algn="just"/>
            <a:endParaRPr lang="en-AU" sz="1400" dirty="0"/>
          </a:p>
        </p:txBody>
      </p:sp>
      <p:sp>
        <p:nvSpPr>
          <p:cNvPr id="4" name="Text Placeholder 3">
            <a:extLst>
              <a:ext uri="{FF2B5EF4-FFF2-40B4-BE49-F238E27FC236}">
                <a16:creationId xmlns:a16="http://schemas.microsoft.com/office/drawing/2014/main" id="{2FAD249F-B2D5-78BF-E164-5137F94FC84C}"/>
              </a:ext>
            </a:extLst>
          </p:cNvPr>
          <p:cNvSpPr>
            <a:spLocks noGrp="1"/>
          </p:cNvSpPr>
          <p:nvPr>
            <p:ph type="body" sz="quarter" idx="27"/>
          </p:nvPr>
        </p:nvSpPr>
        <p:spPr>
          <a:xfrm>
            <a:off x="732567" y="6094539"/>
            <a:ext cx="3418519" cy="596194"/>
          </a:xfrm>
        </p:spPr>
        <p:txBody>
          <a:bodyPr/>
          <a:lstStyle/>
          <a:p>
            <a:pPr>
              <a:spcAft>
                <a:spcPts val="200"/>
              </a:spcAft>
            </a:pPr>
            <a:r>
              <a:rPr lang="en-GB" dirty="0"/>
              <a:t>ahmad.aliyu@clarke-energy.com</a:t>
            </a:r>
          </a:p>
          <a:p>
            <a:pPr>
              <a:spcAft>
                <a:spcPts val="200"/>
              </a:spcAft>
            </a:pPr>
            <a:r>
              <a:rPr lang="en-GB" dirty="0"/>
              <a:t>www.clarke-energy.com</a:t>
            </a:r>
            <a:endParaRPr lang="en-AU" dirty="0"/>
          </a:p>
        </p:txBody>
      </p:sp>
      <p:pic>
        <p:nvPicPr>
          <p:cNvPr id="6" name="Picture Placeholder 5">
            <a:extLst>
              <a:ext uri="{FF2B5EF4-FFF2-40B4-BE49-F238E27FC236}">
                <a16:creationId xmlns:a16="http://schemas.microsoft.com/office/drawing/2014/main" id="{DCF0D45A-A2F0-83A2-364D-95574AFD09F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7041" r="7041"/>
          <a:stretch>
            <a:fillRect/>
          </a:stretch>
        </p:blipFill>
        <p:spPr>
          <a:prstGeom prst="rect">
            <a:avLst/>
          </a:prstGeom>
          <a:solidFill>
            <a:srgbClr val="C8C8CD"/>
          </a:solidFill>
        </p:spPr>
      </p:pic>
    </p:spTree>
    <p:extLst>
      <p:ext uri="{BB962C8B-B14F-4D97-AF65-F5344CB8AC3E}">
        <p14:creationId xmlns:p14="http://schemas.microsoft.com/office/powerpoint/2010/main" val="350100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5230-E44B-2B7C-0C5B-D394F38D1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D2B65-2F2C-45B5-5E58-73D74B2CB84C}"/>
              </a:ext>
            </a:extLst>
          </p:cNvPr>
          <p:cNvSpPr>
            <a:spLocks noGrp="1"/>
          </p:cNvSpPr>
          <p:nvPr>
            <p:ph type="title"/>
          </p:nvPr>
        </p:nvSpPr>
        <p:spPr/>
        <p:txBody>
          <a:bodyPr/>
          <a:lstStyle/>
          <a:p>
            <a:r>
              <a:rPr lang="en-GB" dirty="0"/>
              <a:t>Term definitions</a:t>
            </a:r>
            <a:endParaRPr lang="en-AU" dirty="0"/>
          </a:p>
        </p:txBody>
      </p:sp>
      <p:sp>
        <p:nvSpPr>
          <p:cNvPr id="10" name="Freeform: Shape 9">
            <a:extLst>
              <a:ext uri="{FF2B5EF4-FFF2-40B4-BE49-F238E27FC236}">
                <a16:creationId xmlns:a16="http://schemas.microsoft.com/office/drawing/2014/main" id="{E9D72102-7948-6BB5-CAB3-980D2C631FDB}"/>
              </a:ext>
            </a:extLst>
          </p:cNvPr>
          <p:cNvSpPr/>
          <p:nvPr/>
        </p:nvSpPr>
        <p:spPr>
          <a:xfrm>
            <a:off x="480212" y="1697289"/>
            <a:ext cx="1967784" cy="983892"/>
          </a:xfrm>
          <a:custGeom>
            <a:avLst/>
            <a:gdLst>
              <a:gd name="csX0" fmla="*/ 0 w 1967784"/>
              <a:gd name="csY0" fmla="*/ 98389 h 983892"/>
              <a:gd name="csX1" fmla="*/ 98389 w 1967784"/>
              <a:gd name="csY1" fmla="*/ 0 h 983892"/>
              <a:gd name="csX2" fmla="*/ 1869395 w 1967784"/>
              <a:gd name="csY2" fmla="*/ 0 h 983892"/>
              <a:gd name="csX3" fmla="*/ 1967784 w 1967784"/>
              <a:gd name="csY3" fmla="*/ 98389 h 983892"/>
              <a:gd name="csX4" fmla="*/ 1967784 w 1967784"/>
              <a:gd name="csY4" fmla="*/ 885503 h 983892"/>
              <a:gd name="csX5" fmla="*/ 1869395 w 1967784"/>
              <a:gd name="csY5" fmla="*/ 983892 h 983892"/>
              <a:gd name="csX6" fmla="*/ 98389 w 1967784"/>
              <a:gd name="csY6" fmla="*/ 983892 h 983892"/>
              <a:gd name="csX7" fmla="*/ 0 w 1967784"/>
              <a:gd name="csY7" fmla="*/ 885503 h 983892"/>
              <a:gd name="csX8" fmla="*/ 0 w 1967784"/>
              <a:gd name="csY8" fmla="*/ 98389 h 9838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67784" h="983892">
                <a:moveTo>
                  <a:pt x="0" y="98389"/>
                </a:moveTo>
                <a:cubicBezTo>
                  <a:pt x="0" y="44050"/>
                  <a:pt x="44050" y="0"/>
                  <a:pt x="98389" y="0"/>
                </a:cubicBezTo>
                <a:lnTo>
                  <a:pt x="1869395" y="0"/>
                </a:lnTo>
                <a:cubicBezTo>
                  <a:pt x="1923734" y="0"/>
                  <a:pt x="1967784" y="44050"/>
                  <a:pt x="1967784" y="98389"/>
                </a:cubicBezTo>
                <a:lnTo>
                  <a:pt x="1967784" y="885503"/>
                </a:lnTo>
                <a:cubicBezTo>
                  <a:pt x="1967784" y="939842"/>
                  <a:pt x="1923734" y="983892"/>
                  <a:pt x="1869395" y="983892"/>
                </a:cubicBezTo>
                <a:lnTo>
                  <a:pt x="98389" y="983892"/>
                </a:lnTo>
                <a:cubicBezTo>
                  <a:pt x="44050" y="983892"/>
                  <a:pt x="0" y="939842"/>
                  <a:pt x="0" y="885503"/>
                </a:cubicBezTo>
                <a:lnTo>
                  <a:pt x="0" y="98389"/>
                </a:lnTo>
                <a:close/>
              </a:path>
            </a:pathLst>
          </a:custGeom>
          <a:solidFill>
            <a:srgbClr val="336EE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347" tIns="61837" rIns="78347" bIns="61837" numCol="1" spcCol="1270" anchor="ctr" anchorCtr="0">
            <a:noAutofit/>
          </a:bodyPr>
          <a:lstStyle/>
          <a:p>
            <a:pPr marL="0" lvl="0" indent="0" algn="ctr" defTabSz="1155700">
              <a:lnSpc>
                <a:spcPct val="90000"/>
              </a:lnSpc>
              <a:spcBef>
                <a:spcPct val="0"/>
              </a:spcBef>
              <a:spcAft>
                <a:spcPct val="35000"/>
              </a:spcAft>
              <a:buNone/>
            </a:pPr>
            <a:r>
              <a:rPr lang="en-GB" sz="2600" kern="1200" dirty="0"/>
              <a:t>Energy efficiency</a:t>
            </a:r>
            <a:endParaRPr lang="en-AU" sz="2600" kern="1200" dirty="0"/>
          </a:p>
        </p:txBody>
      </p:sp>
      <p:sp>
        <p:nvSpPr>
          <p:cNvPr id="11" name="Freeform: Shape 10">
            <a:extLst>
              <a:ext uri="{FF2B5EF4-FFF2-40B4-BE49-F238E27FC236}">
                <a16:creationId xmlns:a16="http://schemas.microsoft.com/office/drawing/2014/main" id="{0F11CA9F-8AA1-F2A3-8753-2D8F51226C66}"/>
              </a:ext>
            </a:extLst>
          </p:cNvPr>
          <p:cNvSpPr/>
          <p:nvPr/>
        </p:nvSpPr>
        <p:spPr>
          <a:xfrm>
            <a:off x="676990" y="2681182"/>
            <a:ext cx="196778" cy="610249"/>
          </a:xfrm>
          <a:custGeom>
            <a:avLst/>
            <a:gdLst/>
            <a:ahLst/>
            <a:cxnLst/>
            <a:rect l="0" t="0" r="0" b="0"/>
            <a:pathLst>
              <a:path>
                <a:moveTo>
                  <a:pt x="0" y="0"/>
                </a:moveTo>
                <a:lnTo>
                  <a:pt x="0" y="610249"/>
                </a:lnTo>
                <a:lnTo>
                  <a:pt x="196778" y="6102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12" name="Freeform: Shape 11">
            <a:extLst>
              <a:ext uri="{FF2B5EF4-FFF2-40B4-BE49-F238E27FC236}">
                <a16:creationId xmlns:a16="http://schemas.microsoft.com/office/drawing/2014/main" id="{53C137A3-01F1-25C9-D44B-A124BA53141B}"/>
              </a:ext>
            </a:extLst>
          </p:cNvPr>
          <p:cNvSpPr/>
          <p:nvPr/>
        </p:nvSpPr>
        <p:spPr>
          <a:xfrm>
            <a:off x="873769" y="2927155"/>
            <a:ext cx="2277309" cy="728552"/>
          </a:xfrm>
          <a:custGeom>
            <a:avLst/>
            <a:gdLst>
              <a:gd name="csX0" fmla="*/ 0 w 2277309"/>
              <a:gd name="csY0" fmla="*/ 72855 h 728552"/>
              <a:gd name="csX1" fmla="*/ 72855 w 2277309"/>
              <a:gd name="csY1" fmla="*/ 0 h 728552"/>
              <a:gd name="csX2" fmla="*/ 2204454 w 2277309"/>
              <a:gd name="csY2" fmla="*/ 0 h 728552"/>
              <a:gd name="csX3" fmla="*/ 2277309 w 2277309"/>
              <a:gd name="csY3" fmla="*/ 72855 h 728552"/>
              <a:gd name="csX4" fmla="*/ 2277309 w 2277309"/>
              <a:gd name="csY4" fmla="*/ 655697 h 728552"/>
              <a:gd name="csX5" fmla="*/ 2204454 w 2277309"/>
              <a:gd name="csY5" fmla="*/ 728552 h 728552"/>
              <a:gd name="csX6" fmla="*/ 72855 w 2277309"/>
              <a:gd name="csY6" fmla="*/ 728552 h 728552"/>
              <a:gd name="csX7" fmla="*/ 0 w 2277309"/>
              <a:gd name="csY7" fmla="*/ 655697 h 728552"/>
              <a:gd name="csX8" fmla="*/ 0 w 2277309"/>
              <a:gd name="csY8" fmla="*/ 72855 h 7285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77309" h="728552">
                <a:moveTo>
                  <a:pt x="0" y="72855"/>
                </a:moveTo>
                <a:cubicBezTo>
                  <a:pt x="0" y="32618"/>
                  <a:pt x="32618" y="0"/>
                  <a:pt x="72855" y="0"/>
                </a:cubicBezTo>
                <a:lnTo>
                  <a:pt x="2204454" y="0"/>
                </a:lnTo>
                <a:cubicBezTo>
                  <a:pt x="2244691" y="0"/>
                  <a:pt x="2277309" y="32618"/>
                  <a:pt x="2277309" y="72855"/>
                </a:cubicBezTo>
                <a:lnTo>
                  <a:pt x="2277309" y="655697"/>
                </a:lnTo>
                <a:cubicBezTo>
                  <a:pt x="2277309" y="695934"/>
                  <a:pt x="2244691" y="728552"/>
                  <a:pt x="2204454" y="728552"/>
                </a:cubicBezTo>
                <a:lnTo>
                  <a:pt x="72855" y="728552"/>
                </a:lnTo>
                <a:cubicBezTo>
                  <a:pt x="32618" y="728552"/>
                  <a:pt x="0" y="695934"/>
                  <a:pt x="0" y="655697"/>
                </a:cubicBezTo>
                <a:lnTo>
                  <a:pt x="0" y="7285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914" tIns="40389" rIns="49914" bIns="40389" numCol="1" spcCol="1270" anchor="ctr" anchorCtr="0">
            <a:noAutofit/>
          </a:bodyPr>
          <a:lstStyle/>
          <a:p>
            <a:pPr marL="0" lvl="0" indent="0" algn="ctr" defTabSz="666750">
              <a:lnSpc>
                <a:spcPct val="90000"/>
              </a:lnSpc>
              <a:spcBef>
                <a:spcPct val="0"/>
              </a:spcBef>
              <a:spcAft>
                <a:spcPct val="35000"/>
              </a:spcAft>
              <a:buNone/>
            </a:pPr>
            <a:r>
              <a:rPr lang="en-GB" sz="1500" kern="1200" dirty="0"/>
              <a:t>Less energy utilisation per unit output or kW.</a:t>
            </a:r>
            <a:endParaRPr lang="en-AU" sz="1500" kern="1200" dirty="0"/>
          </a:p>
        </p:txBody>
      </p:sp>
      <p:sp>
        <p:nvSpPr>
          <p:cNvPr id="13" name="Freeform: Shape 12">
            <a:extLst>
              <a:ext uri="{FF2B5EF4-FFF2-40B4-BE49-F238E27FC236}">
                <a16:creationId xmlns:a16="http://schemas.microsoft.com/office/drawing/2014/main" id="{363390F4-8B35-100F-A88C-D09A943C5229}"/>
              </a:ext>
            </a:extLst>
          </p:cNvPr>
          <p:cNvSpPr/>
          <p:nvPr/>
        </p:nvSpPr>
        <p:spPr>
          <a:xfrm>
            <a:off x="676990" y="2681182"/>
            <a:ext cx="196778" cy="1690110"/>
          </a:xfrm>
          <a:custGeom>
            <a:avLst/>
            <a:gdLst/>
            <a:ahLst/>
            <a:cxnLst/>
            <a:rect l="0" t="0" r="0" b="0"/>
            <a:pathLst>
              <a:path>
                <a:moveTo>
                  <a:pt x="0" y="0"/>
                </a:moveTo>
                <a:lnTo>
                  <a:pt x="0" y="1690110"/>
                </a:lnTo>
                <a:lnTo>
                  <a:pt x="196778" y="16901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14" name="Freeform: Shape 13">
            <a:extLst>
              <a:ext uri="{FF2B5EF4-FFF2-40B4-BE49-F238E27FC236}">
                <a16:creationId xmlns:a16="http://schemas.microsoft.com/office/drawing/2014/main" id="{F252E691-B058-748A-F7DA-29538CB0E107}"/>
              </a:ext>
            </a:extLst>
          </p:cNvPr>
          <p:cNvSpPr/>
          <p:nvPr/>
        </p:nvSpPr>
        <p:spPr>
          <a:xfrm>
            <a:off x="873769" y="3901680"/>
            <a:ext cx="2308069" cy="939223"/>
          </a:xfrm>
          <a:custGeom>
            <a:avLst/>
            <a:gdLst>
              <a:gd name="csX0" fmla="*/ 0 w 2308069"/>
              <a:gd name="csY0" fmla="*/ 93922 h 939223"/>
              <a:gd name="csX1" fmla="*/ 93922 w 2308069"/>
              <a:gd name="csY1" fmla="*/ 0 h 939223"/>
              <a:gd name="csX2" fmla="*/ 2214147 w 2308069"/>
              <a:gd name="csY2" fmla="*/ 0 h 939223"/>
              <a:gd name="csX3" fmla="*/ 2308069 w 2308069"/>
              <a:gd name="csY3" fmla="*/ 93922 h 939223"/>
              <a:gd name="csX4" fmla="*/ 2308069 w 2308069"/>
              <a:gd name="csY4" fmla="*/ 845301 h 939223"/>
              <a:gd name="csX5" fmla="*/ 2214147 w 2308069"/>
              <a:gd name="csY5" fmla="*/ 939223 h 939223"/>
              <a:gd name="csX6" fmla="*/ 93922 w 2308069"/>
              <a:gd name="csY6" fmla="*/ 939223 h 939223"/>
              <a:gd name="csX7" fmla="*/ 0 w 2308069"/>
              <a:gd name="csY7" fmla="*/ 845301 h 939223"/>
              <a:gd name="csX8" fmla="*/ 0 w 2308069"/>
              <a:gd name="csY8" fmla="*/ 93922 h 9392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08069" h="939223">
                <a:moveTo>
                  <a:pt x="0" y="93922"/>
                </a:moveTo>
                <a:cubicBezTo>
                  <a:pt x="0" y="42050"/>
                  <a:pt x="42050" y="0"/>
                  <a:pt x="93922" y="0"/>
                </a:cubicBezTo>
                <a:lnTo>
                  <a:pt x="2214147" y="0"/>
                </a:lnTo>
                <a:cubicBezTo>
                  <a:pt x="2266019" y="0"/>
                  <a:pt x="2308069" y="42050"/>
                  <a:pt x="2308069" y="93922"/>
                </a:cubicBezTo>
                <a:lnTo>
                  <a:pt x="2308069" y="845301"/>
                </a:lnTo>
                <a:cubicBezTo>
                  <a:pt x="2308069" y="897173"/>
                  <a:pt x="2266019" y="939223"/>
                  <a:pt x="2214147" y="939223"/>
                </a:cubicBezTo>
                <a:lnTo>
                  <a:pt x="93922" y="939223"/>
                </a:lnTo>
                <a:cubicBezTo>
                  <a:pt x="42050" y="939223"/>
                  <a:pt x="0" y="897173"/>
                  <a:pt x="0" y="845301"/>
                </a:cubicBezTo>
                <a:lnTo>
                  <a:pt x="0" y="9392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084" tIns="46559" rIns="56084" bIns="46559" numCol="1" spcCol="1270" anchor="ctr" anchorCtr="0">
            <a:noAutofit/>
          </a:bodyPr>
          <a:lstStyle/>
          <a:p>
            <a:pPr marL="0" lvl="0" indent="0" algn="ctr" defTabSz="666750">
              <a:lnSpc>
                <a:spcPct val="90000"/>
              </a:lnSpc>
              <a:spcBef>
                <a:spcPct val="0"/>
              </a:spcBef>
              <a:spcAft>
                <a:spcPct val="35000"/>
              </a:spcAft>
              <a:buNone/>
            </a:pPr>
            <a:r>
              <a:rPr lang="en-GB" sz="1500" kern="1200" dirty="0"/>
              <a:t>Focuses on equipment improvement or upgrade.</a:t>
            </a:r>
            <a:endParaRPr lang="en-AU" sz="1500" kern="1200" dirty="0"/>
          </a:p>
        </p:txBody>
      </p:sp>
      <p:sp>
        <p:nvSpPr>
          <p:cNvPr id="15" name="Freeform: Shape 14">
            <a:extLst>
              <a:ext uri="{FF2B5EF4-FFF2-40B4-BE49-F238E27FC236}">
                <a16:creationId xmlns:a16="http://schemas.microsoft.com/office/drawing/2014/main" id="{EFA6FB60-9666-A274-ABFD-876303D08FFC}"/>
              </a:ext>
            </a:extLst>
          </p:cNvPr>
          <p:cNvSpPr/>
          <p:nvPr/>
        </p:nvSpPr>
        <p:spPr>
          <a:xfrm>
            <a:off x="676990" y="2681182"/>
            <a:ext cx="196778" cy="2817109"/>
          </a:xfrm>
          <a:custGeom>
            <a:avLst/>
            <a:gdLst/>
            <a:ahLst/>
            <a:cxnLst/>
            <a:rect l="0" t="0" r="0" b="0"/>
            <a:pathLst>
              <a:path>
                <a:moveTo>
                  <a:pt x="0" y="0"/>
                </a:moveTo>
                <a:lnTo>
                  <a:pt x="0" y="2817109"/>
                </a:lnTo>
                <a:lnTo>
                  <a:pt x="196778" y="28171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16" name="Freeform: Shape 15">
            <a:extLst>
              <a:ext uri="{FF2B5EF4-FFF2-40B4-BE49-F238E27FC236}">
                <a16:creationId xmlns:a16="http://schemas.microsoft.com/office/drawing/2014/main" id="{3DCC4518-33C2-992B-81A0-215D03AE221B}"/>
              </a:ext>
            </a:extLst>
          </p:cNvPr>
          <p:cNvSpPr/>
          <p:nvPr/>
        </p:nvSpPr>
        <p:spPr>
          <a:xfrm>
            <a:off x="873769" y="5086877"/>
            <a:ext cx="2311564" cy="822829"/>
          </a:xfrm>
          <a:custGeom>
            <a:avLst/>
            <a:gdLst>
              <a:gd name="csX0" fmla="*/ 0 w 2311564"/>
              <a:gd name="csY0" fmla="*/ 82283 h 822829"/>
              <a:gd name="csX1" fmla="*/ 82283 w 2311564"/>
              <a:gd name="csY1" fmla="*/ 0 h 822829"/>
              <a:gd name="csX2" fmla="*/ 2229281 w 2311564"/>
              <a:gd name="csY2" fmla="*/ 0 h 822829"/>
              <a:gd name="csX3" fmla="*/ 2311564 w 2311564"/>
              <a:gd name="csY3" fmla="*/ 82283 h 822829"/>
              <a:gd name="csX4" fmla="*/ 2311564 w 2311564"/>
              <a:gd name="csY4" fmla="*/ 740546 h 822829"/>
              <a:gd name="csX5" fmla="*/ 2229281 w 2311564"/>
              <a:gd name="csY5" fmla="*/ 822829 h 822829"/>
              <a:gd name="csX6" fmla="*/ 82283 w 2311564"/>
              <a:gd name="csY6" fmla="*/ 822829 h 822829"/>
              <a:gd name="csX7" fmla="*/ 0 w 2311564"/>
              <a:gd name="csY7" fmla="*/ 740546 h 822829"/>
              <a:gd name="csX8" fmla="*/ 0 w 2311564"/>
              <a:gd name="csY8" fmla="*/ 82283 h 8228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311564" h="822829">
                <a:moveTo>
                  <a:pt x="0" y="82283"/>
                </a:moveTo>
                <a:cubicBezTo>
                  <a:pt x="0" y="36839"/>
                  <a:pt x="36839" y="0"/>
                  <a:pt x="82283" y="0"/>
                </a:cubicBezTo>
                <a:lnTo>
                  <a:pt x="2229281" y="0"/>
                </a:lnTo>
                <a:cubicBezTo>
                  <a:pt x="2274725" y="0"/>
                  <a:pt x="2311564" y="36839"/>
                  <a:pt x="2311564" y="82283"/>
                </a:cubicBezTo>
                <a:lnTo>
                  <a:pt x="2311564" y="740546"/>
                </a:lnTo>
                <a:cubicBezTo>
                  <a:pt x="2311564" y="785990"/>
                  <a:pt x="2274725" y="822829"/>
                  <a:pt x="2229281" y="822829"/>
                </a:cubicBezTo>
                <a:lnTo>
                  <a:pt x="82283" y="822829"/>
                </a:lnTo>
                <a:cubicBezTo>
                  <a:pt x="36839" y="822829"/>
                  <a:pt x="0" y="785990"/>
                  <a:pt x="0" y="740546"/>
                </a:cubicBezTo>
                <a:lnTo>
                  <a:pt x="0" y="8228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675" tIns="43150" rIns="52675" bIns="43150" numCol="1" spcCol="1270" anchor="ctr" anchorCtr="0">
            <a:noAutofit/>
          </a:bodyPr>
          <a:lstStyle/>
          <a:p>
            <a:pPr marL="0" lvl="0" indent="0" algn="ctr" defTabSz="666750">
              <a:lnSpc>
                <a:spcPct val="90000"/>
              </a:lnSpc>
              <a:spcBef>
                <a:spcPct val="0"/>
              </a:spcBef>
              <a:spcAft>
                <a:spcPct val="35000"/>
              </a:spcAft>
              <a:buNone/>
            </a:pPr>
            <a:r>
              <a:rPr lang="en-GB" sz="1500" kern="1200" dirty="0"/>
              <a:t>Comes before optimization.</a:t>
            </a:r>
            <a:endParaRPr lang="en-AU" sz="1500" kern="1200" dirty="0"/>
          </a:p>
        </p:txBody>
      </p:sp>
      <p:sp>
        <p:nvSpPr>
          <p:cNvPr id="17" name="Freeform: Shape 16">
            <a:extLst>
              <a:ext uri="{FF2B5EF4-FFF2-40B4-BE49-F238E27FC236}">
                <a16:creationId xmlns:a16="http://schemas.microsoft.com/office/drawing/2014/main" id="{DDCC8A6A-5C1A-2B17-3650-7DB4F23E73F6}"/>
              </a:ext>
            </a:extLst>
          </p:cNvPr>
          <p:cNvSpPr/>
          <p:nvPr/>
        </p:nvSpPr>
        <p:spPr>
          <a:xfrm>
            <a:off x="3545418" y="1695450"/>
            <a:ext cx="1967784" cy="983892"/>
          </a:xfrm>
          <a:custGeom>
            <a:avLst/>
            <a:gdLst>
              <a:gd name="csX0" fmla="*/ 0 w 1967784"/>
              <a:gd name="csY0" fmla="*/ 98389 h 983892"/>
              <a:gd name="csX1" fmla="*/ 98389 w 1967784"/>
              <a:gd name="csY1" fmla="*/ 0 h 983892"/>
              <a:gd name="csX2" fmla="*/ 1869395 w 1967784"/>
              <a:gd name="csY2" fmla="*/ 0 h 983892"/>
              <a:gd name="csX3" fmla="*/ 1967784 w 1967784"/>
              <a:gd name="csY3" fmla="*/ 98389 h 983892"/>
              <a:gd name="csX4" fmla="*/ 1967784 w 1967784"/>
              <a:gd name="csY4" fmla="*/ 885503 h 983892"/>
              <a:gd name="csX5" fmla="*/ 1869395 w 1967784"/>
              <a:gd name="csY5" fmla="*/ 983892 h 983892"/>
              <a:gd name="csX6" fmla="*/ 98389 w 1967784"/>
              <a:gd name="csY6" fmla="*/ 983892 h 983892"/>
              <a:gd name="csX7" fmla="*/ 0 w 1967784"/>
              <a:gd name="csY7" fmla="*/ 885503 h 983892"/>
              <a:gd name="csX8" fmla="*/ 0 w 1967784"/>
              <a:gd name="csY8" fmla="*/ 98389 h 9838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67784" h="983892">
                <a:moveTo>
                  <a:pt x="0" y="98389"/>
                </a:moveTo>
                <a:cubicBezTo>
                  <a:pt x="0" y="44050"/>
                  <a:pt x="44050" y="0"/>
                  <a:pt x="98389" y="0"/>
                </a:cubicBezTo>
                <a:lnTo>
                  <a:pt x="1869395" y="0"/>
                </a:lnTo>
                <a:cubicBezTo>
                  <a:pt x="1923734" y="0"/>
                  <a:pt x="1967784" y="44050"/>
                  <a:pt x="1967784" y="98389"/>
                </a:cubicBezTo>
                <a:lnTo>
                  <a:pt x="1967784" y="885503"/>
                </a:lnTo>
                <a:cubicBezTo>
                  <a:pt x="1967784" y="939842"/>
                  <a:pt x="1923734" y="983892"/>
                  <a:pt x="1869395" y="983892"/>
                </a:cubicBezTo>
                <a:lnTo>
                  <a:pt x="98389" y="983892"/>
                </a:lnTo>
                <a:cubicBezTo>
                  <a:pt x="44050" y="983892"/>
                  <a:pt x="0" y="939842"/>
                  <a:pt x="0" y="885503"/>
                </a:cubicBezTo>
                <a:lnTo>
                  <a:pt x="0" y="98389"/>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347" tIns="61837" rIns="78347" bIns="61837" numCol="1" spcCol="1270" anchor="ctr" anchorCtr="0">
            <a:noAutofit/>
          </a:bodyPr>
          <a:lstStyle/>
          <a:p>
            <a:pPr marL="0" lvl="0" indent="0" algn="ctr" defTabSz="1155700">
              <a:lnSpc>
                <a:spcPct val="90000"/>
              </a:lnSpc>
              <a:spcBef>
                <a:spcPct val="0"/>
              </a:spcBef>
              <a:spcAft>
                <a:spcPct val="35000"/>
              </a:spcAft>
              <a:buNone/>
            </a:pPr>
            <a:r>
              <a:rPr lang="en-GB" sz="2600" kern="1200" dirty="0"/>
              <a:t>Energy optimisation</a:t>
            </a:r>
            <a:endParaRPr lang="en-AU" sz="2600" kern="1200" dirty="0"/>
          </a:p>
        </p:txBody>
      </p:sp>
      <p:sp>
        <p:nvSpPr>
          <p:cNvPr id="18" name="Freeform: Shape 17">
            <a:extLst>
              <a:ext uri="{FF2B5EF4-FFF2-40B4-BE49-F238E27FC236}">
                <a16:creationId xmlns:a16="http://schemas.microsoft.com/office/drawing/2014/main" id="{A5765B51-88D4-D52C-3F82-872EDD33F433}"/>
              </a:ext>
            </a:extLst>
          </p:cNvPr>
          <p:cNvSpPr/>
          <p:nvPr/>
        </p:nvSpPr>
        <p:spPr>
          <a:xfrm>
            <a:off x="3742196" y="2679342"/>
            <a:ext cx="196782" cy="554934"/>
          </a:xfrm>
          <a:custGeom>
            <a:avLst/>
            <a:gdLst/>
            <a:ahLst/>
            <a:cxnLst/>
            <a:rect l="0" t="0" r="0" b="0"/>
            <a:pathLst>
              <a:path>
                <a:moveTo>
                  <a:pt x="0" y="0"/>
                </a:moveTo>
                <a:lnTo>
                  <a:pt x="0" y="554934"/>
                </a:lnTo>
                <a:lnTo>
                  <a:pt x="196782" y="5549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19" name="Freeform: Shape 18">
            <a:extLst>
              <a:ext uri="{FF2B5EF4-FFF2-40B4-BE49-F238E27FC236}">
                <a16:creationId xmlns:a16="http://schemas.microsoft.com/office/drawing/2014/main" id="{51A11945-D130-30B7-0911-A0136C6E80B3}"/>
              </a:ext>
            </a:extLst>
          </p:cNvPr>
          <p:cNvSpPr/>
          <p:nvPr/>
        </p:nvSpPr>
        <p:spPr>
          <a:xfrm>
            <a:off x="3938979" y="2870000"/>
            <a:ext cx="2420375" cy="728552"/>
          </a:xfrm>
          <a:custGeom>
            <a:avLst/>
            <a:gdLst>
              <a:gd name="csX0" fmla="*/ 0 w 2420375"/>
              <a:gd name="csY0" fmla="*/ 72855 h 728552"/>
              <a:gd name="csX1" fmla="*/ 72855 w 2420375"/>
              <a:gd name="csY1" fmla="*/ 0 h 728552"/>
              <a:gd name="csX2" fmla="*/ 2347520 w 2420375"/>
              <a:gd name="csY2" fmla="*/ 0 h 728552"/>
              <a:gd name="csX3" fmla="*/ 2420375 w 2420375"/>
              <a:gd name="csY3" fmla="*/ 72855 h 728552"/>
              <a:gd name="csX4" fmla="*/ 2420375 w 2420375"/>
              <a:gd name="csY4" fmla="*/ 655697 h 728552"/>
              <a:gd name="csX5" fmla="*/ 2347520 w 2420375"/>
              <a:gd name="csY5" fmla="*/ 728552 h 728552"/>
              <a:gd name="csX6" fmla="*/ 72855 w 2420375"/>
              <a:gd name="csY6" fmla="*/ 728552 h 728552"/>
              <a:gd name="csX7" fmla="*/ 0 w 2420375"/>
              <a:gd name="csY7" fmla="*/ 655697 h 728552"/>
              <a:gd name="csX8" fmla="*/ 0 w 2420375"/>
              <a:gd name="csY8" fmla="*/ 72855 h 7285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20375" h="728552">
                <a:moveTo>
                  <a:pt x="0" y="72855"/>
                </a:moveTo>
                <a:cubicBezTo>
                  <a:pt x="0" y="32618"/>
                  <a:pt x="32618" y="0"/>
                  <a:pt x="72855" y="0"/>
                </a:cubicBezTo>
                <a:lnTo>
                  <a:pt x="2347520" y="0"/>
                </a:lnTo>
                <a:cubicBezTo>
                  <a:pt x="2387757" y="0"/>
                  <a:pt x="2420375" y="32618"/>
                  <a:pt x="2420375" y="72855"/>
                </a:cubicBezTo>
                <a:lnTo>
                  <a:pt x="2420375" y="655697"/>
                </a:lnTo>
                <a:cubicBezTo>
                  <a:pt x="2420375" y="695934"/>
                  <a:pt x="2387757" y="728552"/>
                  <a:pt x="2347520" y="728552"/>
                </a:cubicBezTo>
                <a:lnTo>
                  <a:pt x="72855" y="728552"/>
                </a:lnTo>
                <a:cubicBezTo>
                  <a:pt x="32618" y="728552"/>
                  <a:pt x="0" y="695934"/>
                  <a:pt x="0" y="655697"/>
                </a:cubicBezTo>
                <a:lnTo>
                  <a:pt x="0" y="7285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914" tIns="40389" rIns="49914" bIns="40389" numCol="1" spcCol="1270" anchor="ctr" anchorCtr="0">
            <a:noAutofit/>
          </a:bodyPr>
          <a:lstStyle/>
          <a:p>
            <a:pPr marL="0" lvl="0" indent="0" algn="ctr" defTabSz="666750">
              <a:lnSpc>
                <a:spcPct val="90000"/>
              </a:lnSpc>
              <a:spcBef>
                <a:spcPct val="0"/>
              </a:spcBef>
              <a:spcAft>
                <a:spcPct val="35000"/>
              </a:spcAft>
              <a:buNone/>
            </a:pPr>
            <a:r>
              <a:rPr lang="en-GB" sz="1500" kern="1200" dirty="0"/>
              <a:t>System management to generate more output or kW.</a:t>
            </a:r>
            <a:endParaRPr lang="en-AU" sz="1500" kern="1200" dirty="0"/>
          </a:p>
        </p:txBody>
      </p:sp>
      <p:sp>
        <p:nvSpPr>
          <p:cNvPr id="20" name="Freeform: Shape 19">
            <a:extLst>
              <a:ext uri="{FF2B5EF4-FFF2-40B4-BE49-F238E27FC236}">
                <a16:creationId xmlns:a16="http://schemas.microsoft.com/office/drawing/2014/main" id="{9A588ADF-5652-A94E-99F0-922BB26AAA71}"/>
              </a:ext>
            </a:extLst>
          </p:cNvPr>
          <p:cNvSpPr/>
          <p:nvPr/>
        </p:nvSpPr>
        <p:spPr>
          <a:xfrm>
            <a:off x="3742196" y="2679342"/>
            <a:ext cx="196782" cy="1657130"/>
          </a:xfrm>
          <a:custGeom>
            <a:avLst/>
            <a:gdLst/>
            <a:ahLst/>
            <a:cxnLst/>
            <a:rect l="0" t="0" r="0" b="0"/>
            <a:pathLst>
              <a:path>
                <a:moveTo>
                  <a:pt x="0" y="0"/>
                </a:moveTo>
                <a:lnTo>
                  <a:pt x="0" y="1657130"/>
                </a:lnTo>
                <a:lnTo>
                  <a:pt x="196782" y="16571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21" name="Freeform: Shape 20">
            <a:extLst>
              <a:ext uri="{FF2B5EF4-FFF2-40B4-BE49-F238E27FC236}">
                <a16:creationId xmlns:a16="http://schemas.microsoft.com/office/drawing/2014/main" id="{A294A073-5EA5-BAD7-2BF0-535493AD3BFD}"/>
              </a:ext>
            </a:extLst>
          </p:cNvPr>
          <p:cNvSpPr/>
          <p:nvPr/>
        </p:nvSpPr>
        <p:spPr>
          <a:xfrm>
            <a:off x="3938979" y="3844526"/>
            <a:ext cx="2442304" cy="983892"/>
          </a:xfrm>
          <a:custGeom>
            <a:avLst/>
            <a:gdLst>
              <a:gd name="csX0" fmla="*/ 0 w 2442304"/>
              <a:gd name="csY0" fmla="*/ 98389 h 983892"/>
              <a:gd name="csX1" fmla="*/ 98389 w 2442304"/>
              <a:gd name="csY1" fmla="*/ 0 h 983892"/>
              <a:gd name="csX2" fmla="*/ 2343915 w 2442304"/>
              <a:gd name="csY2" fmla="*/ 0 h 983892"/>
              <a:gd name="csX3" fmla="*/ 2442304 w 2442304"/>
              <a:gd name="csY3" fmla="*/ 98389 h 983892"/>
              <a:gd name="csX4" fmla="*/ 2442304 w 2442304"/>
              <a:gd name="csY4" fmla="*/ 885503 h 983892"/>
              <a:gd name="csX5" fmla="*/ 2343915 w 2442304"/>
              <a:gd name="csY5" fmla="*/ 983892 h 983892"/>
              <a:gd name="csX6" fmla="*/ 98389 w 2442304"/>
              <a:gd name="csY6" fmla="*/ 983892 h 983892"/>
              <a:gd name="csX7" fmla="*/ 0 w 2442304"/>
              <a:gd name="csY7" fmla="*/ 885503 h 983892"/>
              <a:gd name="csX8" fmla="*/ 0 w 2442304"/>
              <a:gd name="csY8" fmla="*/ 98389 h 9838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42304" h="983892">
                <a:moveTo>
                  <a:pt x="0" y="98389"/>
                </a:moveTo>
                <a:cubicBezTo>
                  <a:pt x="0" y="44050"/>
                  <a:pt x="44050" y="0"/>
                  <a:pt x="98389" y="0"/>
                </a:cubicBezTo>
                <a:lnTo>
                  <a:pt x="2343915" y="0"/>
                </a:lnTo>
                <a:cubicBezTo>
                  <a:pt x="2398254" y="0"/>
                  <a:pt x="2442304" y="44050"/>
                  <a:pt x="2442304" y="98389"/>
                </a:cubicBezTo>
                <a:lnTo>
                  <a:pt x="2442304" y="885503"/>
                </a:lnTo>
                <a:cubicBezTo>
                  <a:pt x="2442304" y="939842"/>
                  <a:pt x="2398254" y="983892"/>
                  <a:pt x="2343915" y="983892"/>
                </a:cubicBezTo>
                <a:lnTo>
                  <a:pt x="98389" y="983892"/>
                </a:lnTo>
                <a:cubicBezTo>
                  <a:pt x="44050" y="983892"/>
                  <a:pt x="0" y="939842"/>
                  <a:pt x="0" y="885503"/>
                </a:cubicBezTo>
                <a:lnTo>
                  <a:pt x="0" y="983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392" tIns="47867" rIns="57392" bIns="47867" numCol="1" spcCol="1270" anchor="ctr" anchorCtr="0">
            <a:noAutofit/>
          </a:bodyPr>
          <a:lstStyle/>
          <a:p>
            <a:pPr marL="0" lvl="0" indent="0" algn="ctr" defTabSz="666750">
              <a:lnSpc>
                <a:spcPct val="90000"/>
              </a:lnSpc>
              <a:spcBef>
                <a:spcPct val="0"/>
              </a:spcBef>
              <a:spcAft>
                <a:spcPct val="35000"/>
              </a:spcAft>
              <a:buNone/>
            </a:pPr>
            <a:r>
              <a:rPr lang="en-GB" sz="1500" kern="1200" dirty="0"/>
              <a:t>Focuses on controls integration, additional supply mix and operational-level strategy.</a:t>
            </a:r>
            <a:endParaRPr lang="en-AU" sz="1500" kern="1200" dirty="0"/>
          </a:p>
        </p:txBody>
      </p:sp>
      <p:sp>
        <p:nvSpPr>
          <p:cNvPr id="22" name="Freeform: Shape 21">
            <a:extLst>
              <a:ext uri="{FF2B5EF4-FFF2-40B4-BE49-F238E27FC236}">
                <a16:creationId xmlns:a16="http://schemas.microsoft.com/office/drawing/2014/main" id="{FD5290BB-8F09-66DC-A462-140178474B4F}"/>
              </a:ext>
            </a:extLst>
          </p:cNvPr>
          <p:cNvSpPr/>
          <p:nvPr/>
        </p:nvSpPr>
        <p:spPr>
          <a:xfrm>
            <a:off x="3742196" y="2679342"/>
            <a:ext cx="196782" cy="2809681"/>
          </a:xfrm>
          <a:custGeom>
            <a:avLst/>
            <a:gdLst/>
            <a:ahLst/>
            <a:cxnLst/>
            <a:rect l="0" t="0" r="0" b="0"/>
            <a:pathLst>
              <a:path>
                <a:moveTo>
                  <a:pt x="0" y="0"/>
                </a:moveTo>
                <a:lnTo>
                  <a:pt x="0" y="2809681"/>
                </a:lnTo>
                <a:lnTo>
                  <a:pt x="196782" y="28096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a:p>
        </p:txBody>
      </p:sp>
      <p:sp>
        <p:nvSpPr>
          <p:cNvPr id="23" name="Freeform: Shape 22">
            <a:extLst>
              <a:ext uri="{FF2B5EF4-FFF2-40B4-BE49-F238E27FC236}">
                <a16:creationId xmlns:a16="http://schemas.microsoft.com/office/drawing/2014/main" id="{F62F19D5-2209-9326-0C09-279A4F4A074C}"/>
              </a:ext>
            </a:extLst>
          </p:cNvPr>
          <p:cNvSpPr/>
          <p:nvPr/>
        </p:nvSpPr>
        <p:spPr>
          <a:xfrm>
            <a:off x="3938979" y="5074392"/>
            <a:ext cx="2411638" cy="829263"/>
          </a:xfrm>
          <a:custGeom>
            <a:avLst/>
            <a:gdLst>
              <a:gd name="csX0" fmla="*/ 0 w 2411638"/>
              <a:gd name="csY0" fmla="*/ 82926 h 829263"/>
              <a:gd name="csX1" fmla="*/ 82926 w 2411638"/>
              <a:gd name="csY1" fmla="*/ 0 h 829263"/>
              <a:gd name="csX2" fmla="*/ 2328712 w 2411638"/>
              <a:gd name="csY2" fmla="*/ 0 h 829263"/>
              <a:gd name="csX3" fmla="*/ 2411638 w 2411638"/>
              <a:gd name="csY3" fmla="*/ 82926 h 829263"/>
              <a:gd name="csX4" fmla="*/ 2411638 w 2411638"/>
              <a:gd name="csY4" fmla="*/ 746337 h 829263"/>
              <a:gd name="csX5" fmla="*/ 2328712 w 2411638"/>
              <a:gd name="csY5" fmla="*/ 829263 h 829263"/>
              <a:gd name="csX6" fmla="*/ 82926 w 2411638"/>
              <a:gd name="csY6" fmla="*/ 829263 h 829263"/>
              <a:gd name="csX7" fmla="*/ 0 w 2411638"/>
              <a:gd name="csY7" fmla="*/ 746337 h 829263"/>
              <a:gd name="csX8" fmla="*/ 0 w 2411638"/>
              <a:gd name="csY8" fmla="*/ 82926 h 8292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11638" h="829263">
                <a:moveTo>
                  <a:pt x="0" y="82926"/>
                </a:moveTo>
                <a:cubicBezTo>
                  <a:pt x="0" y="37127"/>
                  <a:pt x="37127" y="0"/>
                  <a:pt x="82926" y="0"/>
                </a:cubicBezTo>
                <a:lnTo>
                  <a:pt x="2328712" y="0"/>
                </a:lnTo>
                <a:cubicBezTo>
                  <a:pt x="2374511" y="0"/>
                  <a:pt x="2411638" y="37127"/>
                  <a:pt x="2411638" y="82926"/>
                </a:cubicBezTo>
                <a:lnTo>
                  <a:pt x="2411638" y="746337"/>
                </a:lnTo>
                <a:cubicBezTo>
                  <a:pt x="2411638" y="792136"/>
                  <a:pt x="2374511" y="829263"/>
                  <a:pt x="2328712" y="829263"/>
                </a:cubicBezTo>
                <a:lnTo>
                  <a:pt x="82926" y="829263"/>
                </a:lnTo>
                <a:cubicBezTo>
                  <a:pt x="37127" y="829263"/>
                  <a:pt x="0" y="792136"/>
                  <a:pt x="0" y="746337"/>
                </a:cubicBezTo>
                <a:lnTo>
                  <a:pt x="0" y="829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63" tIns="43338" rIns="52863" bIns="43338" numCol="1" spcCol="1270" anchor="ctr" anchorCtr="0">
            <a:noAutofit/>
          </a:bodyPr>
          <a:lstStyle/>
          <a:p>
            <a:pPr marL="0" lvl="0" indent="0" algn="ctr" defTabSz="666750">
              <a:lnSpc>
                <a:spcPct val="90000"/>
              </a:lnSpc>
              <a:spcBef>
                <a:spcPct val="0"/>
              </a:spcBef>
              <a:spcAft>
                <a:spcPct val="35000"/>
              </a:spcAft>
              <a:buNone/>
            </a:pPr>
            <a:r>
              <a:rPr lang="en-GB" sz="1500" kern="1200" dirty="0"/>
              <a:t>Comes after efficiency.</a:t>
            </a:r>
            <a:endParaRPr lang="en-AU" sz="1500" kern="1200" dirty="0"/>
          </a:p>
        </p:txBody>
      </p:sp>
      <p:pic>
        <p:nvPicPr>
          <p:cNvPr id="7" name="Picture Placeholder 7">
            <a:extLst>
              <a:ext uri="{FF2B5EF4-FFF2-40B4-BE49-F238E27FC236}">
                <a16:creationId xmlns:a16="http://schemas.microsoft.com/office/drawing/2014/main" id="{3E373ED1-C3AA-B482-4D17-11577C2EB43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50194" t="131" r="4583" b="131"/>
          <a:stretch>
            <a:fillRect/>
          </a:stretch>
        </p:blipFill>
        <p:spPr>
          <a:xfrm>
            <a:off x="7551738" y="0"/>
            <a:ext cx="4640262" cy="6858000"/>
          </a:xfrm>
        </p:spPr>
      </p:pic>
    </p:spTree>
    <p:extLst>
      <p:ext uri="{BB962C8B-B14F-4D97-AF65-F5344CB8AC3E}">
        <p14:creationId xmlns:p14="http://schemas.microsoft.com/office/powerpoint/2010/main" val="23438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F4ACA-AE22-F392-41B1-38C5950E0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59FE6-D0B8-7C99-FCE6-CFF9332D8463}"/>
              </a:ext>
            </a:extLst>
          </p:cNvPr>
          <p:cNvSpPr>
            <a:spLocks noGrp="1"/>
          </p:cNvSpPr>
          <p:nvPr>
            <p:ph type="title"/>
          </p:nvPr>
        </p:nvSpPr>
        <p:spPr>
          <a:xfrm>
            <a:off x="530130" y="327547"/>
            <a:ext cx="7461345" cy="935355"/>
          </a:xfrm>
        </p:spPr>
        <p:txBody>
          <a:bodyPr/>
          <a:lstStyle/>
          <a:p>
            <a:r>
              <a:rPr lang="en-GB" dirty="0"/>
              <a:t>Where is energy going?</a:t>
            </a:r>
            <a:endParaRPr lang="en-AU" dirty="0"/>
          </a:p>
        </p:txBody>
      </p:sp>
      <p:grpSp>
        <p:nvGrpSpPr>
          <p:cNvPr id="11" name="Group 10">
            <a:extLst>
              <a:ext uri="{FF2B5EF4-FFF2-40B4-BE49-F238E27FC236}">
                <a16:creationId xmlns:a16="http://schemas.microsoft.com/office/drawing/2014/main" id="{B216C34C-A8ED-39A5-55B8-C8FD7BB1DB19}"/>
              </a:ext>
            </a:extLst>
          </p:cNvPr>
          <p:cNvGrpSpPr/>
          <p:nvPr/>
        </p:nvGrpSpPr>
        <p:grpSpPr>
          <a:xfrm>
            <a:off x="3822164" y="1659845"/>
            <a:ext cx="2587990" cy="4412394"/>
            <a:chOff x="3641189" y="1659845"/>
            <a:chExt cx="2587990" cy="4412394"/>
          </a:xfrm>
        </p:grpSpPr>
        <p:graphicFrame>
          <p:nvGraphicFramePr>
            <p:cNvPr id="12" name="Chart 11">
              <a:extLst>
                <a:ext uri="{FF2B5EF4-FFF2-40B4-BE49-F238E27FC236}">
                  <a16:creationId xmlns:a16="http://schemas.microsoft.com/office/drawing/2014/main" id="{D20A5441-3EAA-A219-1998-2B337636FEDD}"/>
                </a:ext>
              </a:extLst>
            </p:cNvPr>
            <p:cNvGraphicFramePr/>
            <p:nvPr>
              <p:extLst>
                <p:ext uri="{D42A27DB-BD31-4B8C-83A1-F6EECF244321}">
                  <p14:modId xmlns:p14="http://schemas.microsoft.com/office/powerpoint/2010/main" val="2952425763"/>
                </p:ext>
              </p:extLst>
            </p:nvPr>
          </p:nvGraphicFramePr>
          <p:xfrm>
            <a:off x="3641189" y="2783985"/>
            <a:ext cx="2587990" cy="3288254"/>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0704D457-9E59-B68D-A3D9-882DFD580CBC}"/>
                </a:ext>
              </a:extLst>
            </p:cNvPr>
            <p:cNvGrpSpPr/>
            <p:nvPr/>
          </p:nvGrpSpPr>
          <p:grpSpPr>
            <a:xfrm>
              <a:off x="3708862" y="1659845"/>
              <a:ext cx="2235782" cy="523220"/>
              <a:chOff x="4253524" y="1866559"/>
              <a:chExt cx="2641416" cy="523220"/>
            </a:xfrm>
          </p:grpSpPr>
          <p:sp>
            <p:nvSpPr>
              <p:cNvPr id="14" name="TextBox 13">
                <a:extLst>
                  <a:ext uri="{FF2B5EF4-FFF2-40B4-BE49-F238E27FC236}">
                    <a16:creationId xmlns:a16="http://schemas.microsoft.com/office/drawing/2014/main" id="{777648EB-2175-7DC9-C2D9-0DFC5EFDF738}"/>
                  </a:ext>
                </a:extLst>
              </p:cNvPr>
              <p:cNvSpPr txBox="1"/>
              <p:nvPr/>
            </p:nvSpPr>
            <p:spPr>
              <a:xfrm>
                <a:off x="4934754" y="1866559"/>
                <a:ext cx="1960186" cy="523220"/>
              </a:xfrm>
              <a:prstGeom prst="rect">
                <a:avLst/>
              </a:prstGeom>
              <a:noFill/>
            </p:spPr>
            <p:txBody>
              <a:bodyPr wrap="square" rtlCol="0">
                <a:spAutoFit/>
              </a:bodyPr>
              <a:lstStyle/>
              <a:p>
                <a:pPr algn="ctr"/>
                <a:r>
                  <a:rPr lang="en-GB" sz="1400" dirty="0">
                    <a:latin typeface="Helvetica" panose="020B0604020202020204" pitchFamily="34" charset="0"/>
                    <a:cs typeface="Helvetica" panose="020B0604020202020204" pitchFamily="34" charset="0"/>
                  </a:rPr>
                  <a:t>~ 108m (54%) urban population</a:t>
                </a:r>
              </a:p>
            </p:txBody>
          </p:sp>
          <p:pic>
            <p:nvPicPr>
              <p:cNvPr id="15" name="Picture 2">
                <a:extLst>
                  <a:ext uri="{FF2B5EF4-FFF2-40B4-BE49-F238E27FC236}">
                    <a16:creationId xmlns:a16="http://schemas.microsoft.com/office/drawing/2014/main" id="{27A3B7D2-24B2-01EF-3F0F-39119D04C760}"/>
                  </a:ext>
                </a:extLst>
              </p:cNvPr>
              <p:cNvPicPr>
                <a:picLocks noChangeAspect="1" noChangeArrowheads="1"/>
              </p:cNvPicPr>
              <p:nvPr/>
            </p:nvPicPr>
            <p:blipFill>
              <a:blip r:embed="rId4"/>
              <a:srcRect/>
              <a:stretch/>
            </p:blipFill>
            <p:spPr bwMode="auto">
              <a:xfrm>
                <a:off x="4253524" y="1895033"/>
                <a:ext cx="681230" cy="4533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Group 15">
            <a:extLst>
              <a:ext uri="{FF2B5EF4-FFF2-40B4-BE49-F238E27FC236}">
                <a16:creationId xmlns:a16="http://schemas.microsoft.com/office/drawing/2014/main" id="{008AFC12-AFAC-2F86-C50B-7E90645023AA}"/>
              </a:ext>
            </a:extLst>
          </p:cNvPr>
          <p:cNvGrpSpPr/>
          <p:nvPr/>
        </p:nvGrpSpPr>
        <p:grpSpPr>
          <a:xfrm>
            <a:off x="744768" y="1650536"/>
            <a:ext cx="2641359" cy="4421703"/>
            <a:chOff x="560093" y="1860086"/>
            <a:chExt cx="3057524" cy="4421703"/>
          </a:xfrm>
        </p:grpSpPr>
        <p:graphicFrame>
          <p:nvGraphicFramePr>
            <p:cNvPr id="17" name="Chart 16">
              <a:extLst>
                <a:ext uri="{FF2B5EF4-FFF2-40B4-BE49-F238E27FC236}">
                  <a16:creationId xmlns:a16="http://schemas.microsoft.com/office/drawing/2014/main" id="{E16210BD-9FCC-4713-AFF8-52F1A768F606}"/>
                </a:ext>
              </a:extLst>
            </p:cNvPr>
            <p:cNvGraphicFramePr/>
            <p:nvPr>
              <p:extLst>
                <p:ext uri="{D42A27DB-BD31-4B8C-83A1-F6EECF244321}">
                  <p14:modId xmlns:p14="http://schemas.microsoft.com/office/powerpoint/2010/main" val="3813450818"/>
                </p:ext>
              </p:extLst>
            </p:nvPr>
          </p:nvGraphicFramePr>
          <p:xfrm>
            <a:off x="560093" y="2993535"/>
            <a:ext cx="3057524" cy="3288254"/>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22F3BE29-1632-7E64-0769-26CFA3917A14}"/>
                </a:ext>
              </a:extLst>
            </p:cNvPr>
            <p:cNvGrpSpPr/>
            <p:nvPr/>
          </p:nvGrpSpPr>
          <p:grpSpPr>
            <a:xfrm>
              <a:off x="682090" y="1860086"/>
              <a:ext cx="2569004" cy="523220"/>
              <a:chOff x="682090" y="1860086"/>
              <a:chExt cx="2569004" cy="523220"/>
            </a:xfrm>
          </p:grpSpPr>
          <p:sp>
            <p:nvSpPr>
              <p:cNvPr id="19" name="TextBox 18">
                <a:extLst>
                  <a:ext uri="{FF2B5EF4-FFF2-40B4-BE49-F238E27FC236}">
                    <a16:creationId xmlns:a16="http://schemas.microsoft.com/office/drawing/2014/main" id="{17D65249-C018-4DAB-DE83-6AAF72626330}"/>
                  </a:ext>
                </a:extLst>
              </p:cNvPr>
              <p:cNvSpPr txBox="1"/>
              <p:nvPr/>
            </p:nvSpPr>
            <p:spPr>
              <a:xfrm>
                <a:off x="1290908" y="1860086"/>
                <a:ext cx="1960186" cy="523220"/>
              </a:xfrm>
              <a:prstGeom prst="rect">
                <a:avLst/>
              </a:prstGeom>
              <a:noFill/>
            </p:spPr>
            <p:txBody>
              <a:bodyPr wrap="square" rtlCol="0">
                <a:spAutoFit/>
              </a:bodyPr>
              <a:lstStyle/>
              <a:p>
                <a:pPr algn="ctr"/>
                <a:r>
                  <a:rPr lang="en-GB" sz="1400" dirty="0">
                    <a:latin typeface="Helvetica" panose="020B0604020202020204" pitchFamily="34" charset="0"/>
                    <a:cs typeface="Helvetica" panose="020B0604020202020204" pitchFamily="34" charset="0"/>
                  </a:rPr>
                  <a:t>~ 41m (68%) urban population</a:t>
                </a:r>
              </a:p>
            </p:txBody>
          </p:sp>
          <p:pic>
            <p:nvPicPr>
              <p:cNvPr id="20" name="Picture 2">
                <a:extLst>
                  <a:ext uri="{FF2B5EF4-FFF2-40B4-BE49-F238E27FC236}">
                    <a16:creationId xmlns:a16="http://schemas.microsoft.com/office/drawing/2014/main" id="{A696DF17-01DF-8339-6CA9-62EF6F662B0F}"/>
                  </a:ext>
                </a:extLst>
              </p:cNvPr>
              <p:cNvPicPr>
                <a:picLocks noChangeAspect="1" noChangeArrowheads="1"/>
              </p:cNvPicPr>
              <p:nvPr/>
            </p:nvPicPr>
            <p:blipFill>
              <a:blip r:embed="rId6"/>
              <a:srcRect/>
              <a:stretch/>
            </p:blipFill>
            <p:spPr bwMode="auto">
              <a:xfrm>
                <a:off x="682090" y="1895033"/>
                <a:ext cx="681230" cy="45332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30" name="Straight Connector 29">
            <a:extLst>
              <a:ext uri="{FF2B5EF4-FFF2-40B4-BE49-F238E27FC236}">
                <a16:creationId xmlns:a16="http://schemas.microsoft.com/office/drawing/2014/main" id="{8DDDD888-E057-E80F-620A-8360DDD6E82E}"/>
              </a:ext>
            </a:extLst>
          </p:cNvPr>
          <p:cNvCxnSpPr>
            <a:cxnSpLocks/>
          </p:cNvCxnSpPr>
          <p:nvPr/>
        </p:nvCxnSpPr>
        <p:spPr>
          <a:xfrm>
            <a:off x="4260802" y="4010025"/>
            <a:ext cx="473123"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121B7D5-A365-2A01-EAC1-CE8A885D466E}"/>
              </a:ext>
            </a:extLst>
          </p:cNvPr>
          <p:cNvCxnSpPr>
            <a:cxnSpLocks/>
          </p:cNvCxnSpPr>
          <p:nvPr/>
        </p:nvCxnSpPr>
        <p:spPr>
          <a:xfrm>
            <a:off x="4504553" y="4010025"/>
            <a:ext cx="0" cy="46037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D8B2112-BD52-05A3-26B9-C7F2935C674D}"/>
              </a:ext>
            </a:extLst>
          </p:cNvPr>
          <p:cNvCxnSpPr>
            <a:cxnSpLocks/>
          </p:cNvCxnSpPr>
          <p:nvPr/>
        </p:nvCxnSpPr>
        <p:spPr>
          <a:xfrm>
            <a:off x="4833938" y="3016572"/>
            <a:ext cx="44304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B51C2FA-7C62-5A03-EF51-4C2EF284D895}"/>
              </a:ext>
            </a:extLst>
          </p:cNvPr>
          <p:cNvCxnSpPr>
            <a:cxnSpLocks/>
          </p:cNvCxnSpPr>
          <p:nvPr/>
        </p:nvCxnSpPr>
        <p:spPr>
          <a:xfrm>
            <a:off x="5059009" y="3016572"/>
            <a:ext cx="0" cy="151494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899FE6-2A0E-71C9-1660-CD9D6E589666}"/>
              </a:ext>
            </a:extLst>
          </p:cNvPr>
          <p:cNvCxnSpPr>
            <a:cxnSpLocks/>
          </p:cNvCxnSpPr>
          <p:nvPr/>
        </p:nvCxnSpPr>
        <p:spPr>
          <a:xfrm>
            <a:off x="5419725" y="4551824"/>
            <a:ext cx="39258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E5A3AB7-637A-5A58-A256-7BBDE94D255D}"/>
              </a:ext>
            </a:extLst>
          </p:cNvPr>
          <p:cNvCxnSpPr>
            <a:cxnSpLocks/>
          </p:cNvCxnSpPr>
          <p:nvPr/>
        </p:nvCxnSpPr>
        <p:spPr>
          <a:xfrm>
            <a:off x="5586593" y="4551824"/>
            <a:ext cx="0" cy="82089"/>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6647EBB-C065-2FA0-441B-485EE8AAA20B}"/>
              </a:ext>
            </a:extLst>
          </p:cNvPr>
          <p:cNvCxnSpPr>
            <a:cxnSpLocks/>
          </p:cNvCxnSpPr>
          <p:nvPr/>
        </p:nvCxnSpPr>
        <p:spPr>
          <a:xfrm>
            <a:off x="5895975" y="4228659"/>
            <a:ext cx="51417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834C9A0-74FA-178A-1D39-46EDB3D4F804}"/>
              </a:ext>
            </a:extLst>
          </p:cNvPr>
          <p:cNvCxnSpPr>
            <a:cxnSpLocks/>
          </p:cNvCxnSpPr>
          <p:nvPr/>
        </p:nvCxnSpPr>
        <p:spPr>
          <a:xfrm>
            <a:off x="6125619" y="4240212"/>
            <a:ext cx="0" cy="32940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D24418D7-91B5-6891-D8D7-AEB2AF108F88}"/>
              </a:ext>
            </a:extLst>
          </p:cNvPr>
          <p:cNvSpPr txBox="1"/>
          <p:nvPr/>
        </p:nvSpPr>
        <p:spPr>
          <a:xfrm>
            <a:off x="4223824" y="3774045"/>
            <a:ext cx="727791" cy="261610"/>
          </a:xfrm>
          <a:prstGeom prst="rect">
            <a:avLst/>
          </a:prstGeom>
          <a:noFill/>
        </p:spPr>
        <p:txBody>
          <a:bodyPr wrap="square">
            <a:spAutoFit/>
          </a:bodyPr>
          <a:lstStyle/>
          <a:p>
            <a:r>
              <a:rPr lang="en-AU" sz="1100" dirty="0">
                <a:solidFill>
                  <a:srgbClr val="FF0000"/>
                </a:solidFill>
                <a:effectLst/>
                <a:latin typeface="Arial" panose="020B0604020202020204" pitchFamily="34" charset="0"/>
                <a:ea typeface="Aptos" panose="020B0004020202020204" pitchFamily="34" charset="0"/>
                <a:cs typeface="Arial" panose="020B0604020202020204" pitchFamily="34" charset="0"/>
              </a:rPr>
              <a:t>36GW</a:t>
            </a:r>
            <a:endParaRPr lang="en-AU" sz="1100" dirty="0">
              <a:solidFill>
                <a:srgbClr val="FF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A9FAD4B-824E-DE0C-843B-A513B45AB453}"/>
              </a:ext>
            </a:extLst>
          </p:cNvPr>
          <p:cNvSpPr txBox="1"/>
          <p:nvPr/>
        </p:nvSpPr>
        <p:spPr>
          <a:xfrm>
            <a:off x="4998679" y="3406295"/>
            <a:ext cx="727791" cy="261610"/>
          </a:xfrm>
          <a:prstGeom prst="rect">
            <a:avLst/>
          </a:prstGeom>
          <a:noFill/>
        </p:spPr>
        <p:txBody>
          <a:bodyPr wrap="square">
            <a:spAutoFit/>
          </a:bodyPr>
          <a:lstStyle/>
          <a:p>
            <a:r>
              <a:rPr lang="en-AU" sz="1100" dirty="0">
                <a:solidFill>
                  <a:srgbClr val="FF0000"/>
                </a:solidFill>
                <a:effectLst/>
                <a:latin typeface="Arial" panose="020B0604020202020204" pitchFamily="34" charset="0"/>
                <a:ea typeface="Aptos" panose="020B0004020202020204" pitchFamily="34" charset="0"/>
                <a:cs typeface="Arial" panose="020B0604020202020204" pitchFamily="34" charset="0"/>
              </a:rPr>
              <a:t>121GW</a:t>
            </a:r>
            <a:endParaRPr lang="en-AU" sz="1100" dirty="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7F65329-AB8A-6461-87B6-F0BDD677A7F6}"/>
              </a:ext>
            </a:extLst>
          </p:cNvPr>
          <p:cNvSpPr txBox="1"/>
          <p:nvPr/>
        </p:nvSpPr>
        <p:spPr>
          <a:xfrm>
            <a:off x="5315984" y="4120559"/>
            <a:ext cx="727791" cy="261610"/>
          </a:xfrm>
          <a:prstGeom prst="rect">
            <a:avLst/>
          </a:prstGeom>
          <a:noFill/>
        </p:spPr>
        <p:txBody>
          <a:bodyPr wrap="square">
            <a:spAutoFit/>
          </a:bodyPr>
          <a:lstStyle/>
          <a:p>
            <a:r>
              <a:rPr lang="en-AU" sz="1100" dirty="0">
                <a:solidFill>
                  <a:srgbClr val="FF0000"/>
                </a:solidFill>
                <a:effectLst/>
                <a:latin typeface="Arial" panose="020B0604020202020204" pitchFamily="34" charset="0"/>
                <a:ea typeface="Aptos" panose="020B0004020202020204" pitchFamily="34" charset="0"/>
                <a:cs typeface="Arial" panose="020B0604020202020204" pitchFamily="34" charset="0"/>
              </a:rPr>
              <a:t>5.9GW</a:t>
            </a:r>
            <a:endParaRPr lang="en-AU" sz="1100" dirty="0">
              <a:solidFill>
                <a:srgbClr val="FF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C762037-5012-CFF1-9681-6D85D88EEE7E}"/>
              </a:ext>
            </a:extLst>
          </p:cNvPr>
          <p:cNvSpPr txBox="1"/>
          <p:nvPr/>
        </p:nvSpPr>
        <p:spPr>
          <a:xfrm>
            <a:off x="5827319" y="3983978"/>
            <a:ext cx="727791" cy="261610"/>
          </a:xfrm>
          <a:prstGeom prst="rect">
            <a:avLst/>
          </a:prstGeom>
          <a:noFill/>
        </p:spPr>
        <p:txBody>
          <a:bodyPr wrap="square">
            <a:spAutoFit/>
          </a:bodyPr>
          <a:lstStyle/>
          <a:p>
            <a:r>
              <a:rPr lang="en-AU" sz="1100" dirty="0">
                <a:solidFill>
                  <a:srgbClr val="FF0000"/>
                </a:solidFill>
                <a:latin typeface="Arial" panose="020B0604020202020204" pitchFamily="34" charset="0"/>
                <a:ea typeface="Aptos" panose="020B0004020202020204" pitchFamily="34" charset="0"/>
                <a:cs typeface="Arial" panose="020B0604020202020204" pitchFamily="34" charset="0"/>
              </a:rPr>
              <a:t>27</a:t>
            </a:r>
            <a:r>
              <a:rPr lang="en-AU" sz="1100" dirty="0">
                <a:solidFill>
                  <a:srgbClr val="FF0000"/>
                </a:solidFill>
                <a:effectLst/>
                <a:latin typeface="Arial" panose="020B0604020202020204" pitchFamily="34" charset="0"/>
                <a:ea typeface="Aptos" panose="020B0004020202020204" pitchFamily="34" charset="0"/>
                <a:cs typeface="Arial" panose="020B0604020202020204" pitchFamily="34" charset="0"/>
              </a:rPr>
              <a:t>.6GW</a:t>
            </a:r>
            <a:endParaRPr lang="en-AU" sz="1100" dirty="0">
              <a:solidFill>
                <a:srgbClr val="FF0000"/>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95DD4421-EC88-0E07-CF8B-EFF0A7827F6F}"/>
              </a:ext>
            </a:extLst>
          </p:cNvPr>
          <p:cNvGraphicFramePr/>
          <p:nvPr>
            <p:extLst>
              <p:ext uri="{D42A27DB-BD31-4B8C-83A1-F6EECF244321}">
                <p14:modId xmlns:p14="http://schemas.microsoft.com/office/powerpoint/2010/main" val="870813719"/>
              </p:ext>
            </p:extLst>
          </p:nvPr>
        </p:nvGraphicFramePr>
        <p:xfrm>
          <a:off x="7409679" y="1813709"/>
          <a:ext cx="2825396" cy="2754455"/>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3">
            <a:extLst>
              <a:ext uri="{FF2B5EF4-FFF2-40B4-BE49-F238E27FC236}">
                <a16:creationId xmlns:a16="http://schemas.microsoft.com/office/drawing/2014/main" id="{673CC909-42E0-864D-5E4B-2C8BAEFC85E7}"/>
              </a:ext>
            </a:extLst>
          </p:cNvPr>
          <p:cNvSpPr/>
          <p:nvPr/>
        </p:nvSpPr>
        <p:spPr>
          <a:xfrm>
            <a:off x="7723180" y="4766547"/>
            <a:ext cx="2335224" cy="826023"/>
          </a:xfrm>
          <a:prstGeom prst="rect">
            <a:avLst/>
          </a:prstGeom>
          <a:gradFill flip="none" rotWithShape="1">
            <a:gsLst>
              <a:gs pos="0">
                <a:schemeClr val="accent2">
                  <a:lumMod val="67000"/>
                </a:schemeClr>
              </a:gs>
              <a:gs pos="50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latin typeface="Arial (body)"/>
              </a:rPr>
              <a:t>Grid deficit market size: ~US$</a:t>
            </a:r>
            <a:r>
              <a:rPr lang="en-GB" dirty="0"/>
              <a:t>109.85B</a:t>
            </a:r>
          </a:p>
        </p:txBody>
      </p:sp>
      <p:sp>
        <p:nvSpPr>
          <p:cNvPr id="5" name="TextBox 4">
            <a:extLst>
              <a:ext uri="{FF2B5EF4-FFF2-40B4-BE49-F238E27FC236}">
                <a16:creationId xmlns:a16="http://schemas.microsoft.com/office/drawing/2014/main" id="{1D26BA7C-CA9D-53AF-44ED-B4A2741BB912}"/>
              </a:ext>
            </a:extLst>
          </p:cNvPr>
          <p:cNvSpPr txBox="1"/>
          <p:nvPr/>
        </p:nvSpPr>
        <p:spPr>
          <a:xfrm>
            <a:off x="7117237" y="6067063"/>
            <a:ext cx="2314819" cy="415498"/>
          </a:xfrm>
          <a:prstGeom prst="rect">
            <a:avLst/>
          </a:prstGeom>
          <a:noFill/>
        </p:spPr>
        <p:txBody>
          <a:bodyPr wrap="square" rtlCol="0">
            <a:spAutoFit/>
          </a:bodyPr>
          <a:lstStyle/>
          <a:p>
            <a:r>
              <a:rPr lang="en-GB" sz="700" i="1" dirty="0">
                <a:latin typeface="Arial" panose="020B0604020202020204" pitchFamily="34" charset="0"/>
                <a:cs typeface="Arial" panose="020B0604020202020204" pitchFamily="34" charset="0"/>
              </a:rPr>
              <a:t>*NERC – Nigerian Electricity Regulatory Commission.</a:t>
            </a:r>
          </a:p>
          <a:p>
            <a:r>
              <a:rPr lang="en-GB" sz="700" i="1" dirty="0">
                <a:latin typeface="Arial" panose="020B0604020202020204" pitchFamily="34" charset="0"/>
                <a:cs typeface="Arial" panose="020B0604020202020204" pitchFamily="34" charset="0"/>
              </a:rPr>
              <a:t>*TCN – Transmission Company of Nigeria.</a:t>
            </a:r>
          </a:p>
          <a:p>
            <a:r>
              <a:rPr lang="en-GB" sz="700" i="1" dirty="0">
                <a:latin typeface="Arial" panose="020B0604020202020204" pitchFamily="34" charset="0"/>
                <a:cs typeface="Arial" panose="020B0604020202020204" pitchFamily="34" charset="0"/>
              </a:rPr>
              <a:t>*NISO – Nigerian Independent System Operator Ltd.</a:t>
            </a:r>
          </a:p>
        </p:txBody>
      </p:sp>
      <p:sp>
        <p:nvSpPr>
          <p:cNvPr id="6" name="TextBox 5">
            <a:extLst>
              <a:ext uri="{FF2B5EF4-FFF2-40B4-BE49-F238E27FC236}">
                <a16:creationId xmlns:a16="http://schemas.microsoft.com/office/drawing/2014/main" id="{B877C83E-6A9A-1F99-0B28-3BEA1D18F03C}"/>
              </a:ext>
            </a:extLst>
          </p:cNvPr>
          <p:cNvSpPr txBox="1"/>
          <p:nvPr/>
        </p:nvSpPr>
        <p:spPr>
          <a:xfrm>
            <a:off x="9451834" y="6067063"/>
            <a:ext cx="2314819" cy="415498"/>
          </a:xfrm>
          <a:prstGeom prst="rect">
            <a:avLst/>
          </a:prstGeom>
          <a:noFill/>
        </p:spPr>
        <p:txBody>
          <a:bodyPr wrap="square" rtlCol="0">
            <a:spAutoFit/>
          </a:bodyPr>
          <a:lstStyle/>
          <a:p>
            <a:r>
              <a:rPr lang="en-GB" sz="700" i="1" dirty="0">
                <a:latin typeface="Arial" panose="020B0604020202020204" pitchFamily="34" charset="0"/>
                <a:cs typeface="Arial" panose="020B0604020202020204" pitchFamily="34" charset="0"/>
              </a:rPr>
              <a:t>*Nigeria Electricity Market Intelligence Report 2021.</a:t>
            </a:r>
          </a:p>
          <a:p>
            <a:r>
              <a:rPr lang="en-GB" sz="700" i="1" dirty="0">
                <a:latin typeface="Arial" panose="020B0604020202020204" pitchFamily="34" charset="0"/>
                <a:cs typeface="Arial" panose="020B0604020202020204" pitchFamily="34" charset="0"/>
              </a:rPr>
              <a:t>*PPI – Presidential Power Initiative.</a:t>
            </a:r>
          </a:p>
          <a:p>
            <a:r>
              <a:rPr lang="en-GB" sz="700" i="1" dirty="0">
                <a:latin typeface="Arial" panose="020B0604020202020204" pitchFamily="34" charset="0"/>
                <a:cs typeface="Arial" panose="020B0604020202020204" pitchFamily="34" charset="0"/>
              </a:rPr>
              <a:t>*Eskom 2024 | *World Bank Open Data 2022</a:t>
            </a:r>
          </a:p>
        </p:txBody>
      </p:sp>
    </p:spTree>
    <p:extLst>
      <p:ext uri="{BB962C8B-B14F-4D97-AF65-F5344CB8AC3E}">
        <p14:creationId xmlns:p14="http://schemas.microsoft.com/office/powerpoint/2010/main" val="13284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Graphic spid="3" grpId="0">
        <p:bldAsOne/>
      </p:bldGraphic>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CEE1-DE3E-EA7D-EA99-27D75D3FD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FA1B2-F76F-0530-36D1-9E242A53FF32}"/>
              </a:ext>
            </a:extLst>
          </p:cNvPr>
          <p:cNvSpPr>
            <a:spLocks noGrp="1"/>
          </p:cNvSpPr>
          <p:nvPr>
            <p:ph type="title"/>
          </p:nvPr>
        </p:nvSpPr>
        <p:spPr>
          <a:xfrm>
            <a:off x="530130" y="327547"/>
            <a:ext cx="7461345" cy="935355"/>
          </a:xfrm>
        </p:spPr>
        <p:txBody>
          <a:bodyPr/>
          <a:lstStyle/>
          <a:p>
            <a:r>
              <a:rPr lang="en-GB" dirty="0"/>
              <a:t>Where is energy going?</a:t>
            </a:r>
            <a:endParaRPr lang="en-AU" dirty="0"/>
          </a:p>
        </p:txBody>
      </p:sp>
      <p:sp>
        <p:nvSpPr>
          <p:cNvPr id="63" name="Freeform: Shape 62">
            <a:extLst>
              <a:ext uri="{FF2B5EF4-FFF2-40B4-BE49-F238E27FC236}">
                <a16:creationId xmlns:a16="http://schemas.microsoft.com/office/drawing/2014/main" id="{3D7C3B7C-68B5-EDDF-CA10-E5E30B987A42}"/>
              </a:ext>
            </a:extLst>
          </p:cNvPr>
          <p:cNvSpPr/>
          <p:nvPr/>
        </p:nvSpPr>
        <p:spPr>
          <a:xfrm>
            <a:off x="5143261" y="4064062"/>
            <a:ext cx="1597250" cy="1597250"/>
          </a:xfrm>
          <a:custGeom>
            <a:avLst/>
            <a:gdLst>
              <a:gd name="csX0" fmla="*/ 0 w 1597250"/>
              <a:gd name="csY0" fmla="*/ 798625 h 1597250"/>
              <a:gd name="csX1" fmla="*/ 798625 w 1597250"/>
              <a:gd name="csY1" fmla="*/ 0 h 1597250"/>
              <a:gd name="csX2" fmla="*/ 1597250 w 1597250"/>
              <a:gd name="csY2" fmla="*/ 798625 h 1597250"/>
              <a:gd name="csX3" fmla="*/ 798625 w 1597250"/>
              <a:gd name="csY3" fmla="*/ 1597250 h 1597250"/>
              <a:gd name="csX4" fmla="*/ 0 w 1597250"/>
              <a:gd name="csY4" fmla="*/ 798625 h 1597250"/>
            </a:gdLst>
            <a:ahLst/>
            <a:cxnLst>
              <a:cxn ang="0">
                <a:pos x="csX0" y="csY0"/>
              </a:cxn>
              <a:cxn ang="0">
                <a:pos x="csX1" y="csY1"/>
              </a:cxn>
              <a:cxn ang="0">
                <a:pos x="csX2" y="csY2"/>
              </a:cxn>
              <a:cxn ang="0">
                <a:pos x="csX3" y="csY3"/>
              </a:cxn>
              <a:cxn ang="0">
                <a:pos x="csX4" y="csY4"/>
              </a:cxn>
            </a:cxnLst>
            <a:rect l="l" t="t" r="r" b="b"/>
            <a:pathLst>
              <a:path w="1597250" h="1597250">
                <a:moveTo>
                  <a:pt x="0" y="798625"/>
                </a:moveTo>
                <a:cubicBezTo>
                  <a:pt x="0" y="357557"/>
                  <a:pt x="357557" y="0"/>
                  <a:pt x="798625" y="0"/>
                </a:cubicBezTo>
                <a:cubicBezTo>
                  <a:pt x="1239693" y="0"/>
                  <a:pt x="1597250" y="357557"/>
                  <a:pt x="1597250" y="798625"/>
                </a:cubicBezTo>
                <a:cubicBezTo>
                  <a:pt x="1597250" y="1239693"/>
                  <a:pt x="1239693" y="1597250"/>
                  <a:pt x="798625" y="1597250"/>
                </a:cubicBezTo>
                <a:cubicBezTo>
                  <a:pt x="357557" y="1597250"/>
                  <a:pt x="0" y="1239693"/>
                  <a:pt x="0" y="798625"/>
                </a:cubicBezTo>
                <a:close/>
              </a:path>
            </a:pathLst>
          </a:custGeom>
          <a:solidFill>
            <a:srgbClr val="336EE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5977" tIns="245977" rIns="245977" bIns="245977" numCol="1" spcCol="1270" anchor="ctr" anchorCtr="0">
            <a:noAutofit/>
          </a:bodyPr>
          <a:lstStyle/>
          <a:p>
            <a:pPr marL="0" lvl="0" indent="0" algn="ctr" defTabSz="844550">
              <a:lnSpc>
                <a:spcPct val="90000"/>
              </a:lnSpc>
              <a:spcBef>
                <a:spcPct val="0"/>
              </a:spcBef>
              <a:spcAft>
                <a:spcPct val="35000"/>
              </a:spcAft>
              <a:buNone/>
            </a:pPr>
            <a:r>
              <a:rPr lang="en-GB" sz="1900" kern="1200" dirty="0"/>
              <a:t>Future Energy landscape</a:t>
            </a:r>
            <a:endParaRPr lang="en-AU" sz="1900" kern="1200" dirty="0"/>
          </a:p>
        </p:txBody>
      </p:sp>
      <p:sp>
        <p:nvSpPr>
          <p:cNvPr id="64" name="Arrow: Left 63">
            <a:extLst>
              <a:ext uri="{FF2B5EF4-FFF2-40B4-BE49-F238E27FC236}">
                <a16:creationId xmlns:a16="http://schemas.microsoft.com/office/drawing/2014/main" id="{8F723C97-3EF8-BBD7-0957-A1DBF3E0122D}"/>
              </a:ext>
            </a:extLst>
          </p:cNvPr>
          <p:cNvSpPr/>
          <p:nvPr/>
        </p:nvSpPr>
        <p:spPr>
          <a:xfrm rot="11700000">
            <a:off x="3719922" y="4226716"/>
            <a:ext cx="1395860" cy="455216"/>
          </a:xfrm>
          <a:prstGeom prst="leftArrow">
            <a:avLst>
              <a:gd name="adj1" fmla="val 60000"/>
              <a:gd name="adj2" fmla="val 50000"/>
            </a:avLst>
          </a:prstGeom>
          <a:solidFill>
            <a:schemeClr val="bg1">
              <a:lumMod val="7500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AU"/>
          </a:p>
        </p:txBody>
      </p:sp>
      <p:sp>
        <p:nvSpPr>
          <p:cNvPr id="65" name="Freeform: Shape 64">
            <a:extLst>
              <a:ext uri="{FF2B5EF4-FFF2-40B4-BE49-F238E27FC236}">
                <a16:creationId xmlns:a16="http://schemas.microsoft.com/office/drawing/2014/main" id="{EC7E7890-BC83-44BF-6CBA-157F9C1F501A}"/>
              </a:ext>
            </a:extLst>
          </p:cNvPr>
          <p:cNvSpPr/>
          <p:nvPr/>
        </p:nvSpPr>
        <p:spPr>
          <a:xfrm>
            <a:off x="2985009" y="3666731"/>
            <a:ext cx="1517387" cy="1213910"/>
          </a:xfrm>
          <a:custGeom>
            <a:avLst/>
            <a:gdLst>
              <a:gd name="csX0" fmla="*/ 0 w 1517387"/>
              <a:gd name="csY0" fmla="*/ 121391 h 1213910"/>
              <a:gd name="csX1" fmla="*/ 121391 w 1517387"/>
              <a:gd name="csY1" fmla="*/ 0 h 1213910"/>
              <a:gd name="csX2" fmla="*/ 1395996 w 1517387"/>
              <a:gd name="csY2" fmla="*/ 0 h 1213910"/>
              <a:gd name="csX3" fmla="*/ 1517387 w 1517387"/>
              <a:gd name="csY3" fmla="*/ 121391 h 1213910"/>
              <a:gd name="csX4" fmla="*/ 1517387 w 1517387"/>
              <a:gd name="csY4" fmla="*/ 1092519 h 1213910"/>
              <a:gd name="csX5" fmla="*/ 1395996 w 1517387"/>
              <a:gd name="csY5" fmla="*/ 1213910 h 1213910"/>
              <a:gd name="csX6" fmla="*/ 121391 w 1517387"/>
              <a:gd name="csY6" fmla="*/ 1213910 h 1213910"/>
              <a:gd name="csX7" fmla="*/ 0 w 1517387"/>
              <a:gd name="csY7" fmla="*/ 1092519 h 1213910"/>
              <a:gd name="csX8" fmla="*/ 0 w 1517387"/>
              <a:gd name="csY8" fmla="*/ 121391 h 12139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17387" h="1213910">
                <a:moveTo>
                  <a:pt x="0" y="121391"/>
                </a:moveTo>
                <a:cubicBezTo>
                  <a:pt x="0" y="54349"/>
                  <a:pt x="54349" y="0"/>
                  <a:pt x="121391" y="0"/>
                </a:cubicBezTo>
                <a:lnTo>
                  <a:pt x="1395996" y="0"/>
                </a:lnTo>
                <a:cubicBezTo>
                  <a:pt x="1463038" y="0"/>
                  <a:pt x="1517387" y="54349"/>
                  <a:pt x="1517387" y="121391"/>
                </a:cubicBezTo>
                <a:lnTo>
                  <a:pt x="1517387" y="1092519"/>
                </a:lnTo>
                <a:cubicBezTo>
                  <a:pt x="1517387" y="1159561"/>
                  <a:pt x="1463038" y="1213910"/>
                  <a:pt x="1395996" y="1213910"/>
                </a:cubicBezTo>
                <a:lnTo>
                  <a:pt x="121391" y="1213910"/>
                </a:lnTo>
                <a:cubicBezTo>
                  <a:pt x="54349" y="1213910"/>
                  <a:pt x="0" y="1159561"/>
                  <a:pt x="0" y="1092519"/>
                </a:cubicBezTo>
                <a:lnTo>
                  <a:pt x="0" y="12139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7939" tIns="67939" rIns="67939" bIns="67939"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Policy shift (Electricity Act, 2023)</a:t>
            </a:r>
            <a:endParaRPr lang="en-AU" sz="1700" kern="1200" dirty="0">
              <a:solidFill>
                <a:schemeClr val="tx1"/>
              </a:solidFill>
            </a:endParaRPr>
          </a:p>
        </p:txBody>
      </p:sp>
      <p:sp>
        <p:nvSpPr>
          <p:cNvPr id="66" name="Arrow: Left 65">
            <a:extLst>
              <a:ext uri="{FF2B5EF4-FFF2-40B4-BE49-F238E27FC236}">
                <a16:creationId xmlns:a16="http://schemas.microsoft.com/office/drawing/2014/main" id="{0013708A-53C3-0282-F1DE-D4895EEBE891}"/>
              </a:ext>
            </a:extLst>
          </p:cNvPr>
          <p:cNvSpPr/>
          <p:nvPr/>
        </p:nvSpPr>
        <p:spPr>
          <a:xfrm rot="14700000">
            <a:off x="4577150" y="3205110"/>
            <a:ext cx="1395860" cy="455216"/>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AU"/>
          </a:p>
        </p:txBody>
      </p:sp>
      <p:sp>
        <p:nvSpPr>
          <p:cNvPr id="67" name="Freeform: Shape 66">
            <a:extLst>
              <a:ext uri="{FF2B5EF4-FFF2-40B4-BE49-F238E27FC236}">
                <a16:creationId xmlns:a16="http://schemas.microsoft.com/office/drawing/2014/main" id="{16B3D051-2DC2-D53C-D781-7EF625DD8592}"/>
              </a:ext>
            </a:extLst>
          </p:cNvPr>
          <p:cNvSpPr/>
          <p:nvPr/>
        </p:nvSpPr>
        <p:spPr>
          <a:xfrm>
            <a:off x="4221429" y="2193224"/>
            <a:ext cx="1517387" cy="1213910"/>
          </a:xfrm>
          <a:custGeom>
            <a:avLst/>
            <a:gdLst>
              <a:gd name="csX0" fmla="*/ 0 w 1517387"/>
              <a:gd name="csY0" fmla="*/ 121391 h 1213910"/>
              <a:gd name="csX1" fmla="*/ 121391 w 1517387"/>
              <a:gd name="csY1" fmla="*/ 0 h 1213910"/>
              <a:gd name="csX2" fmla="*/ 1395996 w 1517387"/>
              <a:gd name="csY2" fmla="*/ 0 h 1213910"/>
              <a:gd name="csX3" fmla="*/ 1517387 w 1517387"/>
              <a:gd name="csY3" fmla="*/ 121391 h 1213910"/>
              <a:gd name="csX4" fmla="*/ 1517387 w 1517387"/>
              <a:gd name="csY4" fmla="*/ 1092519 h 1213910"/>
              <a:gd name="csX5" fmla="*/ 1395996 w 1517387"/>
              <a:gd name="csY5" fmla="*/ 1213910 h 1213910"/>
              <a:gd name="csX6" fmla="*/ 121391 w 1517387"/>
              <a:gd name="csY6" fmla="*/ 1213910 h 1213910"/>
              <a:gd name="csX7" fmla="*/ 0 w 1517387"/>
              <a:gd name="csY7" fmla="*/ 1092519 h 1213910"/>
              <a:gd name="csX8" fmla="*/ 0 w 1517387"/>
              <a:gd name="csY8" fmla="*/ 121391 h 12139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17387" h="1213910">
                <a:moveTo>
                  <a:pt x="0" y="121391"/>
                </a:moveTo>
                <a:cubicBezTo>
                  <a:pt x="0" y="54349"/>
                  <a:pt x="54349" y="0"/>
                  <a:pt x="121391" y="0"/>
                </a:cubicBezTo>
                <a:lnTo>
                  <a:pt x="1395996" y="0"/>
                </a:lnTo>
                <a:cubicBezTo>
                  <a:pt x="1463038" y="0"/>
                  <a:pt x="1517387" y="54349"/>
                  <a:pt x="1517387" y="121391"/>
                </a:cubicBezTo>
                <a:lnTo>
                  <a:pt x="1517387" y="1092519"/>
                </a:lnTo>
                <a:cubicBezTo>
                  <a:pt x="1517387" y="1159561"/>
                  <a:pt x="1463038" y="1213910"/>
                  <a:pt x="1395996" y="1213910"/>
                </a:cubicBezTo>
                <a:lnTo>
                  <a:pt x="121391" y="1213910"/>
                </a:lnTo>
                <a:cubicBezTo>
                  <a:pt x="54349" y="1213910"/>
                  <a:pt x="0" y="1159561"/>
                  <a:pt x="0" y="1092519"/>
                </a:cubicBezTo>
                <a:lnTo>
                  <a:pt x="0" y="12139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939" tIns="67939" rIns="67939" bIns="67939"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Decentralised systems</a:t>
            </a:r>
            <a:endParaRPr lang="en-AU" sz="1700" kern="1200" dirty="0">
              <a:solidFill>
                <a:schemeClr val="tx1"/>
              </a:solidFill>
            </a:endParaRPr>
          </a:p>
        </p:txBody>
      </p:sp>
      <p:sp>
        <p:nvSpPr>
          <p:cNvPr id="68" name="Arrow: Left 67">
            <a:extLst>
              <a:ext uri="{FF2B5EF4-FFF2-40B4-BE49-F238E27FC236}">
                <a16:creationId xmlns:a16="http://schemas.microsoft.com/office/drawing/2014/main" id="{51DBA971-2A62-B4B8-DB97-0606871F5432}"/>
              </a:ext>
            </a:extLst>
          </p:cNvPr>
          <p:cNvSpPr/>
          <p:nvPr/>
        </p:nvSpPr>
        <p:spPr>
          <a:xfrm rot="17700000">
            <a:off x="5910761" y="3205110"/>
            <a:ext cx="1395860" cy="455216"/>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a:lstStyle/>
          <a:p>
            <a:endParaRPr lang="en-AU"/>
          </a:p>
        </p:txBody>
      </p:sp>
      <p:sp>
        <p:nvSpPr>
          <p:cNvPr id="69" name="Freeform: Shape 68">
            <a:extLst>
              <a:ext uri="{FF2B5EF4-FFF2-40B4-BE49-F238E27FC236}">
                <a16:creationId xmlns:a16="http://schemas.microsoft.com/office/drawing/2014/main" id="{FAB40233-7C87-6DD7-FC4F-C65D6C50FECE}"/>
              </a:ext>
            </a:extLst>
          </p:cNvPr>
          <p:cNvSpPr/>
          <p:nvPr/>
        </p:nvSpPr>
        <p:spPr>
          <a:xfrm>
            <a:off x="6144956" y="2193224"/>
            <a:ext cx="1517387" cy="1213910"/>
          </a:xfrm>
          <a:custGeom>
            <a:avLst/>
            <a:gdLst>
              <a:gd name="csX0" fmla="*/ 0 w 1517387"/>
              <a:gd name="csY0" fmla="*/ 121391 h 1213910"/>
              <a:gd name="csX1" fmla="*/ 121391 w 1517387"/>
              <a:gd name="csY1" fmla="*/ 0 h 1213910"/>
              <a:gd name="csX2" fmla="*/ 1395996 w 1517387"/>
              <a:gd name="csY2" fmla="*/ 0 h 1213910"/>
              <a:gd name="csX3" fmla="*/ 1517387 w 1517387"/>
              <a:gd name="csY3" fmla="*/ 121391 h 1213910"/>
              <a:gd name="csX4" fmla="*/ 1517387 w 1517387"/>
              <a:gd name="csY4" fmla="*/ 1092519 h 1213910"/>
              <a:gd name="csX5" fmla="*/ 1395996 w 1517387"/>
              <a:gd name="csY5" fmla="*/ 1213910 h 1213910"/>
              <a:gd name="csX6" fmla="*/ 121391 w 1517387"/>
              <a:gd name="csY6" fmla="*/ 1213910 h 1213910"/>
              <a:gd name="csX7" fmla="*/ 0 w 1517387"/>
              <a:gd name="csY7" fmla="*/ 1092519 h 1213910"/>
              <a:gd name="csX8" fmla="*/ 0 w 1517387"/>
              <a:gd name="csY8" fmla="*/ 121391 h 12139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17387" h="1213910">
                <a:moveTo>
                  <a:pt x="0" y="121391"/>
                </a:moveTo>
                <a:cubicBezTo>
                  <a:pt x="0" y="54349"/>
                  <a:pt x="54349" y="0"/>
                  <a:pt x="121391" y="0"/>
                </a:cubicBezTo>
                <a:lnTo>
                  <a:pt x="1395996" y="0"/>
                </a:lnTo>
                <a:cubicBezTo>
                  <a:pt x="1463038" y="0"/>
                  <a:pt x="1517387" y="54349"/>
                  <a:pt x="1517387" y="121391"/>
                </a:cubicBezTo>
                <a:lnTo>
                  <a:pt x="1517387" y="1092519"/>
                </a:lnTo>
                <a:cubicBezTo>
                  <a:pt x="1517387" y="1159561"/>
                  <a:pt x="1463038" y="1213910"/>
                  <a:pt x="1395996" y="1213910"/>
                </a:cubicBezTo>
                <a:lnTo>
                  <a:pt x="121391" y="1213910"/>
                </a:lnTo>
                <a:cubicBezTo>
                  <a:pt x="54349" y="1213910"/>
                  <a:pt x="0" y="1159561"/>
                  <a:pt x="0" y="1092519"/>
                </a:cubicBezTo>
                <a:lnTo>
                  <a:pt x="0" y="12139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939" tIns="67939" rIns="67939" bIns="67939" numCol="1" spcCol="1270" anchor="ctr" anchorCtr="0">
            <a:noAutofit/>
          </a:bodyPr>
          <a:lstStyle/>
          <a:p>
            <a:pPr marL="0" lvl="0" indent="0" algn="ctr" defTabSz="755650">
              <a:lnSpc>
                <a:spcPct val="90000"/>
              </a:lnSpc>
              <a:spcBef>
                <a:spcPct val="0"/>
              </a:spcBef>
              <a:spcAft>
                <a:spcPct val="35000"/>
              </a:spcAft>
              <a:buNone/>
            </a:pPr>
            <a:r>
              <a:rPr lang="en-GB" sz="1700" kern="1200" dirty="0"/>
              <a:t>Diversification</a:t>
            </a:r>
            <a:endParaRPr lang="en-AU" sz="1700" kern="1200" dirty="0">
              <a:solidFill>
                <a:schemeClr val="tx1"/>
              </a:solidFill>
            </a:endParaRPr>
          </a:p>
        </p:txBody>
      </p:sp>
      <p:sp>
        <p:nvSpPr>
          <p:cNvPr id="70" name="Arrow: Left 69">
            <a:extLst>
              <a:ext uri="{FF2B5EF4-FFF2-40B4-BE49-F238E27FC236}">
                <a16:creationId xmlns:a16="http://schemas.microsoft.com/office/drawing/2014/main" id="{F6501981-48AC-8CBE-73C3-84AB6A88A465}"/>
              </a:ext>
            </a:extLst>
          </p:cNvPr>
          <p:cNvSpPr/>
          <p:nvPr/>
        </p:nvSpPr>
        <p:spPr>
          <a:xfrm rot="20700000">
            <a:off x="6767990" y="4226716"/>
            <a:ext cx="1395860" cy="455216"/>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endParaRPr lang="en-AU"/>
          </a:p>
        </p:txBody>
      </p:sp>
      <p:sp>
        <p:nvSpPr>
          <p:cNvPr id="71" name="Freeform: Shape 70">
            <a:extLst>
              <a:ext uri="{FF2B5EF4-FFF2-40B4-BE49-F238E27FC236}">
                <a16:creationId xmlns:a16="http://schemas.microsoft.com/office/drawing/2014/main" id="{FE8278D8-9EC5-EB25-F951-1A498F1FC2D0}"/>
              </a:ext>
            </a:extLst>
          </p:cNvPr>
          <p:cNvSpPr/>
          <p:nvPr/>
        </p:nvSpPr>
        <p:spPr>
          <a:xfrm>
            <a:off x="7381375" y="3666731"/>
            <a:ext cx="1517387" cy="1213910"/>
          </a:xfrm>
          <a:custGeom>
            <a:avLst/>
            <a:gdLst>
              <a:gd name="csX0" fmla="*/ 0 w 1517387"/>
              <a:gd name="csY0" fmla="*/ 121391 h 1213910"/>
              <a:gd name="csX1" fmla="*/ 121391 w 1517387"/>
              <a:gd name="csY1" fmla="*/ 0 h 1213910"/>
              <a:gd name="csX2" fmla="*/ 1395996 w 1517387"/>
              <a:gd name="csY2" fmla="*/ 0 h 1213910"/>
              <a:gd name="csX3" fmla="*/ 1517387 w 1517387"/>
              <a:gd name="csY3" fmla="*/ 121391 h 1213910"/>
              <a:gd name="csX4" fmla="*/ 1517387 w 1517387"/>
              <a:gd name="csY4" fmla="*/ 1092519 h 1213910"/>
              <a:gd name="csX5" fmla="*/ 1395996 w 1517387"/>
              <a:gd name="csY5" fmla="*/ 1213910 h 1213910"/>
              <a:gd name="csX6" fmla="*/ 121391 w 1517387"/>
              <a:gd name="csY6" fmla="*/ 1213910 h 1213910"/>
              <a:gd name="csX7" fmla="*/ 0 w 1517387"/>
              <a:gd name="csY7" fmla="*/ 1092519 h 1213910"/>
              <a:gd name="csX8" fmla="*/ 0 w 1517387"/>
              <a:gd name="csY8" fmla="*/ 121391 h 12139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17387" h="1213910">
                <a:moveTo>
                  <a:pt x="0" y="121391"/>
                </a:moveTo>
                <a:cubicBezTo>
                  <a:pt x="0" y="54349"/>
                  <a:pt x="54349" y="0"/>
                  <a:pt x="121391" y="0"/>
                </a:cubicBezTo>
                <a:lnTo>
                  <a:pt x="1395996" y="0"/>
                </a:lnTo>
                <a:cubicBezTo>
                  <a:pt x="1463038" y="0"/>
                  <a:pt x="1517387" y="54349"/>
                  <a:pt x="1517387" y="121391"/>
                </a:cubicBezTo>
                <a:lnTo>
                  <a:pt x="1517387" y="1092519"/>
                </a:lnTo>
                <a:cubicBezTo>
                  <a:pt x="1517387" y="1159561"/>
                  <a:pt x="1463038" y="1213910"/>
                  <a:pt x="1395996" y="1213910"/>
                </a:cubicBezTo>
                <a:lnTo>
                  <a:pt x="121391" y="1213910"/>
                </a:lnTo>
                <a:cubicBezTo>
                  <a:pt x="54349" y="1213910"/>
                  <a:pt x="0" y="1159561"/>
                  <a:pt x="0" y="1092519"/>
                </a:cubicBezTo>
                <a:lnTo>
                  <a:pt x="0" y="1213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7939" tIns="67939" rIns="67939" bIns="67939" numCol="1" spcCol="1270" anchor="ctr" anchorCtr="0">
            <a:noAutofit/>
          </a:bodyPr>
          <a:lstStyle/>
          <a:p>
            <a:pPr marL="0" lvl="0" indent="0" algn="ctr" defTabSz="755650">
              <a:lnSpc>
                <a:spcPct val="90000"/>
              </a:lnSpc>
              <a:spcBef>
                <a:spcPct val="0"/>
              </a:spcBef>
              <a:spcAft>
                <a:spcPct val="35000"/>
              </a:spcAft>
              <a:buNone/>
            </a:pPr>
            <a:r>
              <a:rPr lang="en-GB" sz="1700" kern="1200" dirty="0"/>
              <a:t>Revenue collection</a:t>
            </a:r>
            <a:endParaRPr lang="en-AU" sz="1700" kern="1200" dirty="0"/>
          </a:p>
        </p:txBody>
      </p:sp>
    </p:spTree>
    <p:extLst>
      <p:ext uri="{BB962C8B-B14F-4D97-AF65-F5344CB8AC3E}">
        <p14:creationId xmlns:p14="http://schemas.microsoft.com/office/powerpoint/2010/main" val="14188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4DFD-B83C-38D5-EE6D-3FDF061AB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42FF5-B83E-8B6C-1C24-0F3C5135C33B}"/>
              </a:ext>
            </a:extLst>
          </p:cNvPr>
          <p:cNvSpPr>
            <a:spLocks noGrp="1"/>
          </p:cNvSpPr>
          <p:nvPr>
            <p:ph type="title"/>
          </p:nvPr>
        </p:nvSpPr>
        <p:spPr>
          <a:xfrm>
            <a:off x="530130" y="327547"/>
            <a:ext cx="7461345" cy="935355"/>
          </a:xfrm>
        </p:spPr>
        <p:txBody>
          <a:bodyPr/>
          <a:lstStyle/>
          <a:p>
            <a:r>
              <a:rPr lang="en-GB" dirty="0"/>
              <a:t>Market realities</a:t>
            </a:r>
            <a:endParaRPr lang="en-AU" dirty="0"/>
          </a:p>
        </p:txBody>
      </p:sp>
      <p:graphicFrame>
        <p:nvGraphicFramePr>
          <p:cNvPr id="5" name="Chart 4">
            <a:extLst>
              <a:ext uri="{FF2B5EF4-FFF2-40B4-BE49-F238E27FC236}">
                <a16:creationId xmlns:a16="http://schemas.microsoft.com/office/drawing/2014/main" id="{7FB3172D-79A9-7FB6-0DB7-0646B7DD21EB}"/>
              </a:ext>
            </a:extLst>
          </p:cNvPr>
          <p:cNvGraphicFramePr>
            <a:graphicFrameLocks/>
          </p:cNvGraphicFramePr>
          <p:nvPr>
            <p:extLst>
              <p:ext uri="{D42A27DB-BD31-4B8C-83A1-F6EECF244321}">
                <p14:modId xmlns:p14="http://schemas.microsoft.com/office/powerpoint/2010/main" val="1145965613"/>
              </p:ext>
            </p:extLst>
          </p:nvPr>
        </p:nvGraphicFramePr>
        <p:xfrm>
          <a:off x="530130" y="1685131"/>
          <a:ext cx="6137370" cy="3982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29963CC-A754-CB92-4868-DC3D03EB084E}"/>
              </a:ext>
            </a:extLst>
          </p:cNvPr>
          <p:cNvSpPr txBox="1"/>
          <p:nvPr/>
        </p:nvSpPr>
        <p:spPr>
          <a:xfrm>
            <a:off x="8079965" y="1609489"/>
            <a:ext cx="3236966" cy="1169551"/>
          </a:xfrm>
          <a:prstGeom prst="rect">
            <a:avLst/>
          </a:prstGeom>
          <a:noFill/>
        </p:spPr>
        <p:txBody>
          <a:bodyPr wrap="square">
            <a:spAutoFit/>
          </a:bodyPr>
          <a:lstStyle/>
          <a:p>
            <a:pPr algn="just"/>
            <a:r>
              <a:rPr lang="en-AU" sz="1400" dirty="0">
                <a:latin typeface="Arial" panose="020B0604020202020204" pitchFamily="34" charset="0"/>
                <a:cs typeface="Arial" panose="020B0604020202020204" pitchFamily="34" charset="0"/>
              </a:rPr>
              <a:t>Post‑recession energy discourse triggering a re-examination of national energy priorities, interplay of other source of energy, including portfolio efficiency upgrades and optimisation.</a:t>
            </a:r>
          </a:p>
        </p:txBody>
      </p:sp>
      <p:sp>
        <p:nvSpPr>
          <p:cNvPr id="16" name="TextBox 15">
            <a:extLst>
              <a:ext uri="{FF2B5EF4-FFF2-40B4-BE49-F238E27FC236}">
                <a16:creationId xmlns:a16="http://schemas.microsoft.com/office/drawing/2014/main" id="{222E831A-03E9-8537-5CE6-99FC82CA29C3}"/>
              </a:ext>
            </a:extLst>
          </p:cNvPr>
          <p:cNvSpPr txBox="1"/>
          <p:nvPr/>
        </p:nvSpPr>
        <p:spPr>
          <a:xfrm>
            <a:off x="8079965" y="2877150"/>
            <a:ext cx="3236966" cy="954107"/>
          </a:xfrm>
          <a:prstGeom prst="rect">
            <a:avLst/>
          </a:prstGeom>
          <a:noFill/>
        </p:spPr>
        <p:txBody>
          <a:bodyPr wrap="square">
            <a:spAutoFit/>
          </a:bodyPr>
          <a:lstStyle/>
          <a:p>
            <a:pPr algn="just"/>
            <a:r>
              <a:rPr lang="en-AU" sz="1400" dirty="0">
                <a:latin typeface="Arial" panose="020B0604020202020204" pitchFamily="34" charset="0"/>
                <a:cs typeface="Arial" panose="020B0604020202020204" pitchFamily="34" charset="0"/>
              </a:rPr>
              <a:t>Fuel subsidy removal was a catalyst for energy transition causing a shift from typical energy consumption to energy planning. </a:t>
            </a:r>
          </a:p>
        </p:txBody>
      </p:sp>
      <p:pic>
        <p:nvPicPr>
          <p:cNvPr id="18" name="Picture 17">
            <a:extLst>
              <a:ext uri="{FF2B5EF4-FFF2-40B4-BE49-F238E27FC236}">
                <a16:creationId xmlns:a16="http://schemas.microsoft.com/office/drawing/2014/main" id="{669DD4A2-92D1-0C19-D9DE-C21B39263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624" y="1671390"/>
            <a:ext cx="619851" cy="619851"/>
          </a:xfrm>
          <a:prstGeom prst="rect">
            <a:avLst/>
          </a:prstGeom>
        </p:spPr>
      </p:pic>
      <p:pic>
        <p:nvPicPr>
          <p:cNvPr id="20" name="Picture 19">
            <a:extLst>
              <a:ext uri="{FF2B5EF4-FFF2-40B4-BE49-F238E27FC236}">
                <a16:creationId xmlns:a16="http://schemas.microsoft.com/office/drawing/2014/main" id="{4F69C820-87E4-7D63-D8C5-F5846D8FD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625" y="2884766"/>
            <a:ext cx="619850" cy="619850"/>
          </a:xfrm>
          <a:prstGeom prst="rect">
            <a:avLst/>
          </a:prstGeom>
        </p:spPr>
      </p:pic>
      <p:sp>
        <p:nvSpPr>
          <p:cNvPr id="21" name="TextBox 20">
            <a:extLst>
              <a:ext uri="{FF2B5EF4-FFF2-40B4-BE49-F238E27FC236}">
                <a16:creationId xmlns:a16="http://schemas.microsoft.com/office/drawing/2014/main" id="{F7A78636-042D-6D11-E504-B93791B78A04}"/>
              </a:ext>
            </a:extLst>
          </p:cNvPr>
          <p:cNvSpPr txBox="1"/>
          <p:nvPr/>
        </p:nvSpPr>
        <p:spPr>
          <a:xfrm>
            <a:off x="8079964" y="3929367"/>
            <a:ext cx="3236966" cy="1600438"/>
          </a:xfrm>
          <a:prstGeom prst="rect">
            <a:avLst/>
          </a:prstGeom>
          <a:noFill/>
        </p:spPr>
        <p:txBody>
          <a:bodyPr wrap="square">
            <a:spAutoFit/>
          </a:bodyPr>
          <a:lstStyle/>
          <a:p>
            <a:pPr algn="just"/>
            <a:r>
              <a:rPr lang="en-AU" sz="1400" dirty="0">
                <a:latin typeface="Arial" panose="020B0604020202020204" pitchFamily="34" charset="0"/>
                <a:cs typeface="Arial" panose="020B0604020202020204" pitchFamily="34" charset="0"/>
              </a:rPr>
              <a:t>The soaring adoption of Solar PV representing cheapest incremental unit of electricity, especially for C&amp;I with scope 1&amp;2 emissions reduction mandates, pressure from global supply chain, and sustainability disclosures tied to financing.  </a:t>
            </a:r>
          </a:p>
        </p:txBody>
      </p:sp>
      <p:pic>
        <p:nvPicPr>
          <p:cNvPr id="23" name="Picture 22">
            <a:extLst>
              <a:ext uri="{FF2B5EF4-FFF2-40B4-BE49-F238E27FC236}">
                <a16:creationId xmlns:a16="http://schemas.microsoft.com/office/drawing/2014/main" id="{DA51DED3-9BC5-0065-9A36-AB3E64E18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625" y="3946910"/>
            <a:ext cx="619850" cy="619850"/>
          </a:xfrm>
          <a:prstGeom prst="rect">
            <a:avLst/>
          </a:prstGeom>
        </p:spPr>
      </p:pic>
      <p:sp>
        <p:nvSpPr>
          <p:cNvPr id="24" name="TextBox 23">
            <a:extLst>
              <a:ext uri="{FF2B5EF4-FFF2-40B4-BE49-F238E27FC236}">
                <a16:creationId xmlns:a16="http://schemas.microsoft.com/office/drawing/2014/main" id="{49062F33-96D7-8B5F-240B-B64D38D8BF1A}"/>
              </a:ext>
            </a:extLst>
          </p:cNvPr>
          <p:cNvSpPr txBox="1"/>
          <p:nvPr/>
        </p:nvSpPr>
        <p:spPr>
          <a:xfrm>
            <a:off x="8529907" y="6154057"/>
            <a:ext cx="2787023" cy="261610"/>
          </a:xfrm>
          <a:prstGeom prst="rect">
            <a:avLst/>
          </a:prstGeom>
          <a:noFill/>
        </p:spPr>
        <p:txBody>
          <a:bodyPr wrap="square">
            <a:spAutoFit/>
          </a:bodyPr>
          <a:lstStyle/>
          <a:p>
            <a:r>
              <a:rPr lang="en-GB" sz="1100" i="1" dirty="0">
                <a:latin typeface="Arial" panose="020B0604020202020204" pitchFamily="34" charset="0"/>
                <a:cs typeface="Arial" panose="020B0604020202020204" pitchFamily="34" charset="0"/>
              </a:rPr>
              <a:t>Data source: Google Trend (2017 – 2025)</a:t>
            </a:r>
            <a:endParaRPr lang="en-AU"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0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5BB9-5DB2-63FA-8C6D-FE771DA25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D75B8-5ECC-6909-558A-C7909A68E703}"/>
              </a:ext>
            </a:extLst>
          </p:cNvPr>
          <p:cNvSpPr>
            <a:spLocks noGrp="1"/>
          </p:cNvSpPr>
          <p:nvPr>
            <p:ph type="title"/>
          </p:nvPr>
        </p:nvSpPr>
        <p:spPr/>
        <p:txBody>
          <a:bodyPr/>
          <a:lstStyle/>
          <a:p>
            <a:r>
              <a:rPr lang="en-GB" dirty="0"/>
              <a:t>Case studies</a:t>
            </a:r>
            <a:endParaRPr lang="en-AU" dirty="0"/>
          </a:p>
        </p:txBody>
      </p:sp>
      <p:pic>
        <p:nvPicPr>
          <p:cNvPr id="80" name="Picture Placeholder 79">
            <a:extLst>
              <a:ext uri="{FF2B5EF4-FFF2-40B4-BE49-F238E27FC236}">
                <a16:creationId xmlns:a16="http://schemas.microsoft.com/office/drawing/2014/main" id="{8A0EAA26-C470-CED1-A603-E1A9CD8145F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1970" t="525" r="36673" b="-525"/>
          <a:stretch>
            <a:fillRect/>
          </a:stretch>
        </p:blipFill>
        <p:spPr>
          <a:xfrm>
            <a:off x="7551738" y="0"/>
            <a:ext cx="4640262" cy="6858000"/>
          </a:xfrm>
          <a:prstGeom prst="rect">
            <a:avLst/>
          </a:prstGeom>
          <a:solidFill>
            <a:srgbClr val="C8C8CD"/>
          </a:solidFill>
        </p:spPr>
      </p:pic>
      <p:grpSp>
        <p:nvGrpSpPr>
          <p:cNvPr id="94" name="Group 93">
            <a:extLst>
              <a:ext uri="{FF2B5EF4-FFF2-40B4-BE49-F238E27FC236}">
                <a16:creationId xmlns:a16="http://schemas.microsoft.com/office/drawing/2014/main" id="{47D84977-61A7-F6D2-2852-9D43DDA4DD77}"/>
              </a:ext>
            </a:extLst>
          </p:cNvPr>
          <p:cNvGrpSpPr/>
          <p:nvPr/>
        </p:nvGrpSpPr>
        <p:grpSpPr>
          <a:xfrm>
            <a:off x="652015" y="2185404"/>
            <a:ext cx="5916239" cy="3692285"/>
            <a:chOff x="778391" y="2386211"/>
            <a:chExt cx="6875644" cy="4291101"/>
          </a:xfrm>
        </p:grpSpPr>
        <p:pic>
          <p:nvPicPr>
            <p:cNvPr id="9" name="Picture 8">
              <a:extLst>
                <a:ext uri="{FF2B5EF4-FFF2-40B4-BE49-F238E27FC236}">
                  <a16:creationId xmlns:a16="http://schemas.microsoft.com/office/drawing/2014/main" id="{DBCAD5E7-691C-1DE2-5E05-01CEE2144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91" y="3532624"/>
              <a:ext cx="1471262" cy="1471262"/>
            </a:xfrm>
            <a:prstGeom prst="rect">
              <a:avLst/>
            </a:prstGeom>
          </p:spPr>
        </p:pic>
        <p:pic>
          <p:nvPicPr>
            <p:cNvPr id="17" name="Picture 16">
              <a:extLst>
                <a:ext uri="{FF2B5EF4-FFF2-40B4-BE49-F238E27FC236}">
                  <a16:creationId xmlns:a16="http://schemas.microsoft.com/office/drawing/2014/main" id="{2604B3CC-CC6B-C197-FD70-B059A03480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685" y="4142249"/>
              <a:ext cx="898472" cy="898472"/>
            </a:xfrm>
            <a:prstGeom prst="rect">
              <a:avLst/>
            </a:prstGeom>
          </p:spPr>
        </p:pic>
        <p:pic>
          <p:nvPicPr>
            <p:cNvPr id="21" name="Picture 20">
              <a:extLst>
                <a:ext uri="{FF2B5EF4-FFF2-40B4-BE49-F238E27FC236}">
                  <a16:creationId xmlns:a16="http://schemas.microsoft.com/office/drawing/2014/main" id="{2A79073A-BBCA-0EEF-97BA-FBC58125E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579" y="4192290"/>
              <a:ext cx="898472" cy="898472"/>
            </a:xfrm>
            <a:prstGeom prst="rect">
              <a:avLst/>
            </a:prstGeom>
          </p:spPr>
        </p:pic>
        <p:cxnSp>
          <p:nvCxnSpPr>
            <p:cNvPr id="34" name="Connector: Elbow 33">
              <a:extLst>
                <a:ext uri="{FF2B5EF4-FFF2-40B4-BE49-F238E27FC236}">
                  <a16:creationId xmlns:a16="http://schemas.microsoft.com/office/drawing/2014/main" id="{EA9E9AF2-F167-D569-C82D-1F2B50FEC06B}"/>
                </a:ext>
              </a:extLst>
            </p:cNvPr>
            <p:cNvCxnSpPr>
              <a:cxnSpLocks/>
              <a:stCxn id="9" idx="2"/>
              <a:endCxn id="21" idx="2"/>
            </p:cNvCxnSpPr>
            <p:nvPr/>
          </p:nvCxnSpPr>
          <p:spPr>
            <a:xfrm rot="16200000" flipH="1">
              <a:off x="2252480" y="4265427"/>
              <a:ext cx="86876" cy="1563793"/>
            </a:xfrm>
            <a:prstGeom prst="bentConnector3">
              <a:avLst>
                <a:gd name="adj1" fmla="val 363134"/>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14316526-6AF2-51A2-A9A3-C7B6AFE32980}"/>
                </a:ext>
              </a:extLst>
            </p:cNvPr>
            <p:cNvCxnSpPr>
              <a:cxnSpLocks/>
              <a:stCxn id="21" idx="2"/>
              <a:endCxn id="17" idx="2"/>
            </p:cNvCxnSpPr>
            <p:nvPr/>
          </p:nvCxnSpPr>
          <p:spPr>
            <a:xfrm rot="5400000" flipH="1" flipV="1">
              <a:off x="3637847" y="4480689"/>
              <a:ext cx="50041" cy="1170106"/>
            </a:xfrm>
            <a:prstGeom prst="bentConnector3">
              <a:avLst>
                <a:gd name="adj1" fmla="val -456825"/>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1C7D8746-652F-F55B-3C84-9E0F5D7981FB}"/>
                </a:ext>
              </a:extLst>
            </p:cNvPr>
            <p:cNvCxnSpPr>
              <a:cxnSpLocks/>
              <a:endCxn id="61" idx="1"/>
            </p:cNvCxnSpPr>
            <p:nvPr/>
          </p:nvCxnSpPr>
          <p:spPr>
            <a:xfrm flipV="1">
              <a:off x="4262209" y="5316535"/>
              <a:ext cx="1936299" cy="2951"/>
            </a:xfrm>
            <a:prstGeom prst="bentConnector3">
              <a:avLst>
                <a:gd name="adj1" fmla="val 50000"/>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D5877442-34FB-294B-0ACB-D51654714440}"/>
                </a:ext>
              </a:extLst>
            </p:cNvPr>
            <p:cNvCxnSpPr>
              <a:cxnSpLocks/>
              <a:stCxn id="67" idx="1"/>
              <a:endCxn id="61" idx="1"/>
            </p:cNvCxnSpPr>
            <p:nvPr/>
          </p:nvCxnSpPr>
          <p:spPr>
            <a:xfrm rot="10800000" flipH="1" flipV="1">
              <a:off x="5214826" y="3748523"/>
              <a:ext cx="983682" cy="1568010"/>
            </a:xfrm>
            <a:prstGeom prst="bentConnector3">
              <a:avLst>
                <a:gd name="adj1" fmla="val -27008"/>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pic>
          <p:nvPicPr>
            <p:cNvPr id="61" name="Picture 60">
              <a:extLst>
                <a:ext uri="{FF2B5EF4-FFF2-40B4-BE49-F238E27FC236}">
                  <a16:creationId xmlns:a16="http://schemas.microsoft.com/office/drawing/2014/main" id="{C81D469B-BEBC-F86A-50C3-3DC003BB6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8507" y="4706910"/>
              <a:ext cx="1219250" cy="1219250"/>
            </a:xfrm>
            <a:prstGeom prst="rect">
              <a:avLst/>
            </a:prstGeom>
          </p:spPr>
        </p:pic>
        <p:pic>
          <p:nvPicPr>
            <p:cNvPr id="67" name="Picture 66">
              <a:extLst>
                <a:ext uri="{FF2B5EF4-FFF2-40B4-BE49-F238E27FC236}">
                  <a16:creationId xmlns:a16="http://schemas.microsoft.com/office/drawing/2014/main" id="{786533D5-7655-F75D-27B5-DFEBAA4F31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4826" y="3138899"/>
              <a:ext cx="1219250" cy="1219250"/>
            </a:xfrm>
            <a:prstGeom prst="rect">
              <a:avLst/>
            </a:prstGeom>
          </p:spPr>
        </p:pic>
        <p:sp>
          <p:nvSpPr>
            <p:cNvPr id="71" name="TextBox 70">
              <a:extLst>
                <a:ext uri="{FF2B5EF4-FFF2-40B4-BE49-F238E27FC236}">
                  <a16:creationId xmlns:a16="http://schemas.microsoft.com/office/drawing/2014/main" id="{DF99EB2E-4D7B-C840-F932-A08C0AD1AEFB}"/>
                </a:ext>
              </a:extLst>
            </p:cNvPr>
            <p:cNvSpPr txBox="1"/>
            <p:nvPr/>
          </p:nvSpPr>
          <p:spPr>
            <a:xfrm>
              <a:off x="926985" y="3140710"/>
              <a:ext cx="1870170" cy="369332"/>
            </a:xfrm>
            <a:prstGeom prst="rect">
              <a:avLst/>
            </a:prstGeom>
            <a:noFill/>
          </p:spPr>
          <p:txBody>
            <a:bodyPr wrap="square">
              <a:spAutoFit/>
            </a:bodyPr>
            <a:lstStyle/>
            <a:p>
              <a:r>
                <a:rPr lang="en-AU" sz="1800" dirty="0">
                  <a:effectLst/>
                  <a:latin typeface="Aptos" panose="020B0004020202020204" pitchFamily="34" charset="0"/>
                  <a:ea typeface="Aptos" panose="020B0004020202020204" pitchFamily="34" charset="0"/>
                  <a:cs typeface="Aptos" panose="020B0004020202020204" pitchFamily="34" charset="0"/>
                </a:rPr>
                <a:t>Gas engine</a:t>
              </a:r>
              <a:endParaRPr lang="en-AU" dirty="0"/>
            </a:p>
          </p:txBody>
        </p:sp>
        <p:sp>
          <p:nvSpPr>
            <p:cNvPr id="72" name="TextBox 71">
              <a:extLst>
                <a:ext uri="{FF2B5EF4-FFF2-40B4-BE49-F238E27FC236}">
                  <a16:creationId xmlns:a16="http://schemas.microsoft.com/office/drawing/2014/main" id="{7936FCCD-AA20-0484-FB9B-7C69A0C00588}"/>
                </a:ext>
              </a:extLst>
            </p:cNvPr>
            <p:cNvSpPr txBox="1"/>
            <p:nvPr/>
          </p:nvSpPr>
          <p:spPr>
            <a:xfrm>
              <a:off x="2580589" y="3755626"/>
              <a:ext cx="994449" cy="369332"/>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Boiler</a:t>
              </a:r>
              <a:endParaRPr lang="en-AU" dirty="0"/>
            </a:p>
          </p:txBody>
        </p:sp>
        <p:sp>
          <p:nvSpPr>
            <p:cNvPr id="73" name="TextBox 72">
              <a:extLst>
                <a:ext uri="{FF2B5EF4-FFF2-40B4-BE49-F238E27FC236}">
                  <a16:creationId xmlns:a16="http://schemas.microsoft.com/office/drawing/2014/main" id="{429C7FE7-26F5-DE12-24B6-0FC6169EFEF1}"/>
                </a:ext>
              </a:extLst>
            </p:cNvPr>
            <p:cNvSpPr txBox="1"/>
            <p:nvPr/>
          </p:nvSpPr>
          <p:spPr>
            <a:xfrm>
              <a:off x="3460328" y="3447308"/>
              <a:ext cx="1528889" cy="751153"/>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Absorption Chiller</a:t>
              </a:r>
              <a:endParaRPr lang="en-AU" dirty="0"/>
            </a:p>
          </p:txBody>
        </p:sp>
        <p:sp>
          <p:nvSpPr>
            <p:cNvPr id="74" name="TextBox 73">
              <a:extLst>
                <a:ext uri="{FF2B5EF4-FFF2-40B4-BE49-F238E27FC236}">
                  <a16:creationId xmlns:a16="http://schemas.microsoft.com/office/drawing/2014/main" id="{2163D3A3-E840-3CC0-EDC1-BEEBA23739E3}"/>
                </a:ext>
              </a:extLst>
            </p:cNvPr>
            <p:cNvSpPr txBox="1"/>
            <p:nvPr/>
          </p:nvSpPr>
          <p:spPr>
            <a:xfrm>
              <a:off x="4989216" y="2386211"/>
              <a:ext cx="1862925" cy="751153"/>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Commercial load centre</a:t>
              </a:r>
              <a:endParaRPr lang="en-AU" dirty="0"/>
            </a:p>
          </p:txBody>
        </p:sp>
        <p:sp>
          <p:nvSpPr>
            <p:cNvPr id="75" name="TextBox 74">
              <a:extLst>
                <a:ext uri="{FF2B5EF4-FFF2-40B4-BE49-F238E27FC236}">
                  <a16:creationId xmlns:a16="http://schemas.microsoft.com/office/drawing/2014/main" id="{639BD651-513A-1881-44D1-8542DB1528D6}"/>
                </a:ext>
              </a:extLst>
            </p:cNvPr>
            <p:cNvSpPr txBox="1"/>
            <p:nvPr/>
          </p:nvSpPr>
          <p:spPr>
            <a:xfrm>
              <a:off x="5962228" y="5926159"/>
              <a:ext cx="1691807" cy="751153"/>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Industrial load centre</a:t>
              </a:r>
              <a:endParaRPr lang="en-AU" dirty="0"/>
            </a:p>
          </p:txBody>
        </p:sp>
        <p:pic>
          <p:nvPicPr>
            <p:cNvPr id="82" name="Picture 81">
              <a:extLst>
                <a:ext uri="{FF2B5EF4-FFF2-40B4-BE49-F238E27FC236}">
                  <a16:creationId xmlns:a16="http://schemas.microsoft.com/office/drawing/2014/main" id="{1577E2DD-EA1F-EF2E-DAB2-32B967C6F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9216" y="5939240"/>
              <a:ext cx="661113" cy="692783"/>
            </a:xfrm>
            <a:prstGeom prst="rect">
              <a:avLst/>
            </a:prstGeom>
          </p:spPr>
        </p:pic>
        <p:sp>
          <p:nvSpPr>
            <p:cNvPr id="88" name="TextBox 87">
              <a:extLst>
                <a:ext uri="{FF2B5EF4-FFF2-40B4-BE49-F238E27FC236}">
                  <a16:creationId xmlns:a16="http://schemas.microsoft.com/office/drawing/2014/main" id="{CDBA0AC2-B09A-5360-913D-97D1B0A2E87C}"/>
                </a:ext>
              </a:extLst>
            </p:cNvPr>
            <p:cNvSpPr txBox="1"/>
            <p:nvPr/>
          </p:nvSpPr>
          <p:spPr>
            <a:xfrm>
              <a:off x="3526578" y="6018580"/>
              <a:ext cx="1471262" cy="646331"/>
            </a:xfrm>
            <a:prstGeom prst="rect">
              <a:avLst/>
            </a:prstGeom>
            <a:noFill/>
          </p:spPr>
          <p:txBody>
            <a:bodyPr wrap="square">
              <a:spAutoFit/>
            </a:bodyPr>
            <a:lstStyle/>
            <a:p>
              <a:pPr algn="r"/>
              <a:r>
                <a:rPr lang="en-AU" sz="1800" dirty="0">
                  <a:effectLst/>
                  <a:latin typeface="Aptos" panose="020B0004020202020204" pitchFamily="34" charset="0"/>
                  <a:ea typeface="Aptos" panose="020B0004020202020204" pitchFamily="34" charset="0"/>
                  <a:cs typeface="Aptos" panose="020B0004020202020204" pitchFamily="34" charset="0"/>
                </a:rPr>
                <a:t>CO</a:t>
              </a:r>
              <a:r>
                <a:rPr lang="en-AU" sz="1800" baseline="-25000" dirty="0">
                  <a:effectLst/>
                  <a:latin typeface="Aptos" panose="020B0004020202020204" pitchFamily="34" charset="0"/>
                  <a:ea typeface="Aptos" panose="020B0004020202020204" pitchFamily="34" charset="0"/>
                  <a:cs typeface="Aptos" panose="020B0004020202020204" pitchFamily="34" charset="0"/>
                </a:rPr>
                <a:t>2</a:t>
              </a:r>
              <a:r>
                <a:rPr lang="en-AU" sz="1800" dirty="0">
                  <a:effectLst/>
                  <a:latin typeface="Aptos" panose="020B0004020202020204" pitchFamily="34" charset="0"/>
                  <a:ea typeface="Aptos" panose="020B0004020202020204" pitchFamily="34" charset="0"/>
                  <a:cs typeface="Aptos" panose="020B0004020202020204" pitchFamily="34" charset="0"/>
                </a:rPr>
                <a:t> recovery </a:t>
              </a:r>
              <a:endParaRPr lang="en-AU" dirty="0"/>
            </a:p>
          </p:txBody>
        </p:sp>
      </p:grpSp>
      <p:grpSp>
        <p:nvGrpSpPr>
          <p:cNvPr id="91" name="Group 90">
            <a:extLst>
              <a:ext uri="{FF2B5EF4-FFF2-40B4-BE49-F238E27FC236}">
                <a16:creationId xmlns:a16="http://schemas.microsoft.com/office/drawing/2014/main" id="{7D7F2AD5-794B-6CED-A424-B59014861A1D}"/>
              </a:ext>
            </a:extLst>
          </p:cNvPr>
          <p:cNvGrpSpPr/>
          <p:nvPr/>
        </p:nvGrpSpPr>
        <p:grpSpPr>
          <a:xfrm>
            <a:off x="488875" y="1535048"/>
            <a:ext cx="2689224" cy="484918"/>
            <a:chOff x="1146872" y="1839"/>
            <a:chExt cx="1967784" cy="983892"/>
          </a:xfrm>
        </p:grpSpPr>
        <p:sp>
          <p:nvSpPr>
            <p:cNvPr id="92" name="Rectangle: Rounded Corners 91">
              <a:extLst>
                <a:ext uri="{FF2B5EF4-FFF2-40B4-BE49-F238E27FC236}">
                  <a16:creationId xmlns:a16="http://schemas.microsoft.com/office/drawing/2014/main" id="{B09EFA11-3CDF-1A05-D2D7-783F9AD1AE5A}"/>
                </a:ext>
              </a:extLst>
            </p:cNvPr>
            <p:cNvSpPr/>
            <p:nvPr/>
          </p:nvSpPr>
          <p:spPr>
            <a:xfrm>
              <a:off x="1146872" y="1839"/>
              <a:ext cx="1967784" cy="983892"/>
            </a:xfrm>
            <a:prstGeom prst="roundRect">
              <a:avLst>
                <a:gd name="adj" fmla="val 10000"/>
              </a:avLst>
            </a:prstGeom>
            <a:solidFill>
              <a:srgbClr val="336EE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93" name="Rectangle: Rounded Corners 4">
              <a:extLst>
                <a:ext uri="{FF2B5EF4-FFF2-40B4-BE49-F238E27FC236}">
                  <a16:creationId xmlns:a16="http://schemas.microsoft.com/office/drawing/2014/main" id="{B574134C-543E-BF4B-C170-BAC9605AF0B5}"/>
                </a:ext>
              </a:extLst>
            </p:cNvPr>
            <p:cNvSpPr txBox="1"/>
            <p:nvPr/>
          </p:nvSpPr>
          <p:spPr>
            <a:xfrm>
              <a:off x="1175689" y="30656"/>
              <a:ext cx="1910150" cy="926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defTabSz="1155700">
                <a:lnSpc>
                  <a:spcPct val="90000"/>
                </a:lnSpc>
                <a:spcBef>
                  <a:spcPct val="0"/>
                </a:spcBef>
                <a:spcAft>
                  <a:spcPct val="35000"/>
                </a:spcAft>
                <a:buNone/>
              </a:pPr>
              <a:r>
                <a:rPr lang="en-GB" sz="2600" kern="1200" dirty="0"/>
                <a:t>Energy efficiency</a:t>
              </a:r>
              <a:endParaRPr lang="en-AU" sz="2600" kern="1200" dirty="0"/>
            </a:p>
          </p:txBody>
        </p:sp>
      </p:grpSp>
      <p:cxnSp>
        <p:nvCxnSpPr>
          <p:cNvPr id="97" name="Connector: Elbow 96">
            <a:extLst>
              <a:ext uri="{FF2B5EF4-FFF2-40B4-BE49-F238E27FC236}">
                <a16:creationId xmlns:a16="http://schemas.microsoft.com/office/drawing/2014/main" id="{97BA05CA-10DF-16B9-E4EA-7430926021F3}"/>
              </a:ext>
            </a:extLst>
          </p:cNvPr>
          <p:cNvCxnSpPr>
            <a:cxnSpLocks/>
            <a:stCxn id="82" idx="0"/>
            <a:endCxn id="61" idx="1"/>
          </p:cNvCxnSpPr>
          <p:nvPr/>
        </p:nvCxnSpPr>
        <p:spPr>
          <a:xfrm rot="5400000" flipH="1" flipV="1">
            <a:off x="4669862" y="4596651"/>
            <a:ext cx="535808" cy="756119"/>
          </a:xfrm>
          <a:prstGeom prst="bentConnector2">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79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7B76-4CCD-9327-2D65-F65A1381B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7F1A1-DA73-135B-CC45-C92406F62D0F}"/>
              </a:ext>
            </a:extLst>
          </p:cNvPr>
          <p:cNvSpPr>
            <a:spLocks noGrp="1"/>
          </p:cNvSpPr>
          <p:nvPr>
            <p:ph type="title"/>
          </p:nvPr>
        </p:nvSpPr>
        <p:spPr/>
        <p:txBody>
          <a:bodyPr/>
          <a:lstStyle/>
          <a:p>
            <a:r>
              <a:rPr lang="en-GB" dirty="0"/>
              <a:t>Case studies</a:t>
            </a:r>
            <a:endParaRPr lang="en-AU" dirty="0"/>
          </a:p>
        </p:txBody>
      </p:sp>
      <p:grpSp>
        <p:nvGrpSpPr>
          <p:cNvPr id="3" name="Group 2">
            <a:extLst>
              <a:ext uri="{FF2B5EF4-FFF2-40B4-BE49-F238E27FC236}">
                <a16:creationId xmlns:a16="http://schemas.microsoft.com/office/drawing/2014/main" id="{53DE4DB8-E5C2-F099-EAFF-6B5D618A0D19}"/>
              </a:ext>
            </a:extLst>
          </p:cNvPr>
          <p:cNvGrpSpPr/>
          <p:nvPr/>
        </p:nvGrpSpPr>
        <p:grpSpPr>
          <a:xfrm>
            <a:off x="488875" y="1535048"/>
            <a:ext cx="2689224" cy="484918"/>
            <a:chOff x="1146872" y="1839"/>
            <a:chExt cx="1967784" cy="983892"/>
          </a:xfrm>
        </p:grpSpPr>
        <p:sp>
          <p:nvSpPr>
            <p:cNvPr id="4" name="Rectangle: Rounded Corners 3">
              <a:extLst>
                <a:ext uri="{FF2B5EF4-FFF2-40B4-BE49-F238E27FC236}">
                  <a16:creationId xmlns:a16="http://schemas.microsoft.com/office/drawing/2014/main" id="{D1B7AB87-12F9-1006-5668-FFFE92FE48EE}"/>
                </a:ext>
              </a:extLst>
            </p:cNvPr>
            <p:cNvSpPr/>
            <p:nvPr/>
          </p:nvSpPr>
          <p:spPr>
            <a:xfrm>
              <a:off x="1146872" y="1839"/>
              <a:ext cx="1967784" cy="983892"/>
            </a:xfrm>
            <a:prstGeom prst="roundRect">
              <a:avLst>
                <a:gd name="adj" fmla="val 10000"/>
              </a:avLst>
            </a:prstGeom>
            <a:solidFill>
              <a:srgbClr val="336EE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5" name="Rectangle: Rounded Corners 4">
              <a:extLst>
                <a:ext uri="{FF2B5EF4-FFF2-40B4-BE49-F238E27FC236}">
                  <a16:creationId xmlns:a16="http://schemas.microsoft.com/office/drawing/2014/main" id="{09CB3900-AA56-4E0E-D0BD-BC728DD931E7}"/>
                </a:ext>
              </a:extLst>
            </p:cNvPr>
            <p:cNvSpPr txBox="1"/>
            <p:nvPr/>
          </p:nvSpPr>
          <p:spPr>
            <a:xfrm>
              <a:off x="1175689" y="30656"/>
              <a:ext cx="1910150" cy="926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defTabSz="1155700">
                <a:lnSpc>
                  <a:spcPct val="90000"/>
                </a:lnSpc>
                <a:spcBef>
                  <a:spcPct val="0"/>
                </a:spcBef>
                <a:spcAft>
                  <a:spcPct val="35000"/>
                </a:spcAft>
                <a:buNone/>
              </a:pPr>
              <a:r>
                <a:rPr lang="en-GB" sz="2600" kern="1200" dirty="0"/>
                <a:t>Energy efficiency</a:t>
              </a:r>
              <a:endParaRPr lang="en-AU" sz="2600" kern="1200" dirty="0"/>
            </a:p>
          </p:txBody>
        </p:sp>
      </p:grpSp>
      <p:pic>
        <p:nvPicPr>
          <p:cNvPr id="49" name="Picture Placeholder 35">
            <a:extLst>
              <a:ext uri="{FF2B5EF4-FFF2-40B4-BE49-F238E27FC236}">
                <a16:creationId xmlns:a16="http://schemas.microsoft.com/office/drawing/2014/main" id="{52A92434-8988-2FD9-D627-C25AAD43BE6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251" r="10251"/>
          <a:stretch>
            <a:fillRect/>
          </a:stretch>
        </p:blipFill>
        <p:spPr>
          <a:xfrm>
            <a:off x="4759325" y="0"/>
            <a:ext cx="7432675" cy="6858000"/>
          </a:xfrm>
          <a:prstGeom prst="rect">
            <a:avLst/>
          </a:prstGeom>
          <a:solidFill>
            <a:srgbClr val="C8C8CD"/>
          </a:solidFill>
        </p:spPr>
      </p:pic>
      <p:grpSp>
        <p:nvGrpSpPr>
          <p:cNvPr id="79" name="Group 78">
            <a:extLst>
              <a:ext uri="{FF2B5EF4-FFF2-40B4-BE49-F238E27FC236}">
                <a16:creationId xmlns:a16="http://schemas.microsoft.com/office/drawing/2014/main" id="{D58C4948-C91F-DA10-6571-104B7FC6B4E3}"/>
              </a:ext>
            </a:extLst>
          </p:cNvPr>
          <p:cNvGrpSpPr/>
          <p:nvPr/>
        </p:nvGrpSpPr>
        <p:grpSpPr>
          <a:xfrm>
            <a:off x="488874" y="2292112"/>
            <a:ext cx="3141706" cy="3610908"/>
            <a:chOff x="437835" y="2210029"/>
            <a:chExt cx="3502524" cy="4135845"/>
          </a:xfrm>
        </p:grpSpPr>
        <p:pic>
          <p:nvPicPr>
            <p:cNvPr id="18" name="Picture 17">
              <a:extLst>
                <a:ext uri="{FF2B5EF4-FFF2-40B4-BE49-F238E27FC236}">
                  <a16:creationId xmlns:a16="http://schemas.microsoft.com/office/drawing/2014/main" id="{A8B1F742-29FA-565C-A63D-E8F9B06E6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54" y="3273120"/>
              <a:ext cx="1043794" cy="1043794"/>
            </a:xfrm>
            <a:prstGeom prst="rect">
              <a:avLst/>
            </a:prstGeom>
          </p:spPr>
        </p:pic>
        <p:pic>
          <p:nvPicPr>
            <p:cNvPr id="19" name="Picture 18">
              <a:extLst>
                <a:ext uri="{FF2B5EF4-FFF2-40B4-BE49-F238E27FC236}">
                  <a16:creationId xmlns:a16="http://schemas.microsoft.com/office/drawing/2014/main" id="{1306F3A5-7FA8-3F96-EF2D-588D7696C6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215" y="4650787"/>
              <a:ext cx="898472" cy="898472"/>
            </a:xfrm>
            <a:prstGeom prst="rect">
              <a:avLst/>
            </a:prstGeom>
          </p:spPr>
        </p:pic>
        <p:cxnSp>
          <p:nvCxnSpPr>
            <p:cNvPr id="37" name="Straight Connector 36">
              <a:extLst>
                <a:ext uri="{FF2B5EF4-FFF2-40B4-BE49-F238E27FC236}">
                  <a16:creationId xmlns:a16="http://schemas.microsoft.com/office/drawing/2014/main" id="{483D153C-A157-2036-3C70-796BF8AAAE82}"/>
                </a:ext>
              </a:extLst>
            </p:cNvPr>
            <p:cNvCxnSpPr>
              <a:cxnSpLocks/>
              <a:stCxn id="19" idx="0"/>
              <a:endCxn id="18" idx="2"/>
            </p:cNvCxnSpPr>
            <p:nvPr/>
          </p:nvCxnSpPr>
          <p:spPr>
            <a:xfrm flipV="1">
              <a:off x="1153451" y="4316914"/>
              <a:ext cx="0" cy="3338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2" name="Picture 41">
              <a:extLst>
                <a:ext uri="{FF2B5EF4-FFF2-40B4-BE49-F238E27FC236}">
                  <a16:creationId xmlns:a16="http://schemas.microsoft.com/office/drawing/2014/main" id="{C59382BE-1C4E-CE0E-B6BD-8AC1DCB33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5103" y="4486478"/>
              <a:ext cx="1219250" cy="1219250"/>
            </a:xfrm>
            <a:prstGeom prst="rect">
              <a:avLst/>
            </a:prstGeom>
          </p:spPr>
        </p:pic>
        <p:pic>
          <p:nvPicPr>
            <p:cNvPr id="43" name="Picture 42">
              <a:extLst>
                <a:ext uri="{FF2B5EF4-FFF2-40B4-BE49-F238E27FC236}">
                  <a16:creationId xmlns:a16="http://schemas.microsoft.com/office/drawing/2014/main" id="{FDB25DEB-DC0F-06BE-E9D2-EFA21C5FC8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5103" y="2918467"/>
              <a:ext cx="1219250" cy="1219250"/>
            </a:xfrm>
            <a:prstGeom prst="rect">
              <a:avLst/>
            </a:prstGeom>
          </p:spPr>
        </p:pic>
        <p:sp>
          <p:nvSpPr>
            <p:cNvPr id="44" name="TextBox 43">
              <a:extLst>
                <a:ext uri="{FF2B5EF4-FFF2-40B4-BE49-F238E27FC236}">
                  <a16:creationId xmlns:a16="http://schemas.microsoft.com/office/drawing/2014/main" id="{CDA43348-1121-52E8-857F-B05BEDA61E5A}"/>
                </a:ext>
              </a:extLst>
            </p:cNvPr>
            <p:cNvSpPr txBox="1"/>
            <p:nvPr/>
          </p:nvSpPr>
          <p:spPr>
            <a:xfrm>
              <a:off x="2304606" y="2210029"/>
              <a:ext cx="1635753" cy="740292"/>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Commercial load centre</a:t>
              </a:r>
              <a:endParaRPr lang="en-AU" dirty="0"/>
            </a:p>
          </p:txBody>
        </p:sp>
        <p:sp>
          <p:nvSpPr>
            <p:cNvPr id="46" name="TextBox 45">
              <a:extLst>
                <a:ext uri="{FF2B5EF4-FFF2-40B4-BE49-F238E27FC236}">
                  <a16:creationId xmlns:a16="http://schemas.microsoft.com/office/drawing/2014/main" id="{E94F543F-82A0-85D4-EDD8-3FD2B846D474}"/>
                </a:ext>
              </a:extLst>
            </p:cNvPr>
            <p:cNvSpPr txBox="1"/>
            <p:nvPr/>
          </p:nvSpPr>
          <p:spPr>
            <a:xfrm>
              <a:off x="2469097" y="5699543"/>
              <a:ext cx="1471262" cy="646331"/>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Industrial load centre</a:t>
              </a:r>
              <a:endParaRPr lang="en-AU" dirty="0"/>
            </a:p>
          </p:txBody>
        </p:sp>
        <p:cxnSp>
          <p:nvCxnSpPr>
            <p:cNvPr id="52" name="Connector: Elbow 51">
              <a:extLst>
                <a:ext uri="{FF2B5EF4-FFF2-40B4-BE49-F238E27FC236}">
                  <a16:creationId xmlns:a16="http://schemas.microsoft.com/office/drawing/2014/main" id="{D0DE5BFF-5F14-2A64-3994-109E8BBF0CFF}"/>
                </a:ext>
              </a:extLst>
            </p:cNvPr>
            <p:cNvCxnSpPr>
              <a:cxnSpLocks/>
              <a:stCxn id="43" idx="1"/>
              <a:endCxn id="18" idx="3"/>
            </p:cNvCxnSpPr>
            <p:nvPr/>
          </p:nvCxnSpPr>
          <p:spPr>
            <a:xfrm rot="10800000" flipV="1">
              <a:off x="1675349" y="3528091"/>
              <a:ext cx="919755" cy="266925"/>
            </a:xfrm>
            <a:prstGeom prst="bentConnector3">
              <a:avLst>
                <a:gd name="adj1" fmla="val 26964"/>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Connector: Elbow 54">
              <a:extLst>
                <a:ext uri="{FF2B5EF4-FFF2-40B4-BE49-F238E27FC236}">
                  <a16:creationId xmlns:a16="http://schemas.microsoft.com/office/drawing/2014/main" id="{1F880E83-A6D9-0BCF-0A4F-1AA48BA11ECF}"/>
                </a:ext>
              </a:extLst>
            </p:cNvPr>
            <p:cNvCxnSpPr>
              <a:cxnSpLocks/>
              <a:stCxn id="42" idx="1"/>
            </p:cNvCxnSpPr>
            <p:nvPr/>
          </p:nvCxnSpPr>
          <p:spPr>
            <a:xfrm rot="10800000">
              <a:off x="1909097" y="3795019"/>
              <a:ext cx="686006" cy="1301086"/>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BD17679-3A1C-1EF9-7683-47FD88C9FCE8}"/>
                </a:ext>
              </a:extLst>
            </p:cNvPr>
            <p:cNvCxnSpPr>
              <a:cxnSpLocks/>
              <a:stCxn id="19" idx="3"/>
              <a:endCxn id="42" idx="1"/>
            </p:cNvCxnSpPr>
            <p:nvPr/>
          </p:nvCxnSpPr>
          <p:spPr>
            <a:xfrm flipV="1">
              <a:off x="1602687" y="5096103"/>
              <a:ext cx="992416" cy="39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8CE1411C-602E-32DD-EFDB-BED89FDCBAED}"/>
                </a:ext>
              </a:extLst>
            </p:cNvPr>
            <p:cNvSpPr txBox="1"/>
            <p:nvPr/>
          </p:nvSpPr>
          <p:spPr>
            <a:xfrm>
              <a:off x="437835" y="5480149"/>
              <a:ext cx="1471262" cy="646331"/>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8 tonnes of hot water</a:t>
              </a:r>
              <a:endParaRPr lang="en-AU" dirty="0"/>
            </a:p>
          </p:txBody>
        </p:sp>
        <p:sp>
          <p:nvSpPr>
            <p:cNvPr id="77" name="TextBox 76">
              <a:extLst>
                <a:ext uri="{FF2B5EF4-FFF2-40B4-BE49-F238E27FC236}">
                  <a16:creationId xmlns:a16="http://schemas.microsoft.com/office/drawing/2014/main" id="{9337BA6D-BBDE-8578-B5D0-B268FE149C65}"/>
                </a:ext>
              </a:extLst>
            </p:cNvPr>
            <p:cNvSpPr txBox="1"/>
            <p:nvPr/>
          </p:nvSpPr>
          <p:spPr>
            <a:xfrm>
              <a:off x="437835" y="2921518"/>
              <a:ext cx="1471262" cy="369332"/>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12MW</a:t>
              </a:r>
              <a:endParaRPr lang="en-AU" dirty="0"/>
            </a:p>
          </p:txBody>
        </p:sp>
      </p:grpSp>
    </p:spTree>
    <p:extLst>
      <p:ext uri="{BB962C8B-B14F-4D97-AF65-F5344CB8AC3E}">
        <p14:creationId xmlns:p14="http://schemas.microsoft.com/office/powerpoint/2010/main" val="38972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0B87-FB16-C4D2-EAFF-808DC8526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E64AB-F199-21E0-E60B-149E86C7FCB6}"/>
              </a:ext>
            </a:extLst>
          </p:cNvPr>
          <p:cNvSpPr>
            <a:spLocks noGrp="1"/>
          </p:cNvSpPr>
          <p:nvPr>
            <p:ph type="title"/>
          </p:nvPr>
        </p:nvSpPr>
        <p:spPr/>
        <p:txBody>
          <a:bodyPr/>
          <a:lstStyle/>
          <a:p>
            <a:r>
              <a:rPr lang="en-GB" dirty="0"/>
              <a:t>Case studies</a:t>
            </a:r>
            <a:endParaRPr lang="en-AU" i="1" dirty="0"/>
          </a:p>
        </p:txBody>
      </p:sp>
      <p:grpSp>
        <p:nvGrpSpPr>
          <p:cNvPr id="85" name="Group 84">
            <a:extLst>
              <a:ext uri="{FF2B5EF4-FFF2-40B4-BE49-F238E27FC236}">
                <a16:creationId xmlns:a16="http://schemas.microsoft.com/office/drawing/2014/main" id="{41B61224-5CE5-AA2B-C490-A969363640AC}"/>
              </a:ext>
            </a:extLst>
          </p:cNvPr>
          <p:cNvGrpSpPr/>
          <p:nvPr/>
        </p:nvGrpSpPr>
        <p:grpSpPr>
          <a:xfrm>
            <a:off x="599260" y="2147409"/>
            <a:ext cx="5667725" cy="4189718"/>
            <a:chOff x="565807" y="1718160"/>
            <a:chExt cx="5994275" cy="4418249"/>
          </a:xfrm>
        </p:grpSpPr>
        <p:pic>
          <p:nvPicPr>
            <p:cNvPr id="9" name="Picture 8">
              <a:extLst>
                <a:ext uri="{FF2B5EF4-FFF2-40B4-BE49-F238E27FC236}">
                  <a16:creationId xmlns:a16="http://schemas.microsoft.com/office/drawing/2014/main" id="{60128BB9-4086-D6D6-9C7F-C3A64CB69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72" y="3565297"/>
              <a:ext cx="935355" cy="935355"/>
            </a:xfrm>
            <a:prstGeom prst="rect">
              <a:avLst/>
            </a:prstGeom>
          </p:spPr>
        </p:pic>
        <p:cxnSp>
          <p:nvCxnSpPr>
            <p:cNvPr id="45" name="Connector: Elbow 44">
              <a:extLst>
                <a:ext uri="{FF2B5EF4-FFF2-40B4-BE49-F238E27FC236}">
                  <a16:creationId xmlns:a16="http://schemas.microsoft.com/office/drawing/2014/main" id="{5C3C418C-BCF7-1187-0042-AC517F277AFE}"/>
                </a:ext>
              </a:extLst>
            </p:cNvPr>
            <p:cNvCxnSpPr>
              <a:cxnSpLocks/>
              <a:stCxn id="67" idx="1"/>
              <a:endCxn id="61" idx="1"/>
            </p:cNvCxnSpPr>
            <p:nvPr/>
          </p:nvCxnSpPr>
          <p:spPr>
            <a:xfrm rot="10800000" flipV="1">
              <a:off x="5214826" y="3215123"/>
              <a:ext cx="12700" cy="1568011"/>
            </a:xfrm>
            <a:prstGeom prst="bentConnector3">
              <a:avLst>
                <a:gd name="adj1" fmla="val 2775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1" name="Picture 60">
              <a:extLst>
                <a:ext uri="{FF2B5EF4-FFF2-40B4-BE49-F238E27FC236}">
                  <a16:creationId xmlns:a16="http://schemas.microsoft.com/office/drawing/2014/main" id="{AABA6C0D-5BCE-B851-64EB-00470BD83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826" y="4173510"/>
              <a:ext cx="1219250" cy="1219250"/>
            </a:xfrm>
            <a:prstGeom prst="rect">
              <a:avLst/>
            </a:prstGeom>
          </p:spPr>
        </p:pic>
        <p:pic>
          <p:nvPicPr>
            <p:cNvPr id="67" name="Picture 66">
              <a:extLst>
                <a:ext uri="{FF2B5EF4-FFF2-40B4-BE49-F238E27FC236}">
                  <a16:creationId xmlns:a16="http://schemas.microsoft.com/office/drawing/2014/main" id="{D9A2382A-66F4-28BB-D92F-331F993F8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4826" y="2605499"/>
              <a:ext cx="1219250" cy="1219250"/>
            </a:xfrm>
            <a:prstGeom prst="rect">
              <a:avLst/>
            </a:prstGeom>
          </p:spPr>
        </p:pic>
        <p:sp>
          <p:nvSpPr>
            <p:cNvPr id="74" name="TextBox 73">
              <a:extLst>
                <a:ext uri="{FF2B5EF4-FFF2-40B4-BE49-F238E27FC236}">
                  <a16:creationId xmlns:a16="http://schemas.microsoft.com/office/drawing/2014/main" id="{9A0D63CF-B8D9-43F6-88E4-BA275C2E175E}"/>
                </a:ext>
              </a:extLst>
            </p:cNvPr>
            <p:cNvSpPr txBox="1"/>
            <p:nvPr/>
          </p:nvSpPr>
          <p:spPr>
            <a:xfrm>
              <a:off x="4943224" y="1897061"/>
              <a:ext cx="1616858" cy="681586"/>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Commercial load centre</a:t>
              </a:r>
              <a:endParaRPr lang="en-AU" dirty="0"/>
            </a:p>
          </p:txBody>
        </p:sp>
        <p:sp>
          <p:nvSpPr>
            <p:cNvPr id="75" name="TextBox 74">
              <a:extLst>
                <a:ext uri="{FF2B5EF4-FFF2-40B4-BE49-F238E27FC236}">
                  <a16:creationId xmlns:a16="http://schemas.microsoft.com/office/drawing/2014/main" id="{6B2218A1-8B43-A3AF-69A2-6BEB5526700D}"/>
                </a:ext>
              </a:extLst>
            </p:cNvPr>
            <p:cNvSpPr txBox="1"/>
            <p:nvPr/>
          </p:nvSpPr>
          <p:spPr>
            <a:xfrm>
              <a:off x="5088820" y="5386575"/>
              <a:ext cx="1471262" cy="646331"/>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Industrial load centre</a:t>
              </a:r>
              <a:endParaRPr lang="en-AU" dirty="0"/>
            </a:p>
          </p:txBody>
        </p:sp>
        <p:pic>
          <p:nvPicPr>
            <p:cNvPr id="6" name="Picture 5">
              <a:extLst>
                <a:ext uri="{FF2B5EF4-FFF2-40B4-BE49-F238E27FC236}">
                  <a16:creationId xmlns:a16="http://schemas.microsoft.com/office/drawing/2014/main" id="{2911B8F8-617A-B557-83B3-F5008BD21E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0628" y="2220226"/>
              <a:ext cx="819874" cy="819874"/>
            </a:xfrm>
            <a:prstGeom prst="rect">
              <a:avLst/>
            </a:prstGeom>
          </p:spPr>
        </p:pic>
        <p:pic>
          <p:nvPicPr>
            <p:cNvPr id="10" name="Picture 9">
              <a:extLst>
                <a:ext uri="{FF2B5EF4-FFF2-40B4-BE49-F238E27FC236}">
                  <a16:creationId xmlns:a16="http://schemas.microsoft.com/office/drawing/2014/main" id="{C61092F2-5E30-A0E5-3EA9-6298CCC1B8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5394" y="4671475"/>
              <a:ext cx="819875" cy="819875"/>
            </a:xfrm>
            <a:prstGeom prst="rect">
              <a:avLst/>
            </a:prstGeom>
          </p:spPr>
        </p:pic>
        <p:pic>
          <p:nvPicPr>
            <p:cNvPr id="12" name="Picture 11">
              <a:extLst>
                <a:ext uri="{FF2B5EF4-FFF2-40B4-BE49-F238E27FC236}">
                  <a16:creationId xmlns:a16="http://schemas.microsoft.com/office/drawing/2014/main" id="{53275099-D40D-7DAB-8D6E-4387161AD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834" y="4671476"/>
              <a:ext cx="819874" cy="819874"/>
            </a:xfrm>
            <a:prstGeom prst="rect">
              <a:avLst/>
            </a:prstGeom>
          </p:spPr>
        </p:pic>
        <p:pic>
          <p:nvPicPr>
            <p:cNvPr id="16" name="Picture 15">
              <a:extLst>
                <a:ext uri="{FF2B5EF4-FFF2-40B4-BE49-F238E27FC236}">
                  <a16:creationId xmlns:a16="http://schemas.microsoft.com/office/drawing/2014/main" id="{1FFF73A0-B7FF-6C8F-5198-78962DF0AA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0345" y="2325001"/>
              <a:ext cx="896075" cy="896075"/>
            </a:xfrm>
            <a:prstGeom prst="rect">
              <a:avLst/>
            </a:prstGeom>
          </p:spPr>
        </p:pic>
        <p:pic>
          <p:nvPicPr>
            <p:cNvPr id="19" name="Picture 18">
              <a:extLst>
                <a:ext uri="{FF2B5EF4-FFF2-40B4-BE49-F238E27FC236}">
                  <a16:creationId xmlns:a16="http://schemas.microsoft.com/office/drawing/2014/main" id="{EC620600-0BDF-2725-50F6-4243E31485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9740" y="3686536"/>
              <a:ext cx="692875" cy="692875"/>
            </a:xfrm>
            <a:prstGeom prst="rect">
              <a:avLst/>
            </a:prstGeom>
          </p:spPr>
        </p:pic>
        <p:cxnSp>
          <p:nvCxnSpPr>
            <p:cNvPr id="35" name="Straight Connector 34">
              <a:extLst>
                <a:ext uri="{FF2B5EF4-FFF2-40B4-BE49-F238E27FC236}">
                  <a16:creationId xmlns:a16="http://schemas.microsoft.com/office/drawing/2014/main" id="{5A701C08-B9EE-3D66-3F2E-FD2F277EA37E}"/>
                </a:ext>
              </a:extLst>
            </p:cNvPr>
            <p:cNvCxnSpPr>
              <a:cxnSpLocks/>
              <a:endCxn id="19" idx="3"/>
            </p:cNvCxnSpPr>
            <p:nvPr/>
          </p:nvCxnSpPr>
          <p:spPr>
            <a:xfrm flipH="1">
              <a:off x="3212615" y="4032974"/>
              <a:ext cx="16546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8370EF0-A31E-801E-7795-0EAF77977CF1}"/>
                </a:ext>
              </a:extLst>
            </p:cNvPr>
            <p:cNvCxnSpPr>
              <a:cxnSpLocks/>
              <a:stCxn id="19" idx="1"/>
              <a:endCxn id="9" idx="3"/>
            </p:cNvCxnSpPr>
            <p:nvPr/>
          </p:nvCxnSpPr>
          <p:spPr>
            <a:xfrm flipH="1">
              <a:off x="1637027" y="4032974"/>
              <a:ext cx="882713"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Connector: Elbow 58">
              <a:extLst>
                <a:ext uri="{FF2B5EF4-FFF2-40B4-BE49-F238E27FC236}">
                  <a16:creationId xmlns:a16="http://schemas.microsoft.com/office/drawing/2014/main" id="{6FD06F87-19DF-D456-A3B6-B6D5BEBFA948}"/>
                </a:ext>
              </a:extLst>
            </p:cNvPr>
            <p:cNvCxnSpPr>
              <a:stCxn id="16" idx="2"/>
              <a:endCxn id="19" idx="0"/>
            </p:cNvCxnSpPr>
            <p:nvPr/>
          </p:nvCxnSpPr>
          <p:spPr>
            <a:xfrm rot="16200000" flipH="1">
              <a:off x="2239550" y="3059908"/>
              <a:ext cx="465460" cy="787795"/>
            </a:xfrm>
            <a:prstGeom prst="bent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Connector: Elbow 59">
              <a:extLst>
                <a:ext uri="{FF2B5EF4-FFF2-40B4-BE49-F238E27FC236}">
                  <a16:creationId xmlns:a16="http://schemas.microsoft.com/office/drawing/2014/main" id="{A7E493E2-7F3B-6EB7-BD43-5ED0976EE4AA}"/>
                </a:ext>
              </a:extLst>
            </p:cNvPr>
            <p:cNvCxnSpPr>
              <a:cxnSpLocks/>
              <a:stCxn id="6" idx="2"/>
              <a:endCxn id="19" idx="0"/>
            </p:cNvCxnSpPr>
            <p:nvPr/>
          </p:nvCxnSpPr>
          <p:spPr>
            <a:xfrm rot="5400000">
              <a:off x="2925154" y="2981125"/>
              <a:ext cx="646436" cy="764387"/>
            </a:xfrm>
            <a:prstGeom prst="bentConnector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A806F10D-33AE-C501-D290-FE50DACFBD8F}"/>
                </a:ext>
              </a:extLst>
            </p:cNvPr>
            <p:cNvCxnSpPr>
              <a:cxnSpLocks/>
              <a:stCxn id="19" idx="2"/>
              <a:endCxn id="12" idx="0"/>
            </p:cNvCxnSpPr>
            <p:nvPr/>
          </p:nvCxnSpPr>
          <p:spPr>
            <a:xfrm rot="16200000" flipH="1">
              <a:off x="3129942" y="4115646"/>
              <a:ext cx="292065" cy="819593"/>
            </a:xfrm>
            <a:prstGeom prst="bentConnector3">
              <a:avLst>
                <a:gd name="adj1" fmla="val 646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E7236756-F282-EABE-9DC2-F1F6FC0F6F2E}"/>
                </a:ext>
              </a:extLst>
            </p:cNvPr>
            <p:cNvCxnSpPr>
              <a:cxnSpLocks/>
              <a:endCxn id="10" idx="0"/>
            </p:cNvCxnSpPr>
            <p:nvPr/>
          </p:nvCxnSpPr>
          <p:spPr>
            <a:xfrm rot="10800000" flipV="1">
              <a:off x="2295333" y="4467215"/>
              <a:ext cx="570845" cy="204259"/>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0A48E8EC-18D8-F9EC-0DC5-F05F287AD222}"/>
                </a:ext>
              </a:extLst>
            </p:cNvPr>
            <p:cNvSpPr txBox="1"/>
            <p:nvPr/>
          </p:nvSpPr>
          <p:spPr>
            <a:xfrm>
              <a:off x="3147927" y="1860101"/>
              <a:ext cx="1075688" cy="369332"/>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Solar PV</a:t>
              </a:r>
              <a:endParaRPr lang="en-AU" dirty="0"/>
            </a:p>
          </p:txBody>
        </p:sp>
        <p:sp>
          <p:nvSpPr>
            <p:cNvPr id="79" name="TextBox 78">
              <a:extLst>
                <a:ext uri="{FF2B5EF4-FFF2-40B4-BE49-F238E27FC236}">
                  <a16:creationId xmlns:a16="http://schemas.microsoft.com/office/drawing/2014/main" id="{59DEF791-083C-4CF8-FAE6-8064696B22D6}"/>
                </a:ext>
              </a:extLst>
            </p:cNvPr>
            <p:cNvSpPr txBox="1"/>
            <p:nvPr/>
          </p:nvSpPr>
          <p:spPr>
            <a:xfrm>
              <a:off x="1451520" y="1718160"/>
              <a:ext cx="1349304" cy="681586"/>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Diesel set backup</a:t>
              </a:r>
              <a:endParaRPr lang="en-AU" dirty="0"/>
            </a:p>
          </p:txBody>
        </p:sp>
        <p:sp>
          <p:nvSpPr>
            <p:cNvPr id="81" name="TextBox 80">
              <a:extLst>
                <a:ext uri="{FF2B5EF4-FFF2-40B4-BE49-F238E27FC236}">
                  <a16:creationId xmlns:a16="http://schemas.microsoft.com/office/drawing/2014/main" id="{E3146B6F-6A68-E18C-1411-DB1E4A116BC0}"/>
                </a:ext>
              </a:extLst>
            </p:cNvPr>
            <p:cNvSpPr txBox="1"/>
            <p:nvPr/>
          </p:nvSpPr>
          <p:spPr>
            <a:xfrm>
              <a:off x="565807" y="2969537"/>
              <a:ext cx="1165471" cy="646331"/>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Gas genset</a:t>
              </a:r>
              <a:endParaRPr lang="en-AU" dirty="0"/>
            </a:p>
          </p:txBody>
        </p:sp>
        <p:sp>
          <p:nvSpPr>
            <p:cNvPr id="82" name="TextBox 81">
              <a:extLst>
                <a:ext uri="{FF2B5EF4-FFF2-40B4-BE49-F238E27FC236}">
                  <a16:creationId xmlns:a16="http://schemas.microsoft.com/office/drawing/2014/main" id="{4F045B2A-BD3B-8191-B361-93BCD937E31E}"/>
                </a:ext>
              </a:extLst>
            </p:cNvPr>
            <p:cNvSpPr txBox="1"/>
            <p:nvPr/>
          </p:nvSpPr>
          <p:spPr>
            <a:xfrm>
              <a:off x="1004399" y="5094855"/>
              <a:ext cx="1165471" cy="369332"/>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BESS</a:t>
              </a:r>
              <a:endParaRPr lang="en-AU" dirty="0"/>
            </a:p>
          </p:txBody>
        </p:sp>
        <p:sp>
          <p:nvSpPr>
            <p:cNvPr id="83" name="TextBox 82">
              <a:extLst>
                <a:ext uri="{FF2B5EF4-FFF2-40B4-BE49-F238E27FC236}">
                  <a16:creationId xmlns:a16="http://schemas.microsoft.com/office/drawing/2014/main" id="{37B94D4A-FD50-3B4A-BC60-BB7870FBF9CA}"/>
                </a:ext>
              </a:extLst>
            </p:cNvPr>
            <p:cNvSpPr txBox="1"/>
            <p:nvPr/>
          </p:nvSpPr>
          <p:spPr>
            <a:xfrm>
              <a:off x="3055331" y="5490078"/>
              <a:ext cx="1165471" cy="646331"/>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Wind turbine</a:t>
              </a:r>
              <a:endParaRPr lang="en-AU" dirty="0"/>
            </a:p>
          </p:txBody>
        </p:sp>
        <p:sp>
          <p:nvSpPr>
            <p:cNvPr id="84" name="TextBox 83">
              <a:extLst>
                <a:ext uri="{FF2B5EF4-FFF2-40B4-BE49-F238E27FC236}">
                  <a16:creationId xmlns:a16="http://schemas.microsoft.com/office/drawing/2014/main" id="{2556D77A-DDC3-335A-F5DA-674C6DC4B68B}"/>
                </a:ext>
              </a:extLst>
            </p:cNvPr>
            <p:cNvSpPr txBox="1"/>
            <p:nvPr/>
          </p:nvSpPr>
          <p:spPr>
            <a:xfrm>
              <a:off x="3147926" y="3413433"/>
              <a:ext cx="1238412" cy="681586"/>
            </a:xfrm>
            <a:prstGeom prst="rect">
              <a:avLst/>
            </a:prstGeom>
            <a:noFill/>
          </p:spPr>
          <p:txBody>
            <a:bodyPr wrap="square">
              <a:spAutoFit/>
            </a:bodyPr>
            <a:lstStyle/>
            <a:p>
              <a:r>
                <a:rPr lang="en-AU" sz="1800" dirty="0">
                  <a:effectLst/>
                  <a:latin typeface="Aptos" panose="020B0004020202020204" pitchFamily="34" charset="0"/>
                  <a:ea typeface="Aptos" panose="020B0004020202020204" pitchFamily="34" charset="0"/>
                  <a:cs typeface="Aptos" panose="020B0004020202020204" pitchFamily="34" charset="0"/>
                </a:rPr>
                <a:t>Microgrid controller</a:t>
              </a:r>
              <a:endParaRPr lang="en-AU" dirty="0"/>
            </a:p>
          </p:txBody>
        </p:sp>
      </p:grpSp>
      <p:grpSp>
        <p:nvGrpSpPr>
          <p:cNvPr id="86" name="Group 85">
            <a:extLst>
              <a:ext uri="{FF2B5EF4-FFF2-40B4-BE49-F238E27FC236}">
                <a16:creationId xmlns:a16="http://schemas.microsoft.com/office/drawing/2014/main" id="{7DED3096-CEFA-C1BA-EAA7-3C137612DA68}"/>
              </a:ext>
            </a:extLst>
          </p:cNvPr>
          <p:cNvGrpSpPr/>
          <p:nvPr/>
        </p:nvGrpSpPr>
        <p:grpSpPr>
          <a:xfrm>
            <a:off x="488874" y="1535048"/>
            <a:ext cx="3414535" cy="484918"/>
            <a:chOff x="1146872" y="1839"/>
            <a:chExt cx="1967784" cy="983892"/>
          </a:xfrm>
        </p:grpSpPr>
        <p:sp>
          <p:nvSpPr>
            <p:cNvPr id="87" name="Rectangle: Rounded Corners 86">
              <a:extLst>
                <a:ext uri="{FF2B5EF4-FFF2-40B4-BE49-F238E27FC236}">
                  <a16:creationId xmlns:a16="http://schemas.microsoft.com/office/drawing/2014/main" id="{94FF67DC-E2C2-2C8C-750D-09268626B006}"/>
                </a:ext>
              </a:extLst>
            </p:cNvPr>
            <p:cNvSpPr/>
            <p:nvPr/>
          </p:nvSpPr>
          <p:spPr>
            <a:xfrm>
              <a:off x="1146872" y="1839"/>
              <a:ext cx="1967784" cy="983892"/>
            </a:xfrm>
            <a:prstGeom prst="roundRect">
              <a:avLst>
                <a:gd name="adj" fmla="val 10000"/>
              </a:avLst>
            </a:prstGeom>
            <a:solidFill>
              <a:srgbClr val="336EE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88" name="Rectangle: Rounded Corners 4">
              <a:extLst>
                <a:ext uri="{FF2B5EF4-FFF2-40B4-BE49-F238E27FC236}">
                  <a16:creationId xmlns:a16="http://schemas.microsoft.com/office/drawing/2014/main" id="{32DDB675-D78A-FA41-22CA-7F38C7CBE63C}"/>
                </a:ext>
              </a:extLst>
            </p:cNvPr>
            <p:cNvSpPr txBox="1"/>
            <p:nvPr/>
          </p:nvSpPr>
          <p:spPr>
            <a:xfrm>
              <a:off x="1175689" y="30656"/>
              <a:ext cx="1910150" cy="926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defTabSz="1155700">
                <a:lnSpc>
                  <a:spcPct val="90000"/>
                </a:lnSpc>
                <a:spcBef>
                  <a:spcPct val="0"/>
                </a:spcBef>
                <a:spcAft>
                  <a:spcPct val="35000"/>
                </a:spcAft>
                <a:buNone/>
              </a:pPr>
              <a:r>
                <a:rPr lang="en-GB" sz="2600" kern="1200" dirty="0"/>
                <a:t>Energy optimisation</a:t>
              </a:r>
              <a:endParaRPr lang="en-AU" sz="2600" kern="1200" dirty="0"/>
            </a:p>
          </p:txBody>
        </p:sp>
      </p:grpSp>
      <p:pic>
        <p:nvPicPr>
          <p:cNvPr id="95" name="Grafik 9">
            <a:extLst>
              <a:ext uri="{FF2B5EF4-FFF2-40B4-BE49-F238E27FC236}">
                <a16:creationId xmlns:a16="http://schemas.microsoft.com/office/drawing/2014/main" id="{905CDED8-10DE-62FF-0F5B-AF23FCA4E502}"/>
              </a:ext>
            </a:extLst>
          </p:cNvPr>
          <p:cNvPicPr>
            <a:picLocks noGrp="1" noChangeAspect="1"/>
          </p:cNvPicPr>
          <p:nvPr>
            <p:ph type="pic" sz="quarter" idx="13"/>
          </p:nvPr>
        </p:nvPicPr>
        <p:blipFill rotWithShape="1">
          <a:blip r:embed="rId10" cstate="print">
            <a:extLst>
              <a:ext uri="{28A0092B-C50C-407E-A947-70E740481C1C}">
                <a14:useLocalDpi xmlns:a14="http://schemas.microsoft.com/office/drawing/2010/main"/>
              </a:ext>
            </a:extLst>
          </a:blip>
          <a:srcRect l="59382" r="12200"/>
          <a:stretch>
            <a:fillRect/>
          </a:stretch>
        </p:blipFill>
        <p:spPr>
          <a:xfrm>
            <a:off x="7551738" y="0"/>
            <a:ext cx="4640262" cy="6858000"/>
          </a:xfrm>
          <a:prstGeom prst="rect">
            <a:avLst/>
          </a:prstGeom>
        </p:spPr>
      </p:pic>
    </p:spTree>
    <p:extLst>
      <p:ext uri="{BB962C8B-B14F-4D97-AF65-F5344CB8AC3E}">
        <p14:creationId xmlns:p14="http://schemas.microsoft.com/office/powerpoint/2010/main" val="4642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9840D-B1B3-9636-1B57-69D040279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01A6F-99DD-B658-C986-CDE5579919D7}"/>
              </a:ext>
            </a:extLst>
          </p:cNvPr>
          <p:cNvSpPr>
            <a:spLocks noGrp="1"/>
          </p:cNvSpPr>
          <p:nvPr>
            <p:ph type="title"/>
          </p:nvPr>
        </p:nvSpPr>
        <p:spPr/>
        <p:txBody>
          <a:bodyPr/>
          <a:lstStyle/>
          <a:p>
            <a:r>
              <a:rPr lang="en-GB" dirty="0"/>
              <a:t>Case studies</a:t>
            </a:r>
            <a:endParaRPr lang="en-AU" dirty="0"/>
          </a:p>
        </p:txBody>
      </p:sp>
      <p:sp>
        <p:nvSpPr>
          <p:cNvPr id="5" name="Rectangle: Rounded Corners 4">
            <a:extLst>
              <a:ext uri="{FF2B5EF4-FFF2-40B4-BE49-F238E27FC236}">
                <a16:creationId xmlns:a16="http://schemas.microsoft.com/office/drawing/2014/main" id="{FC260AD2-62E5-EE35-14A5-4D3D9D96781C}"/>
              </a:ext>
            </a:extLst>
          </p:cNvPr>
          <p:cNvSpPr txBox="1"/>
          <p:nvPr/>
        </p:nvSpPr>
        <p:spPr>
          <a:xfrm>
            <a:off x="581644" y="1653784"/>
            <a:ext cx="3414732" cy="926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Energy optimisation</a:t>
            </a:r>
            <a:endParaRPr lang="en-AU" sz="2600" kern="1200" dirty="0"/>
          </a:p>
        </p:txBody>
      </p:sp>
      <p:pic>
        <p:nvPicPr>
          <p:cNvPr id="54" name="Picture Placeholder 53">
            <a:extLst>
              <a:ext uri="{FF2B5EF4-FFF2-40B4-BE49-F238E27FC236}">
                <a16:creationId xmlns:a16="http://schemas.microsoft.com/office/drawing/2014/main" id="{638446FB-4DE9-3C29-7157-312AED7245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742" r="5442"/>
          <a:stretch>
            <a:fillRect/>
          </a:stretch>
        </p:blipFill>
        <p:spPr>
          <a:xfrm>
            <a:off x="5113338" y="0"/>
            <a:ext cx="7078662" cy="6858000"/>
          </a:xfrm>
          <a:prstGeom prst="rect">
            <a:avLst/>
          </a:prstGeom>
          <a:solidFill>
            <a:srgbClr val="C8C8CD"/>
          </a:solidFill>
        </p:spPr>
      </p:pic>
      <p:grpSp>
        <p:nvGrpSpPr>
          <p:cNvPr id="56" name="Group 55">
            <a:extLst>
              <a:ext uri="{FF2B5EF4-FFF2-40B4-BE49-F238E27FC236}">
                <a16:creationId xmlns:a16="http://schemas.microsoft.com/office/drawing/2014/main" id="{3A8D8AB9-535E-2EBF-A22B-C265EC0DD08B}"/>
              </a:ext>
            </a:extLst>
          </p:cNvPr>
          <p:cNvGrpSpPr/>
          <p:nvPr/>
        </p:nvGrpSpPr>
        <p:grpSpPr>
          <a:xfrm>
            <a:off x="488874" y="1535048"/>
            <a:ext cx="3414535" cy="484918"/>
            <a:chOff x="1146872" y="1839"/>
            <a:chExt cx="1967784" cy="983892"/>
          </a:xfrm>
        </p:grpSpPr>
        <p:sp>
          <p:nvSpPr>
            <p:cNvPr id="57" name="Rectangle: Rounded Corners 56">
              <a:extLst>
                <a:ext uri="{FF2B5EF4-FFF2-40B4-BE49-F238E27FC236}">
                  <a16:creationId xmlns:a16="http://schemas.microsoft.com/office/drawing/2014/main" id="{8DA18A8C-0F18-C975-ED58-0D61D8A837D1}"/>
                </a:ext>
              </a:extLst>
            </p:cNvPr>
            <p:cNvSpPr/>
            <p:nvPr/>
          </p:nvSpPr>
          <p:spPr>
            <a:xfrm>
              <a:off x="1146872" y="1839"/>
              <a:ext cx="1967784" cy="983892"/>
            </a:xfrm>
            <a:prstGeom prst="roundRect">
              <a:avLst>
                <a:gd name="adj" fmla="val 10000"/>
              </a:avLst>
            </a:prstGeom>
            <a:solidFill>
              <a:srgbClr val="336EE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58" name="Rectangle: Rounded Corners 4">
              <a:extLst>
                <a:ext uri="{FF2B5EF4-FFF2-40B4-BE49-F238E27FC236}">
                  <a16:creationId xmlns:a16="http://schemas.microsoft.com/office/drawing/2014/main" id="{27F558A1-4ABE-AEFE-7175-B023685DB1F8}"/>
                </a:ext>
              </a:extLst>
            </p:cNvPr>
            <p:cNvSpPr txBox="1"/>
            <p:nvPr/>
          </p:nvSpPr>
          <p:spPr>
            <a:xfrm>
              <a:off x="1175689" y="30656"/>
              <a:ext cx="1910150" cy="926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defTabSz="1155700">
                <a:lnSpc>
                  <a:spcPct val="90000"/>
                </a:lnSpc>
                <a:spcBef>
                  <a:spcPct val="0"/>
                </a:spcBef>
                <a:spcAft>
                  <a:spcPct val="35000"/>
                </a:spcAft>
                <a:buNone/>
              </a:pPr>
              <a:r>
                <a:rPr lang="en-GB" sz="2600" kern="1200" dirty="0"/>
                <a:t>Energy optimisation</a:t>
              </a:r>
              <a:endParaRPr lang="en-AU" sz="2600" kern="1200" dirty="0"/>
            </a:p>
          </p:txBody>
        </p:sp>
      </p:grpSp>
      <p:grpSp>
        <p:nvGrpSpPr>
          <p:cNvPr id="66" name="Group 65">
            <a:extLst>
              <a:ext uri="{FF2B5EF4-FFF2-40B4-BE49-F238E27FC236}">
                <a16:creationId xmlns:a16="http://schemas.microsoft.com/office/drawing/2014/main" id="{6841F2F9-F2BC-89D8-3DA0-6F4241B72153}"/>
              </a:ext>
            </a:extLst>
          </p:cNvPr>
          <p:cNvGrpSpPr/>
          <p:nvPr/>
        </p:nvGrpSpPr>
        <p:grpSpPr>
          <a:xfrm>
            <a:off x="337798" y="2329522"/>
            <a:ext cx="4507105" cy="3267137"/>
            <a:chOff x="337798" y="2329522"/>
            <a:chExt cx="4507105" cy="3267137"/>
          </a:xfrm>
        </p:grpSpPr>
        <p:grpSp>
          <p:nvGrpSpPr>
            <p:cNvPr id="60" name="Group 59">
              <a:extLst>
                <a:ext uri="{FF2B5EF4-FFF2-40B4-BE49-F238E27FC236}">
                  <a16:creationId xmlns:a16="http://schemas.microsoft.com/office/drawing/2014/main" id="{3B95C21C-BD77-7530-DD4E-B09FE89BA22E}"/>
                </a:ext>
              </a:extLst>
            </p:cNvPr>
            <p:cNvGrpSpPr/>
            <p:nvPr/>
          </p:nvGrpSpPr>
          <p:grpSpPr>
            <a:xfrm>
              <a:off x="337798" y="2329522"/>
              <a:ext cx="4507105" cy="3267137"/>
              <a:chOff x="369368" y="2675127"/>
              <a:chExt cx="4507105" cy="3267137"/>
            </a:xfrm>
          </p:grpSpPr>
          <p:sp>
            <p:nvSpPr>
              <p:cNvPr id="16" name="Rectangle: Rounded Corners 4">
                <a:extLst>
                  <a:ext uri="{FF2B5EF4-FFF2-40B4-BE49-F238E27FC236}">
                    <a16:creationId xmlns:a16="http://schemas.microsoft.com/office/drawing/2014/main" id="{E3B19556-F321-6A2A-19CC-D689CC248DDF}"/>
                  </a:ext>
                </a:extLst>
              </p:cNvPr>
              <p:cNvSpPr txBox="1"/>
              <p:nvPr/>
            </p:nvSpPr>
            <p:spPr>
              <a:xfrm>
                <a:off x="2340880" y="5430357"/>
                <a:ext cx="1011116" cy="489856"/>
              </a:xfrm>
              <a:prstGeom prst="rect">
                <a:avLst/>
              </a:prstGeom>
              <a:noFill/>
              <a:ln w="28575">
                <a:noFill/>
              </a:ln>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000" dirty="0">
                    <a:solidFill>
                      <a:schemeClr val="tx1"/>
                    </a:solidFill>
                    <a:latin typeface="Arial" panose="020B0604020202020204" pitchFamily="34" charset="0"/>
                    <a:cs typeface="Arial" panose="020B0604020202020204" pitchFamily="34" charset="0"/>
                  </a:rPr>
                  <a:t>8</a:t>
                </a:r>
                <a:r>
                  <a:rPr lang="en-GB" sz="2000" kern="1200" dirty="0">
                    <a:solidFill>
                      <a:schemeClr val="tx1"/>
                    </a:solidFill>
                    <a:latin typeface="Arial" panose="020B0604020202020204" pitchFamily="34" charset="0"/>
                    <a:cs typeface="Arial" panose="020B0604020202020204" pitchFamily="34" charset="0"/>
                  </a:rPr>
                  <a:t>00kW</a:t>
                </a:r>
                <a:endParaRPr lang="en-AU" sz="2000" kern="1200" dirty="0">
                  <a:solidFill>
                    <a:schemeClr val="tx1"/>
                  </a:solidFill>
                  <a:latin typeface="Arial" panose="020B0604020202020204" pitchFamily="34" charset="0"/>
                  <a:cs typeface="Arial" panose="020B0604020202020204" pitchFamily="34" charset="0"/>
                </a:endParaRPr>
              </a:p>
            </p:txBody>
          </p:sp>
          <p:sp>
            <p:nvSpPr>
              <p:cNvPr id="17" name="Rectangle: Rounded Corners 4">
                <a:extLst>
                  <a:ext uri="{FF2B5EF4-FFF2-40B4-BE49-F238E27FC236}">
                    <a16:creationId xmlns:a16="http://schemas.microsoft.com/office/drawing/2014/main" id="{7174C86E-5A34-E9AB-03C1-434725BF3F12}"/>
                  </a:ext>
                </a:extLst>
              </p:cNvPr>
              <p:cNvSpPr txBox="1"/>
              <p:nvPr/>
            </p:nvSpPr>
            <p:spPr>
              <a:xfrm>
                <a:off x="369368" y="5452408"/>
                <a:ext cx="1301423" cy="489856"/>
              </a:xfrm>
              <a:prstGeom prst="rect">
                <a:avLst/>
              </a:prstGeom>
              <a:noFill/>
              <a:ln w="28575">
                <a:noFill/>
              </a:ln>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000" kern="1200" dirty="0">
                    <a:solidFill>
                      <a:schemeClr val="tx1"/>
                    </a:solidFill>
                    <a:latin typeface="Arial" panose="020B0604020202020204" pitchFamily="34" charset="0"/>
                    <a:cs typeface="Arial" panose="020B0604020202020204" pitchFamily="34" charset="0"/>
                  </a:rPr>
                  <a:t>10-tonne steam </a:t>
                </a:r>
                <a:endParaRPr lang="en-AU" sz="2000" kern="1200" dirty="0">
                  <a:solidFill>
                    <a:schemeClr val="tx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167CD2E-E028-A8A2-8816-37FD91F12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02" y="3330750"/>
                <a:ext cx="898472" cy="898472"/>
              </a:xfrm>
              <a:prstGeom prst="rect">
                <a:avLst/>
              </a:prstGeom>
            </p:spPr>
          </p:pic>
          <p:pic>
            <p:nvPicPr>
              <p:cNvPr id="19" name="Picture 18">
                <a:extLst>
                  <a:ext uri="{FF2B5EF4-FFF2-40B4-BE49-F238E27FC236}">
                    <a16:creationId xmlns:a16="http://schemas.microsoft.com/office/drawing/2014/main" id="{10F341AD-F750-60D5-001D-F7331EDC09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02" y="4495090"/>
                <a:ext cx="898472" cy="898472"/>
              </a:xfrm>
              <a:prstGeom prst="rect">
                <a:avLst/>
              </a:prstGeom>
            </p:spPr>
          </p:pic>
          <p:sp>
            <p:nvSpPr>
              <p:cNvPr id="23" name="Rectangle: Rounded Corners 4">
                <a:extLst>
                  <a:ext uri="{FF2B5EF4-FFF2-40B4-BE49-F238E27FC236}">
                    <a16:creationId xmlns:a16="http://schemas.microsoft.com/office/drawing/2014/main" id="{4AD4A92E-442D-D4CF-B131-0C229CBEF163}"/>
                  </a:ext>
                </a:extLst>
              </p:cNvPr>
              <p:cNvSpPr txBox="1"/>
              <p:nvPr/>
            </p:nvSpPr>
            <p:spPr>
              <a:xfrm>
                <a:off x="539880" y="2900294"/>
                <a:ext cx="1011116" cy="489856"/>
              </a:xfrm>
              <a:prstGeom prst="rect">
                <a:avLst/>
              </a:prstGeom>
              <a:noFill/>
              <a:ln w="28575">
                <a:noFill/>
              </a:ln>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000" dirty="0">
                    <a:solidFill>
                      <a:schemeClr val="tx1"/>
                    </a:solidFill>
                    <a:latin typeface="Arial" panose="020B0604020202020204" pitchFamily="34" charset="0"/>
                    <a:cs typeface="Arial" panose="020B0604020202020204" pitchFamily="34" charset="0"/>
                  </a:rPr>
                  <a:t>5</a:t>
                </a:r>
                <a:r>
                  <a:rPr lang="en-GB" sz="2000" kern="1200" dirty="0">
                    <a:solidFill>
                      <a:schemeClr val="tx1"/>
                    </a:solidFill>
                    <a:latin typeface="Arial" panose="020B0604020202020204" pitchFamily="34" charset="0"/>
                    <a:cs typeface="Arial" panose="020B0604020202020204" pitchFamily="34" charset="0"/>
                  </a:rPr>
                  <a:t>MW</a:t>
                </a:r>
                <a:endParaRPr lang="en-AU" sz="2000" kern="1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0AAE8CC-5EB8-60F9-361A-360AA95047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2707" y="4556334"/>
                <a:ext cx="896074" cy="896074"/>
              </a:xfrm>
              <a:prstGeom prst="rect">
                <a:avLst/>
              </a:prstGeom>
            </p:spPr>
          </p:pic>
          <p:pic>
            <p:nvPicPr>
              <p:cNvPr id="14" name="Picture 13">
                <a:extLst>
                  <a:ext uri="{FF2B5EF4-FFF2-40B4-BE49-F238E27FC236}">
                    <a16:creationId xmlns:a16="http://schemas.microsoft.com/office/drawing/2014/main" id="{04B09EB9-F52B-64C6-5AF6-15235A449C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122" y="4044983"/>
                <a:ext cx="692875" cy="692875"/>
              </a:xfrm>
              <a:prstGeom prst="rect">
                <a:avLst/>
              </a:prstGeom>
            </p:spPr>
          </p:pic>
          <p:cxnSp>
            <p:nvCxnSpPr>
              <p:cNvPr id="21" name="Connector: Elbow 20">
                <a:extLst>
                  <a:ext uri="{FF2B5EF4-FFF2-40B4-BE49-F238E27FC236}">
                    <a16:creationId xmlns:a16="http://schemas.microsoft.com/office/drawing/2014/main" id="{45155F0F-3D1F-7F11-1867-6AF8BF45AB93}"/>
                  </a:ext>
                </a:extLst>
              </p:cNvPr>
              <p:cNvCxnSpPr>
                <a:cxnSpLocks/>
                <a:stCxn id="14" idx="0"/>
                <a:endCxn id="62" idx="1"/>
              </p:cNvCxnSpPr>
              <p:nvPr/>
            </p:nvCxnSpPr>
            <p:spPr>
              <a:xfrm rot="5400000" flipH="1" flipV="1">
                <a:off x="1975268" y="3607693"/>
                <a:ext cx="419583" cy="454998"/>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EC1101F0-277A-36EA-9CD9-4714C1F24DB7}"/>
                  </a:ext>
                </a:extLst>
              </p:cNvPr>
              <p:cNvCxnSpPr>
                <a:cxnSpLocks/>
                <a:stCxn id="14" idx="0"/>
                <a:endCxn id="18" idx="3"/>
              </p:cNvCxnSpPr>
              <p:nvPr/>
            </p:nvCxnSpPr>
            <p:spPr>
              <a:xfrm rot="16200000" flipV="1">
                <a:off x="1593619" y="3681042"/>
                <a:ext cx="264997" cy="462886"/>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36767736-AD56-3EF7-C652-6D8DA81297FC}"/>
                  </a:ext>
                </a:extLst>
              </p:cNvPr>
              <p:cNvCxnSpPr>
                <a:cxnSpLocks/>
                <a:stCxn id="14" idx="2"/>
                <a:endCxn id="10" idx="1"/>
              </p:cNvCxnSpPr>
              <p:nvPr/>
            </p:nvCxnSpPr>
            <p:spPr>
              <a:xfrm rot="16200000" flipH="1">
                <a:off x="2046877" y="4648540"/>
                <a:ext cx="266513" cy="445147"/>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BACCCF7D-5B2B-0D57-69C0-F048EE961EC8}"/>
                  </a:ext>
                </a:extLst>
              </p:cNvPr>
              <p:cNvCxnSpPr>
                <a:cxnSpLocks/>
                <a:endCxn id="14" idx="2"/>
              </p:cNvCxnSpPr>
              <p:nvPr/>
            </p:nvCxnSpPr>
            <p:spPr>
              <a:xfrm flipV="1">
                <a:off x="1485805" y="4737858"/>
                <a:ext cx="471755" cy="265868"/>
              </a:xfrm>
              <a:prstGeom prst="bent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0" name="Picture 49">
                <a:extLst>
                  <a:ext uri="{FF2B5EF4-FFF2-40B4-BE49-F238E27FC236}">
                    <a16:creationId xmlns:a16="http://schemas.microsoft.com/office/drawing/2014/main" id="{AB62BA7F-0337-DA9A-97DB-8802B9A5F0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3772" y="3778787"/>
                <a:ext cx="1219250" cy="1219250"/>
              </a:xfrm>
              <a:prstGeom prst="rect">
                <a:avLst/>
              </a:prstGeom>
            </p:spPr>
          </p:pic>
          <p:cxnSp>
            <p:nvCxnSpPr>
              <p:cNvPr id="52" name="Straight Connector 51">
                <a:extLst>
                  <a:ext uri="{FF2B5EF4-FFF2-40B4-BE49-F238E27FC236}">
                    <a16:creationId xmlns:a16="http://schemas.microsoft.com/office/drawing/2014/main" id="{85879DA9-9D74-801D-569C-1C206698887E}"/>
                  </a:ext>
                </a:extLst>
              </p:cNvPr>
              <p:cNvCxnSpPr>
                <a:stCxn id="14" idx="3"/>
                <a:endCxn id="50" idx="1"/>
              </p:cNvCxnSpPr>
              <p:nvPr/>
            </p:nvCxnSpPr>
            <p:spPr>
              <a:xfrm flipV="1">
                <a:off x="2303997" y="4388412"/>
                <a:ext cx="1209775" cy="30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4D3F0A19-0BF9-5CD3-2CAF-70E601DC8B7B}"/>
                  </a:ext>
                </a:extLst>
              </p:cNvPr>
              <p:cNvSpPr txBox="1"/>
              <p:nvPr/>
            </p:nvSpPr>
            <p:spPr>
              <a:xfrm>
                <a:off x="3405211" y="4965510"/>
                <a:ext cx="1471262" cy="646331"/>
              </a:xfrm>
              <a:prstGeom prst="rect">
                <a:avLst/>
              </a:prstGeom>
              <a:noFill/>
            </p:spPr>
            <p:txBody>
              <a:bodyPr wrap="square">
                <a:spAutoFit/>
              </a:bodyPr>
              <a:lstStyle/>
              <a:p>
                <a:pPr algn="ctr"/>
                <a:r>
                  <a:rPr lang="en-AU" sz="1800" dirty="0">
                    <a:effectLst/>
                    <a:latin typeface="Aptos" panose="020B0004020202020204" pitchFamily="34" charset="0"/>
                    <a:ea typeface="Aptos" panose="020B0004020202020204" pitchFamily="34" charset="0"/>
                    <a:cs typeface="Aptos" panose="020B0004020202020204" pitchFamily="34" charset="0"/>
                  </a:rPr>
                  <a:t>Industrial load centre</a:t>
                </a:r>
                <a:endParaRPr lang="en-AU" dirty="0"/>
              </a:p>
            </p:txBody>
          </p:sp>
          <p:sp>
            <p:nvSpPr>
              <p:cNvPr id="65" name="Rectangle: Rounded Corners 4">
                <a:extLst>
                  <a:ext uri="{FF2B5EF4-FFF2-40B4-BE49-F238E27FC236}">
                    <a16:creationId xmlns:a16="http://schemas.microsoft.com/office/drawing/2014/main" id="{17D59BE8-D316-5CDD-1CB0-01F787289B65}"/>
                  </a:ext>
                </a:extLst>
              </p:cNvPr>
              <p:cNvSpPr txBox="1"/>
              <p:nvPr/>
            </p:nvSpPr>
            <p:spPr>
              <a:xfrm>
                <a:off x="2164763" y="2675127"/>
                <a:ext cx="1488241" cy="489856"/>
              </a:xfrm>
              <a:prstGeom prst="rect">
                <a:avLst/>
              </a:prstGeom>
              <a:noFill/>
              <a:ln w="28575">
                <a:noFill/>
              </a:ln>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000" dirty="0">
                    <a:solidFill>
                      <a:schemeClr val="tx1"/>
                    </a:solidFill>
                    <a:latin typeface="Arial" panose="020B0604020202020204" pitchFamily="34" charset="0"/>
                    <a:cs typeface="Arial" panose="020B0604020202020204" pitchFamily="34" charset="0"/>
                  </a:rPr>
                  <a:t>Grid supply</a:t>
                </a:r>
                <a:endParaRPr lang="en-AU" sz="2000" kern="1200" dirty="0">
                  <a:solidFill>
                    <a:schemeClr val="tx1"/>
                  </a:solidFill>
                  <a:latin typeface="Arial" panose="020B0604020202020204" pitchFamily="34" charset="0"/>
                  <a:cs typeface="Arial" panose="020B0604020202020204" pitchFamily="34" charset="0"/>
                </a:endParaRPr>
              </a:p>
            </p:txBody>
          </p:sp>
        </p:grpSp>
        <p:pic>
          <p:nvPicPr>
            <p:cNvPr id="62" name="Picture 61">
              <a:extLst>
                <a:ext uri="{FF2B5EF4-FFF2-40B4-BE49-F238E27FC236}">
                  <a16:creationId xmlns:a16="http://schemas.microsoft.com/office/drawing/2014/main" id="{78F11857-A88B-B5DC-DB40-1524317C99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0988" y="2816666"/>
              <a:ext cx="926258" cy="926258"/>
            </a:xfrm>
            <a:prstGeom prst="rect">
              <a:avLst/>
            </a:prstGeom>
          </p:spPr>
        </p:pic>
      </p:grpSp>
    </p:spTree>
    <p:extLst>
      <p:ext uri="{BB962C8B-B14F-4D97-AF65-F5344CB8AC3E}">
        <p14:creationId xmlns:p14="http://schemas.microsoft.com/office/powerpoint/2010/main" val="17873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ehlko">
      <a:dk1>
        <a:srgbClr val="000000"/>
      </a:dk1>
      <a:lt1>
        <a:srgbClr val="FFFFFF"/>
      </a:lt1>
      <a:dk2>
        <a:srgbClr val="000000"/>
      </a:dk2>
      <a:lt2>
        <a:srgbClr val="FFFFFF"/>
      </a:lt2>
      <a:accent1>
        <a:srgbClr val="121F33"/>
      </a:accent1>
      <a:accent2>
        <a:srgbClr val="336EE5"/>
      </a:accent2>
      <a:accent3>
        <a:srgbClr val="ADCEFF"/>
      </a:accent3>
      <a:accent4>
        <a:srgbClr val="505055"/>
      </a:accent4>
      <a:accent5>
        <a:srgbClr val="A0A0A5"/>
      </a:accent5>
      <a:accent6>
        <a:srgbClr val="C8C8CD"/>
      </a:accent6>
      <a:hlink>
        <a:srgbClr val="ADCEFF"/>
      </a:hlink>
      <a:folHlink>
        <a:srgbClr val="336EE5"/>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53ec38-00f1-4b90-9f88-0a9c0e68e5d0" xsi:nil="true"/>
    <lcf76f155ced4ddcb4097134ff3c332f xmlns="9895f70b-6b2d-4f02-ac25-3a245f81d87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82C12745A77B43965D1958D6907CDE" ma:contentTypeVersion="13" ma:contentTypeDescription="Create a new document." ma:contentTypeScope="" ma:versionID="dca4eaccf4eadd2dbd13f71213f4198a">
  <xsd:schema xmlns:xsd="http://www.w3.org/2001/XMLSchema" xmlns:xs="http://www.w3.org/2001/XMLSchema" xmlns:p="http://schemas.microsoft.com/office/2006/metadata/properties" xmlns:ns2="9895f70b-6b2d-4f02-ac25-3a245f81d879" xmlns:ns3="cd53ec38-00f1-4b90-9f88-0a9c0e68e5d0" targetNamespace="http://schemas.microsoft.com/office/2006/metadata/properties" ma:root="true" ma:fieldsID="feba95cd85423784302d2013ab85775d" ns2:_="" ns3:_="">
    <xsd:import namespace="9895f70b-6b2d-4f02-ac25-3a245f81d879"/>
    <xsd:import namespace="cd53ec38-00f1-4b90-9f88-0a9c0e68e5d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5f70b-6b2d-4f02-ac25-3a245f81d87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ff790dd-b1e1-4a29-ae9a-3e20ba12fe9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53ec38-00f1-4b90-9f88-0a9c0e68e5d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0621c90-f93e-444a-8137-26ce5090a7b7}" ma:internalName="TaxCatchAll" ma:showField="CatchAllData" ma:web="cd53ec38-00f1-4b90-9f88-0a9c0e68e5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29C187-AA8F-4D1D-8B4B-951FC4EF6661}">
  <ds:schemaRefs>
    <ds:schemaRef ds:uri="http://purl.org/dc/elements/1.1/"/>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d53ec38-00f1-4b90-9f88-0a9c0e68e5d0"/>
    <ds:schemaRef ds:uri="9895f70b-6b2d-4f02-ac25-3a245f81d879"/>
    <ds:schemaRef ds:uri="http://schemas.microsoft.com/office/2006/metadata/properties"/>
  </ds:schemaRefs>
</ds:datastoreItem>
</file>

<file path=customXml/itemProps2.xml><?xml version="1.0" encoding="utf-8"?>
<ds:datastoreItem xmlns:ds="http://schemas.openxmlformats.org/officeDocument/2006/customXml" ds:itemID="{D6B5EA2D-661A-40F3-A4B6-49EC5F75DA4E}">
  <ds:schemaRefs>
    <ds:schemaRef ds:uri="http://schemas.microsoft.com/sharepoint/v3/contenttype/forms"/>
  </ds:schemaRefs>
</ds:datastoreItem>
</file>

<file path=customXml/itemProps3.xml><?xml version="1.0" encoding="utf-8"?>
<ds:datastoreItem xmlns:ds="http://schemas.openxmlformats.org/officeDocument/2006/customXml" ds:itemID="{65B760F8-AD6A-430D-8D98-B002539B9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5f70b-6b2d-4f02-ac25-3a245f81d879"/>
    <ds:schemaRef ds:uri="cd53ec38-00f1-4b90-9f88-0a9c0e68e5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14123</TotalTime>
  <Words>690</Words>
  <Application>Microsoft Office PowerPoint</Application>
  <PresentationFormat>Widescreen</PresentationFormat>
  <Paragraphs>94</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Arial (body)</vt:lpstr>
      <vt:lpstr>Helvetica</vt:lpstr>
      <vt:lpstr>System Font Regular</vt:lpstr>
      <vt:lpstr>office theme</vt:lpstr>
      <vt:lpstr>PowerPoint Presentation</vt:lpstr>
      <vt:lpstr>Term definitions</vt:lpstr>
      <vt:lpstr>Where is energy going?</vt:lpstr>
      <vt:lpstr>Where is energy going?</vt:lpstr>
      <vt:lpstr>Market realities</vt:lpstr>
      <vt:lpstr>Case studies</vt:lpstr>
      <vt:lpstr>Case studies</vt:lpstr>
      <vt:lpstr>Case studies</vt:lpstr>
      <vt:lpstr>Case studies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Allis</dc:creator>
  <cp:lastModifiedBy>Nathan Odumosu</cp:lastModifiedBy>
  <cp:revision>25</cp:revision>
  <dcterms:created xsi:type="dcterms:W3CDTF">2024-07-29T13:30:19Z</dcterms:created>
  <dcterms:modified xsi:type="dcterms:W3CDTF">2026-02-27T16:54:39Z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617d38-deaf-46d7-8964-45f945de0c16_Enabled">
    <vt:lpwstr>true</vt:lpwstr>
  </property>
  <property fmtid="{D5CDD505-2E9C-101B-9397-08002B2CF9AE}" pid="3" name="MSIP_Label_99617d38-deaf-46d7-8964-45f945de0c16_SetDate">
    <vt:lpwstr>2024-08-05T13:52:55Z</vt:lpwstr>
  </property>
  <property fmtid="{D5CDD505-2E9C-101B-9397-08002B2CF9AE}" pid="4" name="MSIP_Label_99617d38-deaf-46d7-8964-45f945de0c16_Method">
    <vt:lpwstr>Privileged</vt:lpwstr>
  </property>
  <property fmtid="{D5CDD505-2E9C-101B-9397-08002B2CF9AE}" pid="5" name="MSIP_Label_99617d38-deaf-46d7-8964-45f945de0c16_Name">
    <vt:lpwstr>Internal</vt:lpwstr>
  </property>
  <property fmtid="{D5CDD505-2E9C-101B-9397-08002B2CF9AE}" pid="6" name="MSIP_Label_99617d38-deaf-46d7-8964-45f945de0c16_SiteId">
    <vt:lpwstr>5d2d3f03-286e-4643-8f5b-10565608e5f8</vt:lpwstr>
  </property>
  <property fmtid="{D5CDD505-2E9C-101B-9397-08002B2CF9AE}" pid="7" name="MSIP_Label_99617d38-deaf-46d7-8964-45f945de0c16_ActionId">
    <vt:lpwstr>316c2164-a26a-456b-b9f8-15f0afa7355a</vt:lpwstr>
  </property>
  <property fmtid="{D5CDD505-2E9C-101B-9397-08002B2CF9AE}" pid="8" name="MSIP_Label_99617d38-deaf-46d7-8964-45f945de0c16_ContentBits">
    <vt:lpwstr>2</vt:lpwstr>
  </property>
  <property fmtid="{D5CDD505-2E9C-101B-9397-08002B2CF9AE}" pid="9" name="ClassificationContentMarkingFooterLocations">
    <vt:lpwstr>office theme:3\Custom Design:5\1_Office Theme:8</vt:lpwstr>
  </property>
  <property fmtid="{D5CDD505-2E9C-101B-9397-08002B2CF9AE}" pid="10" name="ClassificationContentMarkingFooterText">
    <vt:lpwstr>Internal Communication: For internal &amp; partner use only.</vt:lpwstr>
  </property>
  <property fmtid="{D5CDD505-2E9C-101B-9397-08002B2CF9AE}" pid="11" name="ContentTypeId">
    <vt:lpwstr>0x0101002872BDC419331E47B7493B1315A41CC1</vt:lpwstr>
  </property>
  <property fmtid="{D5CDD505-2E9C-101B-9397-08002B2CF9AE}" pid="12" name="MediaServiceImageTags">
    <vt:lpwstr/>
  </property>
</Properties>
</file>