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415" r:id="rId3"/>
    <p:sldId id="434" r:id="rId4"/>
    <p:sldId id="422" r:id="rId5"/>
    <p:sldId id="423" r:id="rId6"/>
    <p:sldId id="433" r:id="rId7"/>
    <p:sldId id="413" r:id="rId8"/>
    <p:sldId id="427" r:id="rId9"/>
    <p:sldId id="428" r:id="rId10"/>
    <p:sldId id="429" r:id="rId11"/>
    <p:sldId id="430" r:id="rId12"/>
    <p:sldId id="431" r:id="rId13"/>
    <p:sldId id="425" r:id="rId14"/>
    <p:sldId id="435" r:id="rId15"/>
    <p:sldId id="426" r:id="rId16"/>
    <p:sldId id="420" r:id="rId17"/>
    <p:sldId id="43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8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E00598-3379-4273-9B72-485C6F6F1EA3}" v="41" dt="2026-03-03T09:30:52.4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511" autoAdjust="0"/>
  </p:normalViewPr>
  <p:slideViewPr>
    <p:cSldViewPr snapToGrid="0">
      <p:cViewPr varScale="1">
        <p:scale>
          <a:sx n="54" d="100"/>
          <a:sy n="54" d="100"/>
        </p:scale>
        <p:origin x="1733" y="67"/>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Igwe" userId="3d013b81997a8e13" providerId="LiveId" clId="{1BFC129E-5581-4089-93D2-221089640E52}"/>
    <pc:docChg chg="undo redo custSel addSld delSld modSld sldOrd">
      <pc:chgData name="Sharon Igwe" userId="3d013b81997a8e13" providerId="LiveId" clId="{1BFC129E-5581-4089-93D2-221089640E52}" dt="2026-03-03T09:30:52.439" v="3508"/>
      <pc:docMkLst>
        <pc:docMk/>
      </pc:docMkLst>
      <pc:sldChg chg="addSp delSp modSp mod setBg">
        <pc:chgData name="Sharon Igwe" userId="3d013b81997a8e13" providerId="LiveId" clId="{1BFC129E-5581-4089-93D2-221089640E52}" dt="2026-03-03T09:16:24.367" v="3361" actId="1076"/>
        <pc:sldMkLst>
          <pc:docMk/>
          <pc:sldMk cId="545550078" sldId="256"/>
        </pc:sldMkLst>
        <pc:spChg chg="mod">
          <ac:chgData name="Sharon Igwe" userId="3d013b81997a8e13" providerId="LiveId" clId="{1BFC129E-5581-4089-93D2-221089640E52}" dt="2026-02-26T11:14:00.478" v="1459" actId="20577"/>
          <ac:spMkLst>
            <pc:docMk/>
            <pc:sldMk cId="545550078" sldId="256"/>
            <ac:spMk id="2" creationId="{922DA2F1-3C27-6D4B-B13C-FD5AE8A17275}"/>
          </ac:spMkLst>
        </pc:spChg>
        <pc:spChg chg="mod">
          <ac:chgData name="Sharon Igwe" userId="3d013b81997a8e13" providerId="LiveId" clId="{1BFC129E-5581-4089-93D2-221089640E52}" dt="2026-03-03T07:55:37.716" v="2907" actId="20577"/>
          <ac:spMkLst>
            <pc:docMk/>
            <pc:sldMk cId="545550078" sldId="256"/>
            <ac:spMk id="3" creationId="{1E2ABF78-0DE1-C4E1-77AC-8483FC8AA894}"/>
          </ac:spMkLst>
        </pc:spChg>
        <pc:spChg chg="add">
          <ac:chgData name="Sharon Igwe" userId="3d013b81997a8e13" providerId="LiveId" clId="{1BFC129E-5581-4089-93D2-221089640E52}" dt="2026-02-25T07:37:45.612" v="83" actId="26606"/>
          <ac:spMkLst>
            <pc:docMk/>
            <pc:sldMk cId="545550078" sldId="256"/>
            <ac:spMk id="9" creationId="{E91DC736-0EF8-4F87-9146-EBF1D2EE4D3D}"/>
          </ac:spMkLst>
        </pc:spChg>
        <pc:spChg chg="add">
          <ac:chgData name="Sharon Igwe" userId="3d013b81997a8e13" providerId="LiveId" clId="{1BFC129E-5581-4089-93D2-221089640E52}" dt="2026-02-25T07:37:45.612" v="83" actId="26606"/>
          <ac:spMkLst>
            <pc:docMk/>
            <pc:sldMk cId="545550078" sldId="256"/>
            <ac:spMk id="11" creationId="{097CD68E-23E3-4007-8847-CD0944C4F7BE}"/>
          </ac:spMkLst>
        </pc:spChg>
        <pc:spChg chg="add">
          <ac:chgData name="Sharon Igwe" userId="3d013b81997a8e13" providerId="LiveId" clId="{1BFC129E-5581-4089-93D2-221089640E52}" dt="2026-02-25T07:37:45.612" v="83" actId="26606"/>
          <ac:spMkLst>
            <pc:docMk/>
            <pc:sldMk cId="545550078" sldId="256"/>
            <ac:spMk id="13" creationId="{AF2F604E-43BE-4DC3-B983-E071523364F8}"/>
          </ac:spMkLst>
        </pc:spChg>
        <pc:spChg chg="add">
          <ac:chgData name="Sharon Igwe" userId="3d013b81997a8e13" providerId="LiveId" clId="{1BFC129E-5581-4089-93D2-221089640E52}" dt="2026-02-25T07:37:45.612" v="83" actId="26606"/>
          <ac:spMkLst>
            <pc:docMk/>
            <pc:sldMk cId="545550078" sldId="256"/>
            <ac:spMk id="15" creationId="{08C9B587-E65E-4B52-B37C-ABEBB6E87928}"/>
          </ac:spMkLst>
        </pc:spChg>
        <pc:picChg chg="add mod ord">
          <ac:chgData name="Sharon Igwe" userId="3d013b81997a8e13" providerId="LiveId" clId="{1BFC129E-5581-4089-93D2-221089640E52}" dt="2026-02-25T07:37:45.612" v="83" actId="26606"/>
          <ac:picMkLst>
            <pc:docMk/>
            <pc:sldMk cId="545550078" sldId="256"/>
            <ac:picMk id="4" creationId="{691B584E-0997-35E5-3E3B-77DB317C341A}"/>
          </ac:picMkLst>
        </pc:picChg>
        <pc:picChg chg="add del mod">
          <ac:chgData name="Sharon Igwe" userId="3d013b81997a8e13" providerId="LiveId" clId="{1BFC129E-5581-4089-93D2-221089640E52}" dt="2026-03-03T09:16:13.864" v="3357" actId="21"/>
          <ac:picMkLst>
            <pc:docMk/>
            <pc:sldMk cId="545550078" sldId="256"/>
            <ac:picMk id="6" creationId="{B44D5656-1B39-E161-BE56-281AA68CD58E}"/>
          </ac:picMkLst>
        </pc:picChg>
        <pc:picChg chg="add mod">
          <ac:chgData name="Sharon Igwe" userId="3d013b81997a8e13" providerId="LiveId" clId="{1BFC129E-5581-4089-93D2-221089640E52}" dt="2026-03-03T09:16:24.367" v="3361" actId="1076"/>
          <ac:picMkLst>
            <pc:docMk/>
            <pc:sldMk cId="545550078" sldId="256"/>
            <ac:picMk id="7" creationId="{B44D5656-1B39-E161-BE56-281AA68CD58E}"/>
          </ac:picMkLst>
        </pc:picChg>
      </pc:sldChg>
      <pc:sldChg chg="addSp modSp mod ord modNotesTx">
        <pc:chgData name="Sharon Igwe" userId="3d013b81997a8e13" providerId="LiveId" clId="{1BFC129E-5581-4089-93D2-221089640E52}" dt="2026-03-03T09:16:57.486" v="3371" actId="1076"/>
        <pc:sldMkLst>
          <pc:docMk/>
          <pc:sldMk cId="698348239" sldId="413"/>
        </pc:sldMkLst>
        <pc:spChg chg="mod">
          <ac:chgData name="Sharon Igwe" userId="3d013b81997a8e13" providerId="LiveId" clId="{1BFC129E-5581-4089-93D2-221089640E52}" dt="2026-02-25T09:30:11.151" v="419" actId="403"/>
          <ac:spMkLst>
            <pc:docMk/>
            <pc:sldMk cId="698348239" sldId="413"/>
            <ac:spMk id="2" creationId="{0E8D43D0-1E14-4DDC-A91A-73BA3EF80972}"/>
          </ac:spMkLst>
        </pc:spChg>
        <pc:picChg chg="add mod">
          <ac:chgData name="Sharon Igwe" userId="3d013b81997a8e13" providerId="LiveId" clId="{1BFC129E-5581-4089-93D2-221089640E52}" dt="2026-03-03T09:16:57.486" v="3371" actId="1076"/>
          <ac:picMkLst>
            <pc:docMk/>
            <pc:sldMk cId="698348239" sldId="413"/>
            <ac:picMk id="3" creationId="{A8BC0D1B-A8EC-8DAC-2196-4C6751231EB9}"/>
          </ac:picMkLst>
        </pc:picChg>
      </pc:sldChg>
      <pc:sldChg chg="addSp delSp modSp new mod delAnim modAnim modNotesTx">
        <pc:chgData name="Sharon Igwe" userId="3d013b81997a8e13" providerId="LiveId" clId="{1BFC129E-5581-4089-93D2-221089640E52}" dt="2026-03-03T09:16:36.551" v="3364" actId="14100"/>
        <pc:sldMkLst>
          <pc:docMk/>
          <pc:sldMk cId="1180120323" sldId="415"/>
        </pc:sldMkLst>
        <pc:spChg chg="mod">
          <ac:chgData name="Sharon Igwe" userId="3d013b81997a8e13" providerId="LiveId" clId="{1BFC129E-5581-4089-93D2-221089640E52}" dt="2026-02-25T07:35:52.645" v="66" actId="20577"/>
          <ac:spMkLst>
            <pc:docMk/>
            <pc:sldMk cId="1180120323" sldId="415"/>
            <ac:spMk id="2" creationId="{EF00F8F3-CF6F-01FC-98E6-3AF40F541120}"/>
          </ac:spMkLst>
        </pc:spChg>
        <pc:spChg chg="add mod">
          <ac:chgData name="Sharon Igwe" userId="3d013b81997a8e13" providerId="LiveId" clId="{1BFC129E-5581-4089-93D2-221089640E52}" dt="2026-02-26T11:23:34.049" v="1751" actId="20577"/>
          <ac:spMkLst>
            <pc:docMk/>
            <pc:sldMk cId="1180120323" sldId="415"/>
            <ac:spMk id="5" creationId="{299A7FE7-700A-2EB6-B905-17BC91C978A2}"/>
          </ac:spMkLst>
        </pc:spChg>
        <pc:spChg chg="add mod">
          <ac:chgData name="Sharon Igwe" userId="3d013b81997a8e13" providerId="LiveId" clId="{1BFC129E-5581-4089-93D2-221089640E52}" dt="2026-02-26T11:23:16.713" v="1747" actId="20577"/>
          <ac:spMkLst>
            <pc:docMk/>
            <pc:sldMk cId="1180120323" sldId="415"/>
            <ac:spMk id="12" creationId="{2CA17F5C-3222-46E1-7E59-2DAA225C37DD}"/>
          </ac:spMkLst>
        </pc:spChg>
        <pc:graphicFrameChg chg="add mod modGraphic">
          <ac:chgData name="Sharon Igwe" userId="3d013b81997a8e13" providerId="LiveId" clId="{1BFC129E-5581-4089-93D2-221089640E52}" dt="2026-02-26T11:56:02.526" v="2348" actId="12100"/>
          <ac:graphicFrameMkLst>
            <pc:docMk/>
            <pc:sldMk cId="1180120323" sldId="415"/>
            <ac:graphicFrameMk id="14" creationId="{D6DCB7CE-8E55-53C4-40CF-FCFBF6325EC9}"/>
          </ac:graphicFrameMkLst>
        </pc:graphicFrameChg>
        <pc:picChg chg="add mod">
          <ac:chgData name="Sharon Igwe" userId="3d013b81997a8e13" providerId="LiveId" clId="{1BFC129E-5581-4089-93D2-221089640E52}" dt="2026-03-03T09:16:36.551" v="3364" actId="14100"/>
          <ac:picMkLst>
            <pc:docMk/>
            <pc:sldMk cId="1180120323" sldId="415"/>
            <ac:picMk id="3" creationId="{C43A6D5C-C02F-9947-7E6E-7710DD5EC3B5}"/>
          </ac:picMkLst>
        </pc:picChg>
        <pc:picChg chg="add mod ord">
          <ac:chgData name="Sharon Igwe" userId="3d013b81997a8e13" providerId="LiveId" clId="{1BFC129E-5581-4089-93D2-221089640E52}" dt="2026-02-26T11:25:02.578" v="1754" actId="29295"/>
          <ac:picMkLst>
            <pc:docMk/>
            <pc:sldMk cId="1180120323" sldId="415"/>
            <ac:picMk id="11" creationId="{15C208DE-B055-459C-5ECC-BA6FA699DEBA}"/>
          </ac:picMkLst>
        </pc:picChg>
      </pc:sldChg>
      <pc:sldChg chg="addSp modSp new mod modAnim">
        <pc:chgData name="Sharon Igwe" userId="3d013b81997a8e13" providerId="LiveId" clId="{1BFC129E-5581-4089-93D2-221089640E52}" dt="2026-03-03T09:18:55.140" v="3429"/>
        <pc:sldMkLst>
          <pc:docMk/>
          <pc:sldMk cId="2602796785" sldId="420"/>
        </pc:sldMkLst>
        <pc:spChg chg="mod">
          <ac:chgData name="Sharon Igwe" userId="3d013b81997a8e13" providerId="LiveId" clId="{1BFC129E-5581-4089-93D2-221089640E52}" dt="2026-02-25T10:56:41.932" v="1129" actId="1076"/>
          <ac:spMkLst>
            <pc:docMk/>
            <pc:sldMk cId="2602796785" sldId="420"/>
            <ac:spMk id="2" creationId="{3630F51A-331F-0D99-DD79-39246079F670}"/>
          </ac:spMkLst>
        </pc:spChg>
        <pc:spChg chg="add mod">
          <ac:chgData name="Sharon Igwe" userId="3d013b81997a8e13" providerId="LiveId" clId="{1BFC129E-5581-4089-93D2-221089640E52}" dt="2026-02-26T11:54:33.972" v="2342" actId="255"/>
          <ac:spMkLst>
            <pc:docMk/>
            <pc:sldMk cId="2602796785" sldId="420"/>
            <ac:spMk id="4" creationId="{594CC997-1DB4-E1F3-25C1-C242B496C3F5}"/>
          </ac:spMkLst>
        </pc:spChg>
        <pc:picChg chg="add mod ord">
          <ac:chgData name="Sharon Igwe" userId="3d013b81997a8e13" providerId="LiveId" clId="{1BFC129E-5581-4089-93D2-221089640E52}" dt="2026-02-26T11:55:06.294" v="2347" actId="1076"/>
          <ac:picMkLst>
            <pc:docMk/>
            <pc:sldMk cId="2602796785" sldId="420"/>
            <ac:picMk id="3" creationId="{A2E672D6-B3EF-FD52-B6B7-F0673CE9DABE}"/>
          </ac:picMkLst>
        </pc:picChg>
        <pc:picChg chg="add mod">
          <ac:chgData name="Sharon Igwe" userId="3d013b81997a8e13" providerId="LiveId" clId="{1BFC129E-5581-4089-93D2-221089640E52}" dt="2026-03-03T09:18:55.140" v="3429"/>
          <ac:picMkLst>
            <pc:docMk/>
            <pc:sldMk cId="2602796785" sldId="420"/>
            <ac:picMk id="5" creationId="{53FA8B14-E557-D4CD-490E-BD0005F1E5E2}"/>
          </ac:picMkLst>
        </pc:picChg>
      </pc:sldChg>
      <pc:sldChg chg="addSp delSp modSp new mod ord setBg delAnim modAnim modNotesTx">
        <pc:chgData name="Sharon Igwe" userId="3d013b81997a8e13" providerId="LiveId" clId="{1BFC129E-5581-4089-93D2-221089640E52}" dt="2026-03-03T09:16:41.617" v="3366"/>
        <pc:sldMkLst>
          <pc:docMk/>
          <pc:sldMk cId="1723873368" sldId="422"/>
        </pc:sldMkLst>
        <pc:spChg chg="mod">
          <ac:chgData name="Sharon Igwe" userId="3d013b81997a8e13" providerId="LiveId" clId="{1BFC129E-5581-4089-93D2-221089640E52}" dt="2026-02-26T11:37:10.084" v="2022" actId="14100"/>
          <ac:spMkLst>
            <pc:docMk/>
            <pc:sldMk cId="1723873368" sldId="422"/>
            <ac:spMk id="2" creationId="{A679F975-E403-97AA-A865-F932308C3F42}"/>
          </ac:spMkLst>
        </pc:spChg>
        <pc:spChg chg="mod ord">
          <ac:chgData name="Sharon Igwe" userId="3d013b81997a8e13" providerId="LiveId" clId="{1BFC129E-5581-4089-93D2-221089640E52}" dt="2026-02-26T12:35:34.503" v="2596" actId="20577"/>
          <ac:spMkLst>
            <pc:docMk/>
            <pc:sldMk cId="1723873368" sldId="422"/>
            <ac:spMk id="3" creationId="{F1E130B5-BD1C-06A9-12E7-18D8AC27B593}"/>
          </ac:spMkLst>
        </pc:spChg>
        <pc:spChg chg="add mod">
          <ac:chgData name="Sharon Igwe" userId="3d013b81997a8e13" providerId="LiveId" clId="{1BFC129E-5581-4089-93D2-221089640E52}" dt="2026-02-26T12:33:26.647" v="2584" actId="1076"/>
          <ac:spMkLst>
            <pc:docMk/>
            <pc:sldMk cId="1723873368" sldId="422"/>
            <ac:spMk id="54" creationId="{746A376A-BCCB-C55B-BEC2-0349747E0C7E}"/>
          </ac:spMkLst>
        </pc:spChg>
        <pc:spChg chg="add mod">
          <ac:chgData name="Sharon Igwe" userId="3d013b81997a8e13" providerId="LiveId" clId="{1BFC129E-5581-4089-93D2-221089640E52}" dt="2026-02-26T12:33:26.647" v="2584" actId="1076"/>
          <ac:spMkLst>
            <pc:docMk/>
            <pc:sldMk cId="1723873368" sldId="422"/>
            <ac:spMk id="55" creationId="{EEF30AB6-C703-EE3D-D504-185F90621318}"/>
          </ac:spMkLst>
        </pc:spChg>
        <pc:spChg chg="add mod">
          <ac:chgData name="Sharon Igwe" userId="3d013b81997a8e13" providerId="LiveId" clId="{1BFC129E-5581-4089-93D2-221089640E52}" dt="2026-02-26T12:33:26.647" v="2584" actId="1076"/>
          <ac:spMkLst>
            <pc:docMk/>
            <pc:sldMk cId="1723873368" sldId="422"/>
            <ac:spMk id="57" creationId="{CA29CB22-EAE7-37A4-91C2-224E89D18D2C}"/>
          </ac:spMkLst>
        </pc:spChg>
        <pc:spChg chg="add mod">
          <ac:chgData name="Sharon Igwe" userId="3d013b81997a8e13" providerId="LiveId" clId="{1BFC129E-5581-4089-93D2-221089640E52}" dt="2026-02-26T12:33:26.647" v="2584" actId="1076"/>
          <ac:spMkLst>
            <pc:docMk/>
            <pc:sldMk cId="1723873368" sldId="422"/>
            <ac:spMk id="58" creationId="{2A547F2E-0351-076A-0B77-694C48A0604E}"/>
          </ac:spMkLst>
        </pc:spChg>
        <pc:spChg chg="add mod">
          <ac:chgData name="Sharon Igwe" userId="3d013b81997a8e13" providerId="LiveId" clId="{1BFC129E-5581-4089-93D2-221089640E52}" dt="2026-02-26T12:33:26.647" v="2584" actId="1076"/>
          <ac:spMkLst>
            <pc:docMk/>
            <pc:sldMk cId="1723873368" sldId="422"/>
            <ac:spMk id="60" creationId="{4735A146-62FD-C55A-B5C5-9EAC4C40B739}"/>
          </ac:spMkLst>
        </pc:spChg>
        <pc:spChg chg="add mod">
          <ac:chgData name="Sharon Igwe" userId="3d013b81997a8e13" providerId="LiveId" clId="{1BFC129E-5581-4089-93D2-221089640E52}" dt="2026-02-26T12:33:26.647" v="2584" actId="1076"/>
          <ac:spMkLst>
            <pc:docMk/>
            <pc:sldMk cId="1723873368" sldId="422"/>
            <ac:spMk id="61" creationId="{69457CD1-3DA9-B292-C0E1-32C9B334EC89}"/>
          </ac:spMkLst>
        </pc:spChg>
        <pc:spChg chg="add mod">
          <ac:chgData name="Sharon Igwe" userId="3d013b81997a8e13" providerId="LiveId" clId="{1BFC129E-5581-4089-93D2-221089640E52}" dt="2026-02-26T12:33:26.647" v="2584" actId="1076"/>
          <ac:spMkLst>
            <pc:docMk/>
            <pc:sldMk cId="1723873368" sldId="422"/>
            <ac:spMk id="63" creationId="{9C2C52ED-FDAB-6EB4-7C2D-7307C5BE5244}"/>
          </ac:spMkLst>
        </pc:spChg>
        <pc:spChg chg="add mod">
          <ac:chgData name="Sharon Igwe" userId="3d013b81997a8e13" providerId="LiveId" clId="{1BFC129E-5581-4089-93D2-221089640E52}" dt="2026-02-26T12:33:26.647" v="2584" actId="1076"/>
          <ac:spMkLst>
            <pc:docMk/>
            <pc:sldMk cId="1723873368" sldId="422"/>
            <ac:spMk id="64" creationId="{E3D6B8D2-F514-D688-B01D-836B27AA6158}"/>
          </ac:spMkLst>
        </pc:spChg>
        <pc:spChg chg="add mod">
          <ac:chgData name="Sharon Igwe" userId="3d013b81997a8e13" providerId="LiveId" clId="{1BFC129E-5581-4089-93D2-221089640E52}" dt="2026-02-26T12:33:26.647" v="2584" actId="1076"/>
          <ac:spMkLst>
            <pc:docMk/>
            <pc:sldMk cId="1723873368" sldId="422"/>
            <ac:spMk id="65" creationId="{F4CA155B-D0C1-14FD-017B-0D6451DB37F5}"/>
          </ac:spMkLst>
        </pc:spChg>
        <pc:spChg chg="add mod">
          <ac:chgData name="Sharon Igwe" userId="3d013b81997a8e13" providerId="LiveId" clId="{1BFC129E-5581-4089-93D2-221089640E52}" dt="2026-02-26T12:33:26.647" v="2584" actId="1076"/>
          <ac:spMkLst>
            <pc:docMk/>
            <pc:sldMk cId="1723873368" sldId="422"/>
            <ac:spMk id="67" creationId="{03B87E49-EA42-A5E4-8597-95CF2CFC73FF}"/>
          </ac:spMkLst>
        </pc:spChg>
        <pc:picChg chg="add mod">
          <ac:chgData name="Sharon Igwe" userId="3d013b81997a8e13" providerId="LiveId" clId="{1BFC129E-5581-4089-93D2-221089640E52}" dt="2026-03-03T09:16:41.617" v="3366"/>
          <ac:picMkLst>
            <pc:docMk/>
            <pc:sldMk cId="1723873368" sldId="422"/>
            <ac:picMk id="4" creationId="{7BAFF6BC-30EB-8C7E-8FBB-4C8178A5AB24}"/>
          </ac:picMkLst>
        </pc:picChg>
        <pc:picChg chg="add del mod">
          <ac:chgData name="Sharon Igwe" userId="3d013b81997a8e13" providerId="LiveId" clId="{1BFC129E-5581-4089-93D2-221089640E52}" dt="2026-02-26T12:33:33.481" v="2585" actId="29295"/>
          <ac:picMkLst>
            <pc:docMk/>
            <pc:sldMk cId="1723873368" sldId="422"/>
            <ac:picMk id="7" creationId="{1868B00F-E7F2-550B-4665-12B01FF770BA}"/>
          </ac:picMkLst>
        </pc:picChg>
        <pc:cxnChg chg="add">
          <ac:chgData name="Sharon Igwe" userId="3d013b81997a8e13" providerId="LiveId" clId="{1BFC129E-5581-4089-93D2-221089640E52}" dt="2026-02-26T11:09:27.469" v="1456" actId="26606"/>
          <ac:cxnSpMkLst>
            <pc:docMk/>
            <pc:sldMk cId="1723873368" sldId="422"/>
            <ac:cxnSpMk id="26" creationId="{1503BFE4-729B-D9D0-C17B-501E6AF1127A}"/>
          </ac:cxnSpMkLst>
        </pc:cxnChg>
      </pc:sldChg>
      <pc:sldChg chg="addSp delSp modSp new mod ord modAnim modNotesTx">
        <pc:chgData name="Sharon Igwe" userId="3d013b81997a8e13" providerId="LiveId" clId="{1BFC129E-5581-4089-93D2-221089640E52}" dt="2026-03-03T09:16:48.355" v="3368" actId="1076"/>
        <pc:sldMkLst>
          <pc:docMk/>
          <pc:sldMk cId="1094792948" sldId="423"/>
        </pc:sldMkLst>
        <pc:spChg chg="mod">
          <ac:chgData name="Sharon Igwe" userId="3d013b81997a8e13" providerId="LiveId" clId="{1BFC129E-5581-4089-93D2-221089640E52}" dt="2026-02-25T11:01:13.172" v="1146" actId="113"/>
          <ac:spMkLst>
            <pc:docMk/>
            <pc:sldMk cId="1094792948" sldId="423"/>
            <ac:spMk id="2" creationId="{91B7763F-FFAB-E8CD-6B7F-908CB576FEDF}"/>
          </ac:spMkLst>
        </pc:spChg>
        <pc:spChg chg="mod">
          <ac:chgData name="Sharon Igwe" userId="3d013b81997a8e13" providerId="LiveId" clId="{1BFC129E-5581-4089-93D2-221089640E52}" dt="2026-03-03T08:23:24.407" v="3335" actId="114"/>
          <ac:spMkLst>
            <pc:docMk/>
            <pc:sldMk cId="1094792948" sldId="423"/>
            <ac:spMk id="3" creationId="{FFB2F3C5-0446-3B63-36A6-72033A9CCE9A}"/>
          </ac:spMkLst>
        </pc:spChg>
        <pc:picChg chg="add mod">
          <ac:chgData name="Sharon Igwe" userId="3d013b81997a8e13" providerId="LiveId" clId="{1BFC129E-5581-4089-93D2-221089640E52}" dt="2026-03-03T09:16:48.355" v="3368" actId="1076"/>
          <ac:picMkLst>
            <pc:docMk/>
            <pc:sldMk cId="1094792948" sldId="423"/>
            <ac:picMk id="4" creationId="{5E1C6B8D-DEA9-AB51-330C-79D6757BF104}"/>
          </ac:picMkLst>
        </pc:picChg>
        <pc:picChg chg="add mod">
          <ac:chgData name="Sharon Igwe" userId="3d013b81997a8e13" providerId="LiveId" clId="{1BFC129E-5581-4089-93D2-221089640E52}" dt="2026-02-26T11:34:02.677" v="1987" actId="1076"/>
          <ac:picMkLst>
            <pc:docMk/>
            <pc:sldMk cId="1094792948" sldId="423"/>
            <ac:picMk id="12" creationId="{4C3A1A2A-87CC-C5E1-6C99-E15D2A6591A3}"/>
          </ac:picMkLst>
        </pc:picChg>
        <pc:picChg chg="add mod">
          <ac:chgData name="Sharon Igwe" userId="3d013b81997a8e13" providerId="LiveId" clId="{1BFC129E-5581-4089-93D2-221089640E52}" dt="2026-03-03T08:21:06.032" v="3324" actId="1076"/>
          <ac:picMkLst>
            <pc:docMk/>
            <pc:sldMk cId="1094792948" sldId="423"/>
            <ac:picMk id="14" creationId="{5648668A-4D49-503D-CD17-83A935F61069}"/>
          </ac:picMkLst>
        </pc:picChg>
        <pc:picChg chg="add mod">
          <ac:chgData name="Sharon Igwe" userId="3d013b81997a8e13" providerId="LiveId" clId="{1BFC129E-5581-4089-93D2-221089640E52}" dt="2026-03-03T08:21:08.502" v="3326" actId="1076"/>
          <ac:picMkLst>
            <pc:docMk/>
            <pc:sldMk cId="1094792948" sldId="423"/>
            <ac:picMk id="16" creationId="{C9492341-B26C-008F-46ED-B7212763DE64}"/>
          </ac:picMkLst>
        </pc:picChg>
        <pc:picChg chg="add mod">
          <ac:chgData name="Sharon Igwe" userId="3d013b81997a8e13" providerId="LiveId" clId="{1BFC129E-5581-4089-93D2-221089640E52}" dt="2026-03-03T08:21:07.238" v="3325" actId="1076"/>
          <ac:picMkLst>
            <pc:docMk/>
            <pc:sldMk cId="1094792948" sldId="423"/>
            <ac:picMk id="18" creationId="{D641CB3D-B6F8-A2F0-B73D-2EF3498DE5D1}"/>
          </ac:picMkLst>
        </pc:picChg>
      </pc:sldChg>
      <pc:sldChg chg="addSp delSp modSp new mod modNotesTx">
        <pc:chgData name="Sharon Igwe" userId="3d013b81997a8e13" providerId="LiveId" clId="{1BFC129E-5581-4089-93D2-221089640E52}" dt="2026-03-03T09:18:31.027" v="3422"/>
        <pc:sldMkLst>
          <pc:docMk/>
          <pc:sldMk cId="1194192761" sldId="425"/>
        </pc:sldMkLst>
        <pc:spChg chg="mod">
          <ac:chgData name="Sharon Igwe" userId="3d013b81997a8e13" providerId="LiveId" clId="{1BFC129E-5581-4089-93D2-221089640E52}" dt="2026-02-25T10:32:54.936" v="890" actId="113"/>
          <ac:spMkLst>
            <pc:docMk/>
            <pc:sldMk cId="1194192761" sldId="425"/>
            <ac:spMk id="2" creationId="{29FB82EC-2DCE-597E-33A4-4F19CD8954C3}"/>
          </ac:spMkLst>
        </pc:spChg>
        <pc:spChg chg="add mod">
          <ac:chgData name="Sharon Igwe" userId="3d013b81997a8e13" providerId="LiveId" clId="{1BFC129E-5581-4089-93D2-221089640E52}" dt="2026-02-25T10:40:53.875" v="1026" actId="1076"/>
          <ac:spMkLst>
            <pc:docMk/>
            <pc:sldMk cId="1194192761" sldId="425"/>
            <ac:spMk id="21" creationId="{E56A2F8A-EB8E-BAF6-500E-D51201D456D4}"/>
          </ac:spMkLst>
        </pc:spChg>
        <pc:spChg chg="add mod">
          <ac:chgData name="Sharon Igwe" userId="3d013b81997a8e13" providerId="LiveId" clId="{1BFC129E-5581-4089-93D2-221089640E52}" dt="2026-02-25T10:40:42.573" v="1024" actId="1076"/>
          <ac:spMkLst>
            <pc:docMk/>
            <pc:sldMk cId="1194192761" sldId="425"/>
            <ac:spMk id="23" creationId="{8F228429-B1D5-62D2-47D6-41526F52B3C6}"/>
          </ac:spMkLst>
        </pc:spChg>
        <pc:graphicFrameChg chg="add mod modGraphic">
          <ac:chgData name="Sharon Igwe" userId="3d013b81997a8e13" providerId="LiveId" clId="{1BFC129E-5581-4089-93D2-221089640E52}" dt="2026-02-25T10:40:57.135" v="1027" actId="1076"/>
          <ac:graphicFrameMkLst>
            <pc:docMk/>
            <pc:sldMk cId="1194192761" sldId="425"/>
            <ac:graphicFrameMk id="6" creationId="{9F584CB6-5899-35DE-253E-4E2A96BAC6ED}"/>
          </ac:graphicFrameMkLst>
        </pc:graphicFrameChg>
        <pc:graphicFrameChg chg="add mod modGraphic">
          <ac:chgData name="Sharon Igwe" userId="3d013b81997a8e13" providerId="LiveId" clId="{1BFC129E-5581-4089-93D2-221089640E52}" dt="2026-02-25T10:40:20.201" v="1015" actId="12100"/>
          <ac:graphicFrameMkLst>
            <pc:docMk/>
            <pc:sldMk cId="1194192761" sldId="425"/>
            <ac:graphicFrameMk id="7" creationId="{6C50E9E6-A7E5-9407-C218-480081DC1C4B}"/>
          </ac:graphicFrameMkLst>
        </pc:graphicFrameChg>
        <pc:picChg chg="add mod">
          <ac:chgData name="Sharon Igwe" userId="3d013b81997a8e13" providerId="LiveId" clId="{1BFC129E-5581-4089-93D2-221089640E52}" dt="2026-03-03T09:18:31.027" v="3422"/>
          <ac:picMkLst>
            <pc:docMk/>
            <pc:sldMk cId="1194192761" sldId="425"/>
            <ac:picMk id="3" creationId="{C31AB4AA-FE65-67DF-E1A8-B507BF0EF93C}"/>
          </ac:picMkLst>
        </pc:picChg>
        <pc:picChg chg="add mod">
          <ac:chgData name="Sharon Igwe" userId="3d013b81997a8e13" providerId="LiveId" clId="{1BFC129E-5581-4089-93D2-221089640E52}" dt="2026-02-25T10:36:48.805" v="908" actId="1076"/>
          <ac:picMkLst>
            <pc:docMk/>
            <pc:sldMk cId="1194192761" sldId="425"/>
            <ac:picMk id="9" creationId="{A61ED467-9139-E51E-73AB-7F43BCF70E1F}"/>
          </ac:picMkLst>
        </pc:picChg>
        <pc:picChg chg="add mod">
          <ac:chgData name="Sharon Igwe" userId="3d013b81997a8e13" providerId="LiveId" clId="{1BFC129E-5581-4089-93D2-221089640E52}" dt="2026-02-25T10:39:00.016" v="989" actId="1076"/>
          <ac:picMkLst>
            <pc:docMk/>
            <pc:sldMk cId="1194192761" sldId="425"/>
            <ac:picMk id="13" creationId="{826D7FAE-F3D0-C8C5-712C-F95E9937D81E}"/>
          </ac:picMkLst>
        </pc:picChg>
        <pc:picChg chg="add mod">
          <ac:chgData name="Sharon Igwe" userId="3d013b81997a8e13" providerId="LiveId" clId="{1BFC129E-5581-4089-93D2-221089640E52}" dt="2026-02-25T10:38:49.117" v="987" actId="1037"/>
          <ac:picMkLst>
            <pc:docMk/>
            <pc:sldMk cId="1194192761" sldId="425"/>
            <ac:picMk id="17" creationId="{3E048AB6-01DF-7C3E-F2FA-BFDFA716F80B}"/>
          </ac:picMkLst>
        </pc:picChg>
      </pc:sldChg>
      <pc:sldChg chg="addSp delSp modSp new mod modNotesTx">
        <pc:chgData name="Sharon Igwe" userId="3d013b81997a8e13" providerId="LiveId" clId="{1BFC129E-5581-4089-93D2-221089640E52}" dt="2026-03-03T09:18:39.358" v="3425"/>
        <pc:sldMkLst>
          <pc:docMk/>
          <pc:sldMk cId="4287735900" sldId="426"/>
        </pc:sldMkLst>
        <pc:spChg chg="mod">
          <ac:chgData name="Sharon Igwe" userId="3d013b81997a8e13" providerId="LiveId" clId="{1BFC129E-5581-4089-93D2-221089640E52}" dt="2026-02-26T11:41:12.635" v="2049" actId="20577"/>
          <ac:spMkLst>
            <pc:docMk/>
            <pc:sldMk cId="4287735900" sldId="426"/>
            <ac:spMk id="2" creationId="{8519F66E-14F8-84C7-7549-356BED221C0A}"/>
          </ac:spMkLst>
        </pc:spChg>
        <pc:graphicFrameChg chg="add mod modGraphic">
          <ac:chgData name="Sharon Igwe" userId="3d013b81997a8e13" providerId="LiveId" clId="{1BFC129E-5581-4089-93D2-221089640E52}" dt="2026-02-25T10:58:48.221" v="1140" actId="12269"/>
          <ac:graphicFrameMkLst>
            <pc:docMk/>
            <pc:sldMk cId="4287735900" sldId="426"/>
            <ac:graphicFrameMk id="15" creationId="{07B822E1-2F81-BD98-0380-B136F54A4908}"/>
          </ac:graphicFrameMkLst>
        </pc:graphicFrameChg>
        <pc:picChg chg="add mod">
          <ac:chgData name="Sharon Igwe" userId="3d013b81997a8e13" providerId="LiveId" clId="{1BFC129E-5581-4089-93D2-221089640E52}" dt="2026-03-03T09:18:39.358" v="3425"/>
          <ac:picMkLst>
            <pc:docMk/>
            <pc:sldMk cId="4287735900" sldId="426"/>
            <ac:picMk id="3" creationId="{CE2B919F-9D8C-5D47-5665-D23621E0FBE9}"/>
          </ac:picMkLst>
        </pc:picChg>
      </pc:sldChg>
      <pc:sldChg chg="addSp delSp modSp new mod ord">
        <pc:chgData name="Sharon Igwe" userId="3d013b81997a8e13" providerId="LiveId" clId="{1BFC129E-5581-4089-93D2-221089640E52}" dt="2026-03-03T09:17:00.827" v="3372"/>
        <pc:sldMkLst>
          <pc:docMk/>
          <pc:sldMk cId="4287112351" sldId="427"/>
        </pc:sldMkLst>
        <pc:spChg chg="mod">
          <ac:chgData name="Sharon Igwe" userId="3d013b81997a8e13" providerId="LiveId" clId="{1BFC129E-5581-4089-93D2-221089640E52}" dt="2026-02-25T09:47:06.666" v="424" actId="113"/>
          <ac:spMkLst>
            <pc:docMk/>
            <pc:sldMk cId="4287112351" sldId="427"/>
            <ac:spMk id="2" creationId="{6D083E42-04D8-395B-F0CB-BA3903E9AD9B}"/>
          </ac:spMkLst>
        </pc:spChg>
        <pc:spChg chg="add mod">
          <ac:chgData name="Sharon Igwe" userId="3d013b81997a8e13" providerId="LiveId" clId="{1BFC129E-5581-4089-93D2-221089640E52}" dt="2026-02-26T10:26:26.654" v="1193" actId="12"/>
          <ac:spMkLst>
            <pc:docMk/>
            <pc:sldMk cId="4287112351" sldId="427"/>
            <ac:spMk id="4" creationId="{0938ED01-9720-67F8-4960-2C2CC786651B}"/>
          </ac:spMkLst>
        </pc:spChg>
        <pc:spChg chg="add mod">
          <ac:chgData name="Sharon Igwe" userId="3d013b81997a8e13" providerId="LiveId" clId="{1BFC129E-5581-4089-93D2-221089640E52}" dt="2026-02-25T09:55:26.864" v="519" actId="255"/>
          <ac:spMkLst>
            <pc:docMk/>
            <pc:sldMk cId="4287112351" sldId="427"/>
            <ac:spMk id="9" creationId="{C7CB404E-FB5F-AABB-6DD1-82D6B85E5C9A}"/>
          </ac:spMkLst>
        </pc:spChg>
        <pc:spChg chg="add mod">
          <ac:chgData name="Sharon Igwe" userId="3d013b81997a8e13" providerId="LiveId" clId="{1BFC129E-5581-4089-93D2-221089640E52}" dt="2026-02-25T09:55:15.258" v="517" actId="255"/>
          <ac:spMkLst>
            <pc:docMk/>
            <pc:sldMk cId="4287112351" sldId="427"/>
            <ac:spMk id="10" creationId="{D1A7E75F-C8FA-87B8-F1D3-B2CF8DB630F6}"/>
          </ac:spMkLst>
        </pc:spChg>
        <pc:picChg chg="add mod">
          <ac:chgData name="Sharon Igwe" userId="3d013b81997a8e13" providerId="LiveId" clId="{1BFC129E-5581-4089-93D2-221089640E52}" dt="2026-03-03T09:17:00.827" v="3372"/>
          <ac:picMkLst>
            <pc:docMk/>
            <pc:sldMk cId="4287112351" sldId="427"/>
            <ac:picMk id="3" creationId="{1D8A6115-F712-8B15-2303-B13D0FF4B985}"/>
          </ac:picMkLst>
        </pc:picChg>
        <pc:picChg chg="add mod">
          <ac:chgData name="Sharon Igwe" userId="3d013b81997a8e13" providerId="LiveId" clId="{1BFC129E-5581-4089-93D2-221089640E52}" dt="2026-02-25T09:49:49.543" v="459" actId="14100"/>
          <ac:picMkLst>
            <pc:docMk/>
            <pc:sldMk cId="4287112351" sldId="427"/>
            <ac:picMk id="5" creationId="{9EFCC72A-7672-5C9B-28B9-2C4C96231A10}"/>
          </ac:picMkLst>
        </pc:picChg>
        <pc:picChg chg="add mod">
          <ac:chgData name="Sharon Igwe" userId="3d013b81997a8e13" providerId="LiveId" clId="{1BFC129E-5581-4089-93D2-221089640E52}" dt="2026-02-25T09:49:51.597" v="460" actId="14100"/>
          <ac:picMkLst>
            <pc:docMk/>
            <pc:sldMk cId="4287112351" sldId="427"/>
            <ac:picMk id="6" creationId="{30E4AA2D-CF78-5ADF-05C1-99EA2C3A17C9}"/>
          </ac:picMkLst>
        </pc:picChg>
        <pc:picChg chg="add mod">
          <ac:chgData name="Sharon Igwe" userId="3d013b81997a8e13" providerId="LiveId" clId="{1BFC129E-5581-4089-93D2-221089640E52}" dt="2026-02-25T09:49:47.888" v="458" actId="14100"/>
          <ac:picMkLst>
            <pc:docMk/>
            <pc:sldMk cId="4287112351" sldId="427"/>
            <ac:picMk id="7" creationId="{8879AC94-B851-9F72-D1FA-D6B4F576D0EF}"/>
          </ac:picMkLst>
        </pc:picChg>
        <pc:picChg chg="add mod">
          <ac:chgData name="Sharon Igwe" userId="3d013b81997a8e13" providerId="LiveId" clId="{1BFC129E-5581-4089-93D2-221089640E52}" dt="2026-02-25T09:49:59.257" v="464" actId="1038"/>
          <ac:picMkLst>
            <pc:docMk/>
            <pc:sldMk cId="4287112351" sldId="427"/>
            <ac:picMk id="8" creationId="{0E9E3EFE-D921-DAC1-DDAD-15D0C77E18F9}"/>
          </ac:picMkLst>
        </pc:picChg>
      </pc:sldChg>
      <pc:sldChg chg="addSp delSp modSp new mod ord">
        <pc:chgData name="Sharon Igwe" userId="3d013b81997a8e13" providerId="LiveId" clId="{1BFC129E-5581-4089-93D2-221089640E52}" dt="2026-03-03T09:17:09.758" v="3375" actId="1076"/>
        <pc:sldMkLst>
          <pc:docMk/>
          <pc:sldMk cId="1156007002" sldId="428"/>
        </pc:sldMkLst>
        <pc:spChg chg="mod">
          <ac:chgData name="Sharon Igwe" userId="3d013b81997a8e13" providerId="LiveId" clId="{1BFC129E-5581-4089-93D2-221089640E52}" dt="2026-02-25T09:55:01.094" v="515" actId="403"/>
          <ac:spMkLst>
            <pc:docMk/>
            <pc:sldMk cId="1156007002" sldId="428"/>
            <ac:spMk id="2" creationId="{BCBA4451-9EE7-47D0-921D-16B734B862A8}"/>
          </ac:spMkLst>
        </pc:spChg>
        <pc:spChg chg="add mod">
          <ac:chgData name="Sharon Igwe" userId="3d013b81997a8e13" providerId="LiveId" clId="{1BFC129E-5581-4089-93D2-221089640E52}" dt="2026-02-26T10:31:58.552" v="1199" actId="255"/>
          <ac:spMkLst>
            <pc:docMk/>
            <pc:sldMk cId="1156007002" sldId="428"/>
            <ac:spMk id="5" creationId="{A04F8DEF-3FBE-A60B-C311-38F9C5897F8A}"/>
          </ac:spMkLst>
        </pc:spChg>
        <pc:spChg chg="add mod">
          <ac:chgData name="Sharon Igwe" userId="3d013b81997a8e13" providerId="LiveId" clId="{1BFC129E-5581-4089-93D2-221089640E52}" dt="2026-02-25T09:55:54.201" v="521" actId="255"/>
          <ac:spMkLst>
            <pc:docMk/>
            <pc:sldMk cId="1156007002" sldId="428"/>
            <ac:spMk id="31" creationId="{10615CE8-C6B1-2B54-9B00-9A197135A6CA}"/>
          </ac:spMkLst>
        </pc:spChg>
        <pc:spChg chg="add mod">
          <ac:chgData name="Sharon Igwe" userId="3d013b81997a8e13" providerId="LiveId" clId="{1BFC129E-5581-4089-93D2-221089640E52}" dt="2026-02-25T09:57:31.375" v="532" actId="2710"/>
          <ac:spMkLst>
            <pc:docMk/>
            <pc:sldMk cId="1156007002" sldId="428"/>
            <ac:spMk id="32" creationId="{1B6164CD-F753-2A30-D7B9-6D441386FD6A}"/>
          </ac:spMkLst>
        </pc:spChg>
        <pc:spChg chg="add mod">
          <ac:chgData name="Sharon Igwe" userId="3d013b81997a8e13" providerId="LiveId" clId="{1BFC129E-5581-4089-93D2-221089640E52}" dt="2026-02-25T10:13:49.388" v="663" actId="1076"/>
          <ac:spMkLst>
            <pc:docMk/>
            <pc:sldMk cId="1156007002" sldId="428"/>
            <ac:spMk id="36" creationId="{BE42F97B-13A1-B235-A467-B31373B4CB57}"/>
          </ac:spMkLst>
        </pc:spChg>
        <pc:spChg chg="add mod">
          <ac:chgData name="Sharon Igwe" userId="3d013b81997a8e13" providerId="LiveId" clId="{1BFC129E-5581-4089-93D2-221089640E52}" dt="2026-02-25T10:13:33.592" v="660" actId="1076"/>
          <ac:spMkLst>
            <pc:docMk/>
            <pc:sldMk cId="1156007002" sldId="428"/>
            <ac:spMk id="41" creationId="{06C9D282-71F8-22F2-2642-E712736EDCAE}"/>
          </ac:spMkLst>
        </pc:spChg>
        <pc:spChg chg="add mod">
          <ac:chgData name="Sharon Igwe" userId="3d013b81997a8e13" providerId="LiveId" clId="{1BFC129E-5581-4089-93D2-221089640E52}" dt="2026-02-25T10:13:33.592" v="660" actId="1076"/>
          <ac:spMkLst>
            <pc:docMk/>
            <pc:sldMk cId="1156007002" sldId="428"/>
            <ac:spMk id="43" creationId="{13194E07-3C0C-89D3-1322-8136380695F0}"/>
          </ac:spMkLst>
        </pc:spChg>
        <pc:spChg chg="mod">
          <ac:chgData name="Sharon Igwe" userId="3d013b81997a8e13" providerId="LiveId" clId="{1BFC129E-5581-4089-93D2-221089640E52}" dt="2026-02-25T09:56:28.006" v="525"/>
          <ac:spMkLst>
            <pc:docMk/>
            <pc:sldMk cId="1156007002" sldId="428"/>
            <ac:spMk id="46" creationId="{A934DD85-6E77-D9DA-235D-0DAD7CE328F7}"/>
          </ac:spMkLst>
        </pc:spChg>
        <pc:spChg chg="mod">
          <ac:chgData name="Sharon Igwe" userId="3d013b81997a8e13" providerId="LiveId" clId="{1BFC129E-5581-4089-93D2-221089640E52}" dt="2026-02-25T09:56:28.006" v="525"/>
          <ac:spMkLst>
            <pc:docMk/>
            <pc:sldMk cId="1156007002" sldId="428"/>
            <ac:spMk id="47" creationId="{AA171F95-A33A-EC94-F39D-314BA5DBCB03}"/>
          </ac:spMkLst>
        </pc:spChg>
        <pc:spChg chg="mod">
          <ac:chgData name="Sharon Igwe" userId="3d013b81997a8e13" providerId="LiveId" clId="{1BFC129E-5581-4089-93D2-221089640E52}" dt="2026-02-25T09:56:28.006" v="525"/>
          <ac:spMkLst>
            <pc:docMk/>
            <pc:sldMk cId="1156007002" sldId="428"/>
            <ac:spMk id="48" creationId="{BB69E58E-477D-26B4-262D-442DA5EDB23D}"/>
          </ac:spMkLst>
        </pc:spChg>
        <pc:spChg chg="mod">
          <ac:chgData name="Sharon Igwe" userId="3d013b81997a8e13" providerId="LiveId" clId="{1BFC129E-5581-4089-93D2-221089640E52}" dt="2026-02-25T09:56:28.006" v="525"/>
          <ac:spMkLst>
            <pc:docMk/>
            <pc:sldMk cId="1156007002" sldId="428"/>
            <ac:spMk id="49" creationId="{BF11E411-2CCE-8431-247E-1B66F667F961}"/>
          </ac:spMkLst>
        </pc:spChg>
        <pc:spChg chg="mod">
          <ac:chgData name="Sharon Igwe" userId="3d013b81997a8e13" providerId="LiveId" clId="{1BFC129E-5581-4089-93D2-221089640E52}" dt="2026-02-25T10:08:18.322" v="623"/>
          <ac:spMkLst>
            <pc:docMk/>
            <pc:sldMk cId="1156007002" sldId="428"/>
            <ac:spMk id="62" creationId="{3B4F7359-6275-6403-47B9-30E76B54C3CD}"/>
          </ac:spMkLst>
        </pc:spChg>
        <pc:spChg chg="mod">
          <ac:chgData name="Sharon Igwe" userId="3d013b81997a8e13" providerId="LiveId" clId="{1BFC129E-5581-4089-93D2-221089640E52}" dt="2026-02-25T10:08:18.322" v="623"/>
          <ac:spMkLst>
            <pc:docMk/>
            <pc:sldMk cId="1156007002" sldId="428"/>
            <ac:spMk id="63" creationId="{A4A59F1A-2C39-7495-4A4A-9D0C43940587}"/>
          </ac:spMkLst>
        </pc:spChg>
        <pc:spChg chg="mod">
          <ac:chgData name="Sharon Igwe" userId="3d013b81997a8e13" providerId="LiveId" clId="{1BFC129E-5581-4089-93D2-221089640E52}" dt="2026-02-25T10:08:18.322" v="623"/>
          <ac:spMkLst>
            <pc:docMk/>
            <pc:sldMk cId="1156007002" sldId="428"/>
            <ac:spMk id="64" creationId="{6BB5EFFF-6F36-9960-4CFC-C01ED1C53460}"/>
          </ac:spMkLst>
        </pc:spChg>
        <pc:spChg chg="mod">
          <ac:chgData name="Sharon Igwe" userId="3d013b81997a8e13" providerId="LiveId" clId="{1BFC129E-5581-4089-93D2-221089640E52}" dt="2026-02-25T10:08:18.322" v="623"/>
          <ac:spMkLst>
            <pc:docMk/>
            <pc:sldMk cId="1156007002" sldId="428"/>
            <ac:spMk id="65" creationId="{D2B83A54-37D8-F916-DC0B-F064B83628F4}"/>
          </ac:spMkLst>
        </pc:spChg>
        <pc:spChg chg="add mod">
          <ac:chgData name="Sharon Igwe" userId="3d013b81997a8e13" providerId="LiveId" clId="{1BFC129E-5581-4089-93D2-221089640E52}" dt="2026-02-25T10:09:02.447" v="639" actId="1076"/>
          <ac:spMkLst>
            <pc:docMk/>
            <pc:sldMk cId="1156007002" sldId="428"/>
            <ac:spMk id="72" creationId="{B8F17CD3-A872-9B0F-8CF9-4E2B6B1CEAD2}"/>
          </ac:spMkLst>
        </pc:spChg>
        <pc:spChg chg="add mod">
          <ac:chgData name="Sharon Igwe" userId="3d013b81997a8e13" providerId="LiveId" clId="{1BFC129E-5581-4089-93D2-221089640E52}" dt="2026-02-25T10:09:09.499" v="641" actId="1076"/>
          <ac:spMkLst>
            <pc:docMk/>
            <pc:sldMk cId="1156007002" sldId="428"/>
            <ac:spMk id="73" creationId="{D2A13366-DFA2-05F7-86B8-4C5531ABB51F}"/>
          </ac:spMkLst>
        </pc:spChg>
        <pc:grpChg chg="mod">
          <ac:chgData name="Sharon Igwe" userId="3d013b81997a8e13" providerId="LiveId" clId="{1BFC129E-5581-4089-93D2-221089640E52}" dt="2026-02-25T10:13:33.592" v="660" actId="1076"/>
          <ac:grpSpMkLst>
            <pc:docMk/>
            <pc:sldMk cId="1156007002" sldId="428"/>
            <ac:grpSpMk id="44" creationId="{44AF4CE9-AA56-0246-042D-E13D86FD4AB1}"/>
          </ac:grpSpMkLst>
        </pc:grpChg>
        <pc:grpChg chg="add mod">
          <ac:chgData name="Sharon Igwe" userId="3d013b81997a8e13" providerId="LiveId" clId="{1BFC129E-5581-4089-93D2-221089640E52}" dt="2026-02-25T10:08:59.815" v="638" actId="1076"/>
          <ac:grpSpMkLst>
            <pc:docMk/>
            <pc:sldMk cId="1156007002" sldId="428"/>
            <ac:grpSpMk id="60" creationId="{25B619CE-87D1-2CCF-035A-80217CC196E2}"/>
          </ac:grpSpMkLst>
        </pc:grpChg>
        <pc:picChg chg="add mod">
          <ac:chgData name="Sharon Igwe" userId="3d013b81997a8e13" providerId="LiveId" clId="{1BFC129E-5581-4089-93D2-221089640E52}" dt="2026-03-03T09:17:03.274" v="3373"/>
          <ac:picMkLst>
            <pc:docMk/>
            <pc:sldMk cId="1156007002" sldId="428"/>
            <ac:picMk id="3" creationId="{F54B213E-6108-B634-3406-A3EB68841C17}"/>
          </ac:picMkLst>
        </pc:picChg>
        <pc:picChg chg="mod">
          <ac:chgData name="Sharon Igwe" userId="3d013b81997a8e13" providerId="LiveId" clId="{1BFC129E-5581-4089-93D2-221089640E52}" dt="2026-02-25T10:13:49.388" v="663" actId="1076"/>
          <ac:picMkLst>
            <pc:docMk/>
            <pc:sldMk cId="1156007002" sldId="428"/>
            <ac:picMk id="37" creationId="{97EF5E92-FA0F-3061-A268-6B9312E2EB99}"/>
          </ac:picMkLst>
        </pc:picChg>
        <pc:picChg chg="add mod">
          <ac:chgData name="Sharon Igwe" userId="3d013b81997a8e13" providerId="LiveId" clId="{1BFC129E-5581-4089-93D2-221089640E52}" dt="2026-02-25T10:13:49.388" v="663" actId="1076"/>
          <ac:picMkLst>
            <pc:docMk/>
            <pc:sldMk cId="1156007002" sldId="428"/>
            <ac:picMk id="38" creationId="{83B3E1C4-C807-EA7D-8F9A-5C78F32B085A}"/>
          </ac:picMkLst>
        </pc:picChg>
        <pc:picChg chg="mod">
          <ac:chgData name="Sharon Igwe" userId="3d013b81997a8e13" providerId="LiveId" clId="{1BFC129E-5581-4089-93D2-221089640E52}" dt="2026-02-25T10:13:49.388" v="663" actId="1076"/>
          <ac:picMkLst>
            <pc:docMk/>
            <pc:sldMk cId="1156007002" sldId="428"/>
            <ac:picMk id="39" creationId="{D8024666-9036-1121-9103-231E7FE33E84}"/>
          </ac:picMkLst>
        </pc:picChg>
        <pc:picChg chg="mod">
          <ac:chgData name="Sharon Igwe" userId="3d013b81997a8e13" providerId="LiveId" clId="{1BFC129E-5581-4089-93D2-221089640E52}" dt="2026-02-25T10:13:49.388" v="663" actId="1076"/>
          <ac:picMkLst>
            <pc:docMk/>
            <pc:sldMk cId="1156007002" sldId="428"/>
            <ac:picMk id="40" creationId="{44F92231-27E1-98C0-5B2B-025E2B207144}"/>
          </ac:picMkLst>
        </pc:picChg>
        <pc:picChg chg="add mod">
          <ac:chgData name="Sharon Igwe" userId="3d013b81997a8e13" providerId="LiveId" clId="{1BFC129E-5581-4089-93D2-221089640E52}" dt="2026-02-25T10:13:33.592" v="660" actId="1076"/>
          <ac:picMkLst>
            <pc:docMk/>
            <pc:sldMk cId="1156007002" sldId="428"/>
            <ac:picMk id="42" creationId="{F40D8D74-EF96-734C-1FC1-E84855D8DF22}"/>
          </ac:picMkLst>
        </pc:picChg>
        <pc:picChg chg="mod">
          <ac:chgData name="Sharon Igwe" userId="3d013b81997a8e13" providerId="LiveId" clId="{1BFC129E-5581-4089-93D2-221089640E52}" dt="2026-02-25T09:56:28.006" v="525"/>
          <ac:picMkLst>
            <pc:docMk/>
            <pc:sldMk cId="1156007002" sldId="428"/>
            <ac:picMk id="52" creationId="{84B92F6C-1546-9501-915A-D05B33382627}"/>
          </ac:picMkLst>
        </pc:picChg>
        <pc:picChg chg="mod">
          <ac:chgData name="Sharon Igwe" userId="3d013b81997a8e13" providerId="LiveId" clId="{1BFC129E-5581-4089-93D2-221089640E52}" dt="2026-02-25T10:13:36.725" v="661" actId="1076"/>
          <ac:picMkLst>
            <pc:docMk/>
            <pc:sldMk cId="1156007002" sldId="428"/>
            <ac:picMk id="55" creationId="{5BE059EF-DFE0-6AF4-D354-1A9A78A978F3}"/>
          </ac:picMkLst>
        </pc:picChg>
        <pc:picChg chg="mod">
          <ac:chgData name="Sharon Igwe" userId="3d013b81997a8e13" providerId="LiveId" clId="{1BFC129E-5581-4089-93D2-221089640E52}" dt="2026-02-25T10:14:18.113" v="672" actId="1076"/>
          <ac:picMkLst>
            <pc:docMk/>
            <pc:sldMk cId="1156007002" sldId="428"/>
            <ac:picMk id="57" creationId="{3A00584F-638D-8644-1A3C-EDD36F57D162}"/>
          </ac:picMkLst>
        </pc:picChg>
        <pc:picChg chg="mod">
          <ac:chgData name="Sharon Igwe" userId="3d013b81997a8e13" providerId="LiveId" clId="{1BFC129E-5581-4089-93D2-221089640E52}" dt="2026-02-25T10:14:19.557" v="673" actId="1076"/>
          <ac:picMkLst>
            <pc:docMk/>
            <pc:sldMk cId="1156007002" sldId="428"/>
            <ac:picMk id="58" creationId="{B550A711-C73C-81E8-589A-02AA2620A95F}"/>
          </ac:picMkLst>
        </pc:picChg>
        <pc:picChg chg="add mod">
          <ac:chgData name="Sharon Igwe" userId="3d013b81997a8e13" providerId="LiveId" clId="{1BFC129E-5581-4089-93D2-221089640E52}" dt="2026-02-25T10:08:17.627" v="622" actId="1076"/>
          <ac:picMkLst>
            <pc:docMk/>
            <pc:sldMk cId="1156007002" sldId="428"/>
            <ac:picMk id="59" creationId="{A48A0BE3-799D-37A9-2811-A9AC4EE84FCD}"/>
          </ac:picMkLst>
        </pc:picChg>
        <pc:picChg chg="mod">
          <ac:chgData name="Sharon Igwe" userId="3d013b81997a8e13" providerId="LiveId" clId="{1BFC129E-5581-4089-93D2-221089640E52}" dt="2026-02-25T10:08:18.322" v="623"/>
          <ac:picMkLst>
            <pc:docMk/>
            <pc:sldMk cId="1156007002" sldId="428"/>
            <ac:picMk id="61" creationId="{FF9C8F54-58FB-649B-003A-E6D147F25827}"/>
          </ac:picMkLst>
        </pc:picChg>
        <pc:picChg chg="add mod">
          <ac:chgData name="Sharon Igwe" userId="3d013b81997a8e13" providerId="LiveId" clId="{1BFC129E-5581-4089-93D2-221089640E52}" dt="2026-02-25T10:09:04.571" v="640" actId="1076"/>
          <ac:picMkLst>
            <pc:docMk/>
            <pc:sldMk cId="1156007002" sldId="428"/>
            <ac:picMk id="74" creationId="{61A5BC43-1536-9966-4F48-A7C9B83B37E9}"/>
          </ac:picMkLst>
        </pc:picChg>
        <pc:picChg chg="add mod">
          <ac:chgData name="Sharon Igwe" userId="3d013b81997a8e13" providerId="LiveId" clId="{1BFC129E-5581-4089-93D2-221089640E52}" dt="2026-02-25T10:14:05.060" v="666" actId="1076"/>
          <ac:picMkLst>
            <pc:docMk/>
            <pc:sldMk cId="1156007002" sldId="428"/>
            <ac:picMk id="75" creationId="{7BB43B57-8F3B-BF33-02BD-1A2426087FAE}"/>
          </ac:picMkLst>
        </pc:picChg>
        <pc:picChg chg="add mod">
          <ac:chgData name="Sharon Igwe" userId="3d013b81997a8e13" providerId="LiveId" clId="{1BFC129E-5581-4089-93D2-221089640E52}" dt="2026-03-03T09:17:06.872" v="3374" actId="1076"/>
          <ac:picMkLst>
            <pc:docMk/>
            <pc:sldMk cId="1156007002" sldId="428"/>
            <ac:picMk id="76" creationId="{7F21C9AD-60FE-6F7C-7E62-A385682A0228}"/>
          </ac:picMkLst>
        </pc:picChg>
        <pc:picChg chg="add mod">
          <ac:chgData name="Sharon Igwe" userId="3d013b81997a8e13" providerId="LiveId" clId="{1BFC129E-5581-4089-93D2-221089640E52}" dt="2026-02-25T10:13:51.097" v="664" actId="1076"/>
          <ac:picMkLst>
            <pc:docMk/>
            <pc:sldMk cId="1156007002" sldId="428"/>
            <ac:picMk id="77" creationId="{16B5D0CF-7B21-D91F-02A1-DBE790A1A893}"/>
          </ac:picMkLst>
        </pc:picChg>
        <pc:picChg chg="add mod">
          <ac:chgData name="Sharon Igwe" userId="3d013b81997a8e13" providerId="LiveId" clId="{1BFC129E-5581-4089-93D2-221089640E52}" dt="2026-03-03T09:17:09.758" v="3375" actId="1076"/>
          <ac:picMkLst>
            <pc:docMk/>
            <pc:sldMk cId="1156007002" sldId="428"/>
            <ac:picMk id="78" creationId="{1A844C58-1562-243C-68CB-51DC53476C01}"/>
          </ac:picMkLst>
        </pc:picChg>
      </pc:sldChg>
      <pc:sldChg chg="addSp delSp modSp new mod modNotesTx">
        <pc:chgData name="Sharon Igwe" userId="3d013b81997a8e13" providerId="LiveId" clId="{1BFC129E-5581-4089-93D2-221089640E52}" dt="2026-03-03T09:17:12.522" v="3376"/>
        <pc:sldMkLst>
          <pc:docMk/>
          <pc:sldMk cId="617740273" sldId="429"/>
        </pc:sldMkLst>
        <pc:spChg chg="mod">
          <ac:chgData name="Sharon Igwe" userId="3d013b81997a8e13" providerId="LiveId" clId="{1BFC129E-5581-4089-93D2-221089640E52}" dt="2026-02-25T09:58:02.148" v="535" actId="113"/>
          <ac:spMkLst>
            <pc:docMk/>
            <pc:sldMk cId="617740273" sldId="429"/>
            <ac:spMk id="2" creationId="{C58CE2E9-E0CD-6B88-4533-C7993A3129C9}"/>
          </ac:spMkLst>
        </pc:spChg>
        <pc:spChg chg="add mod">
          <ac:chgData name="Sharon Igwe" userId="3d013b81997a8e13" providerId="LiveId" clId="{1BFC129E-5581-4089-93D2-221089640E52}" dt="2026-02-26T10:31:39.128" v="1195" actId="12"/>
          <ac:spMkLst>
            <pc:docMk/>
            <pc:sldMk cId="617740273" sldId="429"/>
            <ac:spMk id="4" creationId="{DE870CCA-FAFE-B59A-97E8-B1C5FBC40543}"/>
          </ac:spMkLst>
        </pc:spChg>
        <pc:spChg chg="add mod">
          <ac:chgData name="Sharon Igwe" userId="3d013b81997a8e13" providerId="LiveId" clId="{1BFC129E-5581-4089-93D2-221089640E52}" dt="2026-02-25T09:59:08.181" v="547" actId="1076"/>
          <ac:spMkLst>
            <pc:docMk/>
            <pc:sldMk cId="617740273" sldId="429"/>
            <ac:spMk id="5" creationId="{44F28E50-AD2C-5D41-92D2-92B74BB21EA9}"/>
          </ac:spMkLst>
        </pc:spChg>
        <pc:spChg chg="add mod">
          <ac:chgData name="Sharon Igwe" userId="3d013b81997a8e13" providerId="LiveId" clId="{1BFC129E-5581-4089-93D2-221089640E52}" dt="2026-02-25T09:59:08.181" v="547" actId="1076"/>
          <ac:spMkLst>
            <pc:docMk/>
            <pc:sldMk cId="617740273" sldId="429"/>
            <ac:spMk id="6" creationId="{1EA9F43C-7635-0C9C-40C1-3A35043CD87B}"/>
          </ac:spMkLst>
        </pc:spChg>
        <pc:picChg chg="add mod">
          <ac:chgData name="Sharon Igwe" userId="3d013b81997a8e13" providerId="LiveId" clId="{1BFC129E-5581-4089-93D2-221089640E52}" dt="2026-03-03T09:17:12.522" v="3376"/>
          <ac:picMkLst>
            <pc:docMk/>
            <pc:sldMk cId="617740273" sldId="429"/>
            <ac:picMk id="3" creationId="{7CEC5C18-3725-E31D-BC42-15A5A16A3EB9}"/>
          </ac:picMkLst>
        </pc:picChg>
        <pc:picChg chg="add mod">
          <ac:chgData name="Sharon Igwe" userId="3d013b81997a8e13" providerId="LiveId" clId="{1BFC129E-5581-4089-93D2-221089640E52}" dt="2026-02-25T09:58:51.441" v="543" actId="14100"/>
          <ac:picMkLst>
            <pc:docMk/>
            <pc:sldMk cId="617740273" sldId="429"/>
            <ac:picMk id="7" creationId="{4C2B4E5E-4636-6E4E-8D2B-812D077990A2}"/>
          </ac:picMkLst>
        </pc:picChg>
        <pc:picChg chg="add mod">
          <ac:chgData name="Sharon Igwe" userId="3d013b81997a8e13" providerId="LiveId" clId="{1BFC129E-5581-4089-93D2-221089640E52}" dt="2026-02-25T10:09:50.708" v="645" actId="1076"/>
          <ac:picMkLst>
            <pc:docMk/>
            <pc:sldMk cId="617740273" sldId="429"/>
            <ac:picMk id="8" creationId="{A69FD776-2360-1EC7-D00C-DB2C7E8294E2}"/>
          </ac:picMkLst>
        </pc:picChg>
        <pc:picChg chg="add mod">
          <ac:chgData name="Sharon Igwe" userId="3d013b81997a8e13" providerId="LiveId" clId="{1BFC129E-5581-4089-93D2-221089640E52}" dt="2026-02-25T10:09:47.772" v="644" actId="1076"/>
          <ac:picMkLst>
            <pc:docMk/>
            <pc:sldMk cId="617740273" sldId="429"/>
            <ac:picMk id="9" creationId="{E72D32D8-C34D-744C-C898-9F6B0C3C498E}"/>
          </ac:picMkLst>
        </pc:picChg>
        <pc:picChg chg="add mod">
          <ac:chgData name="Sharon Igwe" userId="3d013b81997a8e13" providerId="LiveId" clId="{1BFC129E-5581-4089-93D2-221089640E52}" dt="2026-02-25T10:09:47.772" v="644" actId="1076"/>
          <ac:picMkLst>
            <pc:docMk/>
            <pc:sldMk cId="617740273" sldId="429"/>
            <ac:picMk id="10" creationId="{791FD3C5-1356-DBA8-84A9-02F904B2A3FC}"/>
          </ac:picMkLst>
        </pc:picChg>
        <pc:picChg chg="add mod">
          <ac:chgData name="Sharon Igwe" userId="3d013b81997a8e13" providerId="LiveId" clId="{1BFC129E-5581-4089-93D2-221089640E52}" dt="2026-02-25T10:09:47.772" v="644" actId="1076"/>
          <ac:picMkLst>
            <pc:docMk/>
            <pc:sldMk cId="617740273" sldId="429"/>
            <ac:picMk id="11" creationId="{2E710BB3-18FB-0A7C-4E9E-6DD3241A23AA}"/>
          </ac:picMkLst>
        </pc:picChg>
        <pc:picChg chg="add mod">
          <ac:chgData name="Sharon Igwe" userId="3d013b81997a8e13" providerId="LiveId" clId="{1BFC129E-5581-4089-93D2-221089640E52}" dt="2026-02-25T10:09:47.772" v="644" actId="1076"/>
          <ac:picMkLst>
            <pc:docMk/>
            <pc:sldMk cId="617740273" sldId="429"/>
            <ac:picMk id="12" creationId="{74AC4703-987D-213F-7FC0-B274F9D0CC3F}"/>
          </ac:picMkLst>
        </pc:picChg>
        <pc:picChg chg="add mod">
          <ac:chgData name="Sharon Igwe" userId="3d013b81997a8e13" providerId="LiveId" clId="{1BFC129E-5581-4089-93D2-221089640E52}" dt="2026-02-25T10:09:47.772" v="644" actId="1076"/>
          <ac:picMkLst>
            <pc:docMk/>
            <pc:sldMk cId="617740273" sldId="429"/>
            <ac:picMk id="13" creationId="{07494EE5-89CB-502F-766A-E699B4ADA36E}"/>
          </ac:picMkLst>
        </pc:picChg>
        <pc:picChg chg="add mod">
          <ac:chgData name="Sharon Igwe" userId="3d013b81997a8e13" providerId="LiveId" clId="{1BFC129E-5581-4089-93D2-221089640E52}" dt="2026-02-25T10:09:47.772" v="644" actId="1076"/>
          <ac:picMkLst>
            <pc:docMk/>
            <pc:sldMk cId="617740273" sldId="429"/>
            <ac:picMk id="14" creationId="{44C0EAA5-393D-2C45-6B3F-0D770C8BB951}"/>
          </ac:picMkLst>
        </pc:picChg>
        <pc:picChg chg="add mod">
          <ac:chgData name="Sharon Igwe" userId="3d013b81997a8e13" providerId="LiveId" clId="{1BFC129E-5581-4089-93D2-221089640E52}" dt="2026-02-25T10:09:47.772" v="644" actId="1076"/>
          <ac:picMkLst>
            <pc:docMk/>
            <pc:sldMk cId="617740273" sldId="429"/>
            <ac:picMk id="15" creationId="{899D86FA-80F6-BDD2-DB37-2397D81CA406}"/>
          </ac:picMkLst>
        </pc:picChg>
      </pc:sldChg>
      <pc:sldChg chg="addSp delSp modSp new mod">
        <pc:chgData name="Sharon Igwe" userId="3d013b81997a8e13" providerId="LiveId" clId="{1BFC129E-5581-4089-93D2-221089640E52}" dt="2026-03-03T09:18:01.948" v="3383" actId="1076"/>
        <pc:sldMkLst>
          <pc:docMk/>
          <pc:sldMk cId="3319456134" sldId="430"/>
        </pc:sldMkLst>
        <pc:spChg chg="mod">
          <ac:chgData name="Sharon Igwe" userId="3d013b81997a8e13" providerId="LiveId" clId="{1BFC129E-5581-4089-93D2-221089640E52}" dt="2026-02-25T09:59:58.411" v="558" actId="113"/>
          <ac:spMkLst>
            <pc:docMk/>
            <pc:sldMk cId="3319456134" sldId="430"/>
            <ac:spMk id="2" creationId="{BB6F7FEA-E4E9-C2D4-8969-A26FF70229CB}"/>
          </ac:spMkLst>
        </pc:spChg>
        <pc:spChg chg="add mod">
          <ac:chgData name="Sharon Igwe" userId="3d013b81997a8e13" providerId="LiveId" clId="{1BFC129E-5581-4089-93D2-221089640E52}" dt="2026-02-26T10:32:13.505" v="1201" actId="12"/>
          <ac:spMkLst>
            <pc:docMk/>
            <pc:sldMk cId="3319456134" sldId="430"/>
            <ac:spMk id="4" creationId="{259805D4-A854-EE15-A04A-18567097A7A6}"/>
          </ac:spMkLst>
        </pc:spChg>
        <pc:spChg chg="add mod">
          <ac:chgData name="Sharon Igwe" userId="3d013b81997a8e13" providerId="LiveId" clId="{1BFC129E-5581-4089-93D2-221089640E52}" dt="2026-02-25T10:01:25.160" v="578" actId="255"/>
          <ac:spMkLst>
            <pc:docMk/>
            <pc:sldMk cId="3319456134" sldId="430"/>
            <ac:spMk id="12" creationId="{5B191485-1CD9-4F9E-EBD7-63121095962E}"/>
          </ac:spMkLst>
        </pc:spChg>
        <pc:spChg chg="add mod">
          <ac:chgData name="Sharon Igwe" userId="3d013b81997a8e13" providerId="LiveId" clId="{1BFC129E-5581-4089-93D2-221089640E52}" dt="2026-02-25T10:01:16.743" v="576" actId="1076"/>
          <ac:spMkLst>
            <pc:docMk/>
            <pc:sldMk cId="3319456134" sldId="430"/>
            <ac:spMk id="13" creationId="{BA08C50A-3C7E-16FC-253A-ED26BBAB91C6}"/>
          </ac:spMkLst>
        </pc:spChg>
        <pc:picChg chg="add mod">
          <ac:chgData name="Sharon Igwe" userId="3d013b81997a8e13" providerId="LiveId" clId="{1BFC129E-5581-4089-93D2-221089640E52}" dt="2026-03-03T09:17:49.981" v="3380" actId="1076"/>
          <ac:picMkLst>
            <pc:docMk/>
            <pc:sldMk cId="3319456134" sldId="430"/>
            <ac:picMk id="3" creationId="{D383A206-2025-EA17-BAFC-CB9987FAB9F6}"/>
          </ac:picMkLst>
        </pc:picChg>
        <pc:picChg chg="add mod">
          <ac:chgData name="Sharon Igwe" userId="3d013b81997a8e13" providerId="LiveId" clId="{1BFC129E-5581-4089-93D2-221089640E52}" dt="2026-02-25T10:05:13.793" v="603" actId="1076"/>
          <ac:picMkLst>
            <pc:docMk/>
            <pc:sldMk cId="3319456134" sldId="430"/>
            <ac:picMk id="14" creationId="{82B48669-3D74-782D-7642-5BC3F653AA3E}"/>
          </ac:picMkLst>
        </pc:picChg>
        <pc:picChg chg="add mod">
          <ac:chgData name="Sharon Igwe" userId="3d013b81997a8e13" providerId="LiveId" clId="{1BFC129E-5581-4089-93D2-221089640E52}" dt="2026-02-25T10:05:21.088" v="607" actId="1076"/>
          <ac:picMkLst>
            <pc:docMk/>
            <pc:sldMk cId="3319456134" sldId="430"/>
            <ac:picMk id="15" creationId="{9B07BBC9-6C35-B6B4-0EDF-D02FF9E9BE2B}"/>
          </ac:picMkLst>
        </pc:picChg>
        <pc:picChg chg="add mod">
          <ac:chgData name="Sharon Igwe" userId="3d013b81997a8e13" providerId="LiveId" clId="{1BFC129E-5581-4089-93D2-221089640E52}" dt="2026-02-25T10:05:12.407" v="602" actId="1076"/>
          <ac:picMkLst>
            <pc:docMk/>
            <pc:sldMk cId="3319456134" sldId="430"/>
            <ac:picMk id="16" creationId="{3EFC06A6-E9F5-6E39-899B-B4658E8010D6}"/>
          </ac:picMkLst>
        </pc:picChg>
        <pc:picChg chg="add mod">
          <ac:chgData name="Sharon Igwe" userId="3d013b81997a8e13" providerId="LiveId" clId="{1BFC129E-5581-4089-93D2-221089640E52}" dt="2026-02-26T11:40:21.825" v="2028" actId="1076"/>
          <ac:picMkLst>
            <pc:docMk/>
            <pc:sldMk cId="3319456134" sldId="430"/>
            <ac:picMk id="17" creationId="{7AEFBA11-757A-B845-4ACA-64C7A6E1CBBB}"/>
          </ac:picMkLst>
        </pc:picChg>
        <pc:picChg chg="add mod">
          <ac:chgData name="Sharon Igwe" userId="3d013b81997a8e13" providerId="LiveId" clId="{1BFC129E-5581-4089-93D2-221089640E52}" dt="2026-03-03T09:18:01.948" v="3383" actId="1076"/>
          <ac:picMkLst>
            <pc:docMk/>
            <pc:sldMk cId="3319456134" sldId="430"/>
            <ac:picMk id="18" creationId="{0CF686EB-57FF-7AD1-51A5-3FE83ACE5A20}"/>
          </ac:picMkLst>
        </pc:picChg>
        <pc:picChg chg="add mod">
          <ac:chgData name="Sharon Igwe" userId="3d013b81997a8e13" providerId="LiveId" clId="{1BFC129E-5581-4089-93D2-221089640E52}" dt="2026-02-25T10:15:18.666" v="686" actId="1076"/>
          <ac:picMkLst>
            <pc:docMk/>
            <pc:sldMk cId="3319456134" sldId="430"/>
            <ac:picMk id="19" creationId="{25038FDD-3A52-41BF-D5C3-76598AA7DEDB}"/>
          </ac:picMkLst>
        </pc:picChg>
      </pc:sldChg>
      <pc:sldChg chg="addSp delSp modSp new mod modNotesTx">
        <pc:chgData name="Sharon Igwe" userId="3d013b81997a8e13" providerId="LiveId" clId="{1BFC129E-5581-4089-93D2-221089640E52}" dt="2026-03-03T09:18:27.604" v="3421" actId="1035"/>
        <pc:sldMkLst>
          <pc:docMk/>
          <pc:sldMk cId="1782376081" sldId="431"/>
        </pc:sldMkLst>
        <pc:spChg chg="mod">
          <ac:chgData name="Sharon Igwe" userId="3d013b81997a8e13" providerId="LiveId" clId="{1BFC129E-5581-4089-93D2-221089640E52}" dt="2026-02-25T10:01:53.673" v="583" actId="113"/>
          <ac:spMkLst>
            <pc:docMk/>
            <pc:sldMk cId="1782376081" sldId="431"/>
            <ac:spMk id="2" creationId="{2CA6CCC2-A174-6E1C-5C6C-EF0E4CE90590}"/>
          </ac:spMkLst>
        </pc:spChg>
        <pc:spChg chg="add mod">
          <ac:chgData name="Sharon Igwe" userId="3d013b81997a8e13" providerId="LiveId" clId="{1BFC129E-5581-4089-93D2-221089640E52}" dt="2026-02-26T10:32:20.565" v="1203" actId="12"/>
          <ac:spMkLst>
            <pc:docMk/>
            <pc:sldMk cId="1782376081" sldId="431"/>
            <ac:spMk id="4" creationId="{FF090DB9-5BF2-822C-304E-E5830F366890}"/>
          </ac:spMkLst>
        </pc:spChg>
        <pc:spChg chg="add mod">
          <ac:chgData name="Sharon Igwe" userId="3d013b81997a8e13" providerId="LiveId" clId="{1BFC129E-5581-4089-93D2-221089640E52}" dt="2026-02-25T10:03:17.680" v="597" actId="14100"/>
          <ac:spMkLst>
            <pc:docMk/>
            <pc:sldMk cId="1782376081" sldId="431"/>
            <ac:spMk id="9" creationId="{183FB7C3-5BF0-C14E-3B32-3304C96416B7}"/>
          </ac:spMkLst>
        </pc:spChg>
        <pc:spChg chg="add mod">
          <ac:chgData name="Sharon Igwe" userId="3d013b81997a8e13" providerId="LiveId" clId="{1BFC129E-5581-4089-93D2-221089640E52}" dt="2026-02-25T10:03:23.088" v="598" actId="2710"/>
          <ac:spMkLst>
            <pc:docMk/>
            <pc:sldMk cId="1782376081" sldId="431"/>
            <ac:spMk id="10" creationId="{4B797489-A9DC-5064-3289-692EBCB455C4}"/>
          </ac:spMkLst>
        </pc:spChg>
        <pc:spChg chg="add mod">
          <ac:chgData name="Sharon Igwe" userId="3d013b81997a8e13" providerId="LiveId" clId="{1BFC129E-5581-4089-93D2-221089640E52}" dt="2026-02-25T10:17:10.741" v="719" actId="1076"/>
          <ac:spMkLst>
            <pc:docMk/>
            <pc:sldMk cId="1782376081" sldId="431"/>
            <ac:spMk id="21" creationId="{6B799454-0B11-28AE-5A6C-A516668ABE70}"/>
          </ac:spMkLst>
        </pc:spChg>
        <pc:spChg chg="add mod">
          <ac:chgData name="Sharon Igwe" userId="3d013b81997a8e13" providerId="LiveId" clId="{1BFC129E-5581-4089-93D2-221089640E52}" dt="2026-02-25T10:17:14.441" v="720" actId="14100"/>
          <ac:spMkLst>
            <pc:docMk/>
            <pc:sldMk cId="1782376081" sldId="431"/>
            <ac:spMk id="22" creationId="{16521EE0-E82B-D76B-F7C9-0A5723A14EB8}"/>
          </ac:spMkLst>
        </pc:spChg>
        <pc:picChg chg="add mod">
          <ac:chgData name="Sharon Igwe" userId="3d013b81997a8e13" providerId="LiveId" clId="{1BFC129E-5581-4089-93D2-221089640E52}" dt="2026-03-03T09:18:05.528" v="3384"/>
          <ac:picMkLst>
            <pc:docMk/>
            <pc:sldMk cId="1782376081" sldId="431"/>
            <ac:picMk id="3" creationId="{9238F2B7-2CF3-CFBB-FED0-4CD60C267540}"/>
          </ac:picMkLst>
        </pc:picChg>
        <pc:picChg chg="add mod">
          <ac:chgData name="Sharon Igwe" userId="3d013b81997a8e13" providerId="LiveId" clId="{1BFC129E-5581-4089-93D2-221089640E52}" dt="2026-02-25T10:16:01.112" v="696" actId="14100"/>
          <ac:picMkLst>
            <pc:docMk/>
            <pc:sldMk cId="1782376081" sldId="431"/>
            <ac:picMk id="11" creationId="{29E50BDB-9509-5B6F-AFA4-406F7380E776}"/>
          </ac:picMkLst>
        </pc:picChg>
        <pc:picChg chg="add mod">
          <ac:chgData name="Sharon Igwe" userId="3d013b81997a8e13" providerId="LiveId" clId="{1BFC129E-5581-4089-93D2-221089640E52}" dt="2026-02-25T10:16:10.628" v="701" actId="1076"/>
          <ac:picMkLst>
            <pc:docMk/>
            <pc:sldMk cId="1782376081" sldId="431"/>
            <ac:picMk id="12" creationId="{DD115BA4-F0A5-D04A-DD3A-6FDB1BE05E82}"/>
          </ac:picMkLst>
        </pc:picChg>
        <pc:picChg chg="add mod">
          <ac:chgData name="Sharon Igwe" userId="3d013b81997a8e13" providerId="LiveId" clId="{1BFC129E-5581-4089-93D2-221089640E52}" dt="2026-02-25T10:16:08.960" v="700" actId="1076"/>
          <ac:picMkLst>
            <pc:docMk/>
            <pc:sldMk cId="1782376081" sldId="431"/>
            <ac:picMk id="13" creationId="{459F66D2-52D3-0D4F-904A-E229D722B640}"/>
          </ac:picMkLst>
        </pc:picChg>
        <pc:picChg chg="add mod">
          <ac:chgData name="Sharon Igwe" userId="3d013b81997a8e13" providerId="LiveId" clId="{1BFC129E-5581-4089-93D2-221089640E52}" dt="2026-02-25T10:16:14.831" v="703" actId="1076"/>
          <ac:picMkLst>
            <pc:docMk/>
            <pc:sldMk cId="1782376081" sldId="431"/>
            <ac:picMk id="14" creationId="{3AFD1D4B-CA1E-6BD6-E98C-B4FAAB9B761D}"/>
          </ac:picMkLst>
        </pc:picChg>
        <pc:picChg chg="add mod">
          <ac:chgData name="Sharon Igwe" userId="3d013b81997a8e13" providerId="LiveId" clId="{1BFC129E-5581-4089-93D2-221089640E52}" dt="2026-03-03T09:18:16.664" v="3386" actId="1076"/>
          <ac:picMkLst>
            <pc:docMk/>
            <pc:sldMk cId="1782376081" sldId="431"/>
            <ac:picMk id="15" creationId="{F968D6EE-E28D-17B0-20BF-C9F14CD02EDB}"/>
          </ac:picMkLst>
        </pc:picChg>
        <pc:picChg chg="add mod">
          <ac:chgData name="Sharon Igwe" userId="3d013b81997a8e13" providerId="LiveId" clId="{1BFC129E-5581-4089-93D2-221089640E52}" dt="2026-03-03T09:18:21.315" v="3398" actId="1035"/>
          <ac:picMkLst>
            <pc:docMk/>
            <pc:sldMk cId="1782376081" sldId="431"/>
            <ac:picMk id="16" creationId="{0062931A-85A0-DDB9-B369-8B9DAFE465B9}"/>
          </ac:picMkLst>
        </pc:picChg>
        <pc:picChg chg="add mod">
          <ac:chgData name="Sharon Igwe" userId="3d013b81997a8e13" providerId="LiveId" clId="{1BFC129E-5581-4089-93D2-221089640E52}" dt="2026-03-03T09:18:27.604" v="3421" actId="1035"/>
          <ac:picMkLst>
            <pc:docMk/>
            <pc:sldMk cId="1782376081" sldId="431"/>
            <ac:picMk id="17" creationId="{C6FC38E6-852B-59ED-003F-7FA4CE47D331}"/>
          </ac:picMkLst>
        </pc:picChg>
        <pc:picChg chg="add mod">
          <ac:chgData name="Sharon Igwe" userId="3d013b81997a8e13" providerId="LiveId" clId="{1BFC129E-5581-4089-93D2-221089640E52}" dt="2026-02-25T10:16:18.726" v="705" actId="1076"/>
          <ac:picMkLst>
            <pc:docMk/>
            <pc:sldMk cId="1782376081" sldId="431"/>
            <ac:picMk id="18" creationId="{82001491-F20F-6627-48A9-4A3B776E2669}"/>
          </ac:picMkLst>
        </pc:picChg>
        <pc:picChg chg="add mod">
          <ac:chgData name="Sharon Igwe" userId="3d013b81997a8e13" providerId="LiveId" clId="{1BFC129E-5581-4089-93D2-221089640E52}" dt="2026-02-25T10:16:43.585" v="711" actId="14100"/>
          <ac:picMkLst>
            <pc:docMk/>
            <pc:sldMk cId="1782376081" sldId="431"/>
            <ac:picMk id="19" creationId="{D200A56A-C33C-E72D-B2F5-1B6F93726CBC}"/>
          </ac:picMkLst>
        </pc:picChg>
        <pc:picChg chg="add mod">
          <ac:chgData name="Sharon Igwe" userId="3d013b81997a8e13" providerId="LiveId" clId="{1BFC129E-5581-4089-93D2-221089640E52}" dt="2026-02-25T10:17:00.817" v="715" actId="14100"/>
          <ac:picMkLst>
            <pc:docMk/>
            <pc:sldMk cId="1782376081" sldId="431"/>
            <ac:picMk id="20" creationId="{1B41053C-F9BF-3C53-5098-9C03D279F601}"/>
          </ac:picMkLst>
        </pc:picChg>
      </pc:sldChg>
      <pc:sldChg chg="addSp delSp modSp new mod ord modAnim modNotesTx">
        <pc:chgData name="Sharon Igwe" userId="3d013b81997a8e13" providerId="LiveId" clId="{1BFC129E-5581-4089-93D2-221089640E52}" dt="2026-03-03T09:16:50.176" v="3369"/>
        <pc:sldMkLst>
          <pc:docMk/>
          <pc:sldMk cId="2715615781" sldId="433"/>
        </pc:sldMkLst>
        <pc:spChg chg="mod">
          <ac:chgData name="Sharon Igwe" userId="3d013b81997a8e13" providerId="LiveId" clId="{1BFC129E-5581-4089-93D2-221089640E52}" dt="2026-02-25T11:30:13.333" v="1168" actId="113"/>
          <ac:spMkLst>
            <pc:docMk/>
            <pc:sldMk cId="2715615781" sldId="433"/>
            <ac:spMk id="2" creationId="{5563E42C-27E2-E7E4-EEAE-0340B39B61D0}"/>
          </ac:spMkLst>
        </pc:spChg>
        <pc:graphicFrameChg chg="add mod">
          <ac:chgData name="Sharon Igwe" userId="3d013b81997a8e13" providerId="LiveId" clId="{1BFC129E-5581-4089-93D2-221089640E52}" dt="2026-02-25T11:30:26.755" v="1171" actId="1076"/>
          <ac:graphicFrameMkLst>
            <pc:docMk/>
            <pc:sldMk cId="2715615781" sldId="433"/>
            <ac:graphicFrameMk id="4" creationId="{8FB2A534-464C-E6F6-C3C1-CAEFFAE7AE91}"/>
          </ac:graphicFrameMkLst>
        </pc:graphicFrameChg>
        <pc:picChg chg="add mod">
          <ac:chgData name="Sharon Igwe" userId="3d013b81997a8e13" providerId="LiveId" clId="{1BFC129E-5581-4089-93D2-221089640E52}" dt="2026-03-03T09:16:50.176" v="3369"/>
          <ac:picMkLst>
            <pc:docMk/>
            <pc:sldMk cId="2715615781" sldId="433"/>
            <ac:picMk id="3" creationId="{0FE973D1-377E-C766-7D8D-2E9C451D962F}"/>
          </ac:picMkLst>
        </pc:picChg>
        <pc:picChg chg="add mod">
          <ac:chgData name="Sharon Igwe" userId="3d013b81997a8e13" providerId="LiveId" clId="{1BFC129E-5581-4089-93D2-221089640E52}" dt="2026-03-03T08:24:39.458" v="3336" actId="14100"/>
          <ac:picMkLst>
            <pc:docMk/>
            <pc:sldMk cId="2715615781" sldId="433"/>
            <ac:picMk id="5" creationId="{C83D7B3B-BC08-AD27-B11B-216488FB104F}"/>
          </ac:picMkLst>
        </pc:picChg>
        <pc:picChg chg="add mod">
          <ac:chgData name="Sharon Igwe" userId="3d013b81997a8e13" providerId="LiveId" clId="{1BFC129E-5581-4089-93D2-221089640E52}" dt="2026-02-25T11:30:52.130" v="1179" actId="1076"/>
          <ac:picMkLst>
            <pc:docMk/>
            <pc:sldMk cId="2715615781" sldId="433"/>
            <ac:picMk id="6" creationId="{5F801678-7A08-59D0-0BE1-92CBCFB6A9E3}"/>
          </ac:picMkLst>
        </pc:picChg>
      </pc:sldChg>
      <pc:sldChg chg="addSp delSp modSp new mod modAnim">
        <pc:chgData name="Sharon Igwe" userId="3d013b81997a8e13" providerId="LiveId" clId="{1BFC129E-5581-4089-93D2-221089640E52}" dt="2026-03-03T09:16:39.602" v="3365"/>
        <pc:sldMkLst>
          <pc:docMk/>
          <pc:sldMk cId="1265364522" sldId="434"/>
        </pc:sldMkLst>
        <pc:spChg chg="add mod">
          <ac:chgData name="Sharon Igwe" userId="3d013b81997a8e13" providerId="LiveId" clId="{1BFC129E-5581-4089-93D2-221089640E52}" dt="2026-02-26T11:53:20.300" v="2325" actId="207"/>
          <ac:spMkLst>
            <pc:docMk/>
            <pc:sldMk cId="1265364522" sldId="434"/>
            <ac:spMk id="4" creationId="{3E47399A-BFAE-4517-A0AC-A0935CC2F312}"/>
          </ac:spMkLst>
        </pc:spChg>
        <pc:graphicFrameChg chg="add mod">
          <ac:chgData name="Sharon Igwe" userId="3d013b81997a8e13" providerId="LiveId" clId="{1BFC129E-5581-4089-93D2-221089640E52}" dt="2026-02-26T11:53:32.491" v="2328"/>
          <ac:graphicFrameMkLst>
            <pc:docMk/>
            <pc:sldMk cId="1265364522" sldId="434"/>
            <ac:graphicFrameMk id="6" creationId="{95417D55-867B-2C56-952E-F0E5855F9F1C}"/>
          </ac:graphicFrameMkLst>
        </pc:graphicFrameChg>
        <pc:picChg chg="add mod">
          <ac:chgData name="Sharon Igwe" userId="3d013b81997a8e13" providerId="LiveId" clId="{1BFC129E-5581-4089-93D2-221089640E52}" dt="2026-03-03T09:16:39.602" v="3365"/>
          <ac:picMkLst>
            <pc:docMk/>
            <pc:sldMk cId="1265364522" sldId="434"/>
            <ac:picMk id="2" creationId="{754C8453-DDF6-44C3-FCDF-B0E91BAF97D8}"/>
          </ac:picMkLst>
        </pc:picChg>
        <pc:picChg chg="add mod">
          <ac:chgData name="Sharon Igwe" userId="3d013b81997a8e13" providerId="LiveId" clId="{1BFC129E-5581-4089-93D2-221089640E52}" dt="2026-02-26T11:53:25.053" v="2326"/>
          <ac:picMkLst>
            <pc:docMk/>
            <pc:sldMk cId="1265364522" sldId="434"/>
            <ac:picMk id="5" creationId="{D15B3D75-FCA3-7CDA-2E55-ECA81FCD1166}"/>
          </ac:picMkLst>
        </pc:picChg>
      </pc:sldChg>
      <pc:sldChg chg="addSp delSp modSp new mod setBg">
        <pc:chgData name="Sharon Igwe" userId="3d013b81997a8e13" providerId="LiveId" clId="{1BFC129E-5581-4089-93D2-221089640E52}" dt="2026-03-03T09:18:52.585" v="3428" actId="478"/>
        <pc:sldMkLst>
          <pc:docMk/>
          <pc:sldMk cId="3233860616" sldId="435"/>
        </pc:sldMkLst>
        <pc:spChg chg="mod">
          <ac:chgData name="Sharon Igwe" userId="3d013b81997a8e13" providerId="LiveId" clId="{1BFC129E-5581-4089-93D2-221089640E52}" dt="2026-03-03T09:18:45.781" v="3426" actId="26606"/>
          <ac:spMkLst>
            <pc:docMk/>
            <pc:sldMk cId="3233860616" sldId="435"/>
            <ac:spMk id="2" creationId="{2E5BB2B2-B694-DDBE-2969-A9D31049F867}"/>
          </ac:spMkLst>
        </pc:spChg>
        <pc:spChg chg="mod">
          <ac:chgData name="Sharon Igwe" userId="3d013b81997a8e13" providerId="LiveId" clId="{1BFC129E-5581-4089-93D2-221089640E52}" dt="2026-03-03T09:18:45.781" v="3426" actId="26606"/>
          <ac:spMkLst>
            <pc:docMk/>
            <pc:sldMk cId="3233860616" sldId="435"/>
            <ac:spMk id="3" creationId="{D804DD57-A84E-CE2D-BBB0-079A9F1EFFCB}"/>
          </ac:spMkLst>
        </pc:spChg>
        <pc:spChg chg="add">
          <ac:chgData name="Sharon Igwe" userId="3d013b81997a8e13" providerId="LiveId" clId="{1BFC129E-5581-4089-93D2-221089640E52}" dt="2026-03-03T09:18:45.781" v="3426" actId="26606"/>
          <ac:spMkLst>
            <pc:docMk/>
            <pc:sldMk cId="3233860616" sldId="435"/>
            <ac:spMk id="12" creationId="{F13C74B1-5B17-4795-BED0-7140497B445A}"/>
          </ac:spMkLst>
        </pc:spChg>
        <pc:spChg chg="add">
          <ac:chgData name="Sharon Igwe" userId="3d013b81997a8e13" providerId="LiveId" clId="{1BFC129E-5581-4089-93D2-221089640E52}" dt="2026-03-03T09:18:45.781" v="3426" actId="26606"/>
          <ac:spMkLst>
            <pc:docMk/>
            <pc:sldMk cId="3233860616" sldId="435"/>
            <ac:spMk id="14" creationId="{D4974D33-8DC5-464E-8C6D-BE58F0669C17}"/>
          </ac:spMkLst>
        </pc:spChg>
        <pc:picChg chg="add mod">
          <ac:chgData name="Sharon Igwe" userId="3d013b81997a8e13" providerId="LiveId" clId="{1BFC129E-5581-4089-93D2-221089640E52}" dt="2026-03-03T09:18:37.485" v="3424" actId="1076"/>
          <ac:picMkLst>
            <pc:docMk/>
            <pc:sldMk cId="3233860616" sldId="435"/>
            <ac:picMk id="4" creationId="{F7274449-A898-8064-C71E-1EBC3B47D647}"/>
          </ac:picMkLst>
        </pc:picChg>
        <pc:picChg chg="add del mod">
          <ac:chgData name="Sharon Igwe" userId="3d013b81997a8e13" providerId="LiveId" clId="{1BFC129E-5581-4089-93D2-221089640E52}" dt="2026-03-03T09:18:52.585" v="3428" actId="478"/>
          <ac:picMkLst>
            <pc:docMk/>
            <pc:sldMk cId="3233860616" sldId="435"/>
            <ac:picMk id="5" creationId="{F57E44C6-E5B0-1607-F32A-4B651E46D068}"/>
          </ac:picMkLst>
        </pc:picChg>
        <pc:picChg chg="add mod">
          <ac:chgData name="Sharon Igwe" userId="3d013b81997a8e13" providerId="LiveId" clId="{1BFC129E-5581-4089-93D2-221089640E52}" dt="2026-03-03T09:18:45.781" v="3426" actId="26606"/>
          <ac:picMkLst>
            <pc:docMk/>
            <pc:sldMk cId="3233860616" sldId="435"/>
            <ac:picMk id="7" creationId="{10DACAD7-F3BA-E99D-D9CB-71DE03D499F5}"/>
          </ac:picMkLst>
        </pc:picChg>
        <pc:cxnChg chg="add del">
          <ac:chgData name="Sharon Igwe" userId="3d013b81997a8e13" providerId="LiveId" clId="{1BFC129E-5581-4089-93D2-221089640E52}" dt="2026-03-03T09:18:45.781" v="3426" actId="26606"/>
          <ac:cxnSpMkLst>
            <pc:docMk/>
            <pc:sldMk cId="3233860616" sldId="435"/>
            <ac:cxnSpMk id="6" creationId="{1503BFE4-729B-D9D0-C17B-501E6AF1127A}"/>
          </ac:cxnSpMkLst>
        </pc:cxnChg>
      </pc:sldChg>
      <pc:sldChg chg="addSp delSp modSp new mod setBg">
        <pc:chgData name="Sharon Igwe" userId="3d013b81997a8e13" providerId="LiveId" clId="{1BFC129E-5581-4089-93D2-221089640E52}" dt="2026-03-03T09:30:52.439" v="3508"/>
        <pc:sldMkLst>
          <pc:docMk/>
          <pc:sldMk cId="2922631987" sldId="436"/>
        </pc:sldMkLst>
        <pc:spChg chg="mod">
          <ac:chgData name="Sharon Igwe" userId="3d013b81997a8e13" providerId="LiveId" clId="{1BFC129E-5581-4089-93D2-221089640E52}" dt="2026-03-03T09:15:27.945" v="3354" actId="26606"/>
          <ac:spMkLst>
            <pc:docMk/>
            <pc:sldMk cId="2922631987" sldId="436"/>
            <ac:spMk id="2" creationId="{D5B8A8B6-BA33-A46F-04D0-B37A9D51DCCE}"/>
          </ac:spMkLst>
        </pc:spChg>
        <pc:spChg chg="add del mod">
          <ac:chgData name="Sharon Igwe" userId="3d013b81997a8e13" providerId="LiveId" clId="{1BFC129E-5581-4089-93D2-221089640E52}" dt="2026-03-03T09:15:11.144" v="3353" actId="26606"/>
          <ac:spMkLst>
            <pc:docMk/>
            <pc:sldMk cId="2922631987" sldId="436"/>
            <ac:spMk id="4" creationId="{D8715580-F88C-BE7D-C469-F6BC937025CA}"/>
          </ac:spMkLst>
        </pc:spChg>
        <pc:spChg chg="add del">
          <ac:chgData name="Sharon Igwe" userId="3d013b81997a8e13" providerId="LiveId" clId="{1BFC129E-5581-4089-93D2-221089640E52}" dt="2026-03-03T09:15:27.945" v="3354" actId="26606"/>
          <ac:spMkLst>
            <pc:docMk/>
            <pc:sldMk cId="2922631987" sldId="436"/>
            <ac:spMk id="10" creationId="{BACC6370-2D7E-4714-9D71-7542949D7D5D}"/>
          </ac:spMkLst>
        </pc:spChg>
        <pc:spChg chg="add del">
          <ac:chgData name="Sharon Igwe" userId="3d013b81997a8e13" providerId="LiveId" clId="{1BFC129E-5581-4089-93D2-221089640E52}" dt="2026-03-03T09:15:27.945" v="3354" actId="26606"/>
          <ac:spMkLst>
            <pc:docMk/>
            <pc:sldMk cId="2922631987" sldId="436"/>
            <ac:spMk id="12" creationId="{F68B3F68-107C-434F-AA38-110D5EA91B85}"/>
          </ac:spMkLst>
        </pc:spChg>
        <pc:spChg chg="add del">
          <ac:chgData name="Sharon Igwe" userId="3d013b81997a8e13" providerId="LiveId" clId="{1BFC129E-5581-4089-93D2-221089640E52}" dt="2026-03-03T09:15:27.945" v="3354" actId="26606"/>
          <ac:spMkLst>
            <pc:docMk/>
            <pc:sldMk cId="2922631987" sldId="436"/>
            <ac:spMk id="14" creationId="{AAD0DBB9-1A4B-4391-81D4-CB19F9AB918A}"/>
          </ac:spMkLst>
        </pc:spChg>
        <pc:spChg chg="add del">
          <ac:chgData name="Sharon Igwe" userId="3d013b81997a8e13" providerId="LiveId" clId="{1BFC129E-5581-4089-93D2-221089640E52}" dt="2026-03-03T09:15:27.945" v="3354" actId="26606"/>
          <ac:spMkLst>
            <pc:docMk/>
            <pc:sldMk cId="2922631987" sldId="436"/>
            <ac:spMk id="16" creationId="{063BBA22-50EA-4C4D-BE05-F1CE4E63AA56}"/>
          </ac:spMkLst>
        </pc:spChg>
        <pc:spChg chg="add">
          <ac:chgData name="Sharon Igwe" userId="3d013b81997a8e13" providerId="LiveId" clId="{1BFC129E-5581-4089-93D2-221089640E52}" dt="2026-03-03T09:15:27.945" v="3354" actId="26606"/>
          <ac:spMkLst>
            <pc:docMk/>
            <pc:sldMk cId="2922631987" sldId="436"/>
            <ac:spMk id="21" creationId="{2659FDB4-FCBE-4A89-B46D-43D4FA54464D}"/>
          </ac:spMkLst>
        </pc:spChg>
        <pc:graphicFrameChg chg="add mod modGraphic">
          <ac:chgData name="Sharon Igwe" userId="3d013b81997a8e13" providerId="LiveId" clId="{1BFC129E-5581-4089-93D2-221089640E52}" dt="2026-03-03T09:30:52.439" v="3508"/>
          <ac:graphicFrameMkLst>
            <pc:docMk/>
            <pc:sldMk cId="2922631987" sldId="436"/>
            <ac:graphicFrameMk id="6" creationId="{0FD4F8AC-FE01-D451-7615-D263FD2E1A6F}"/>
          </ac:graphicFrameMkLst>
        </pc:graphicFrameChg>
        <pc:picChg chg="add mod">
          <ac:chgData name="Sharon Igwe" userId="3d013b81997a8e13" providerId="LiveId" clId="{1BFC129E-5581-4089-93D2-221089640E52}" dt="2026-03-03T09:19:01.741" v="3431" actId="1076"/>
          <ac:picMkLst>
            <pc:docMk/>
            <pc:sldMk cId="2922631987" sldId="436"/>
            <ac:picMk id="5" creationId="{44F2A08D-E4DA-AFAD-653E-276E582EEED6}"/>
          </ac:picMkLst>
        </pc:picChg>
        <pc:cxnChg chg="add">
          <ac:chgData name="Sharon Igwe" userId="3d013b81997a8e13" providerId="LiveId" clId="{1BFC129E-5581-4089-93D2-221089640E52}" dt="2026-03-03T09:15:27.945" v="3354" actId="26606"/>
          <ac:cxnSpMkLst>
            <pc:docMk/>
            <pc:sldMk cId="2922631987" sldId="436"/>
            <ac:cxnSpMk id="23" creationId="{C8F51B3F-8331-4E4A-AE96-D47B1006EEAD}"/>
          </ac:cxnSpMkLst>
        </pc:cxn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 Id="rId4" Type="http://schemas.openxmlformats.org/officeDocument/2006/relationships/image" Target="../media/image93.svg"/></Relationships>
</file>

<file path=ppt/diagrams/_rels/data6.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diagrams/_rels/data7.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 Id="rId4" Type="http://schemas.openxmlformats.org/officeDocument/2006/relationships/image" Target="../media/image9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3391C-E482-4405-BB62-F7C073BE1D72}"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US"/>
        </a:p>
      </dgm:t>
    </dgm:pt>
    <dgm:pt modelId="{3F4F1D9B-4FF5-4BF4-B1BB-DA73F258DE6E}">
      <dgm:prSet/>
      <dgm:spPr/>
      <dgm:t>
        <a:bodyPr/>
        <a:lstStyle/>
        <a:p>
          <a:r>
            <a:rPr lang="en-US" b="0" dirty="0"/>
            <a:t>Automated outlet pressure control</a:t>
          </a:r>
        </a:p>
      </dgm:t>
    </dgm:pt>
    <dgm:pt modelId="{1CB94CD8-FF78-4232-A93A-26E4E50D5277}" type="parTrans" cxnId="{09AB857F-394F-453F-A15D-C3BCC9C1928C}">
      <dgm:prSet/>
      <dgm:spPr/>
      <dgm:t>
        <a:bodyPr/>
        <a:lstStyle/>
        <a:p>
          <a:endParaRPr lang="en-US"/>
        </a:p>
      </dgm:t>
    </dgm:pt>
    <dgm:pt modelId="{0E975C0B-9C38-4791-A3E3-FEDA6D23466C}" type="sibTrans" cxnId="{09AB857F-394F-453F-A15D-C3BCC9C1928C}">
      <dgm:prSet/>
      <dgm:spPr/>
      <dgm:t>
        <a:bodyPr/>
        <a:lstStyle/>
        <a:p>
          <a:endParaRPr lang="en-US"/>
        </a:p>
      </dgm:t>
    </dgm:pt>
    <dgm:pt modelId="{E79505BF-9E8D-4757-AE6D-B99CD6B12D6A}">
      <dgm:prSet/>
      <dgm:spPr/>
      <dgm:t>
        <a:bodyPr/>
        <a:lstStyle/>
        <a:p>
          <a:r>
            <a:rPr lang="en-US" b="0" dirty="0"/>
            <a:t>Max flow rate limitation</a:t>
          </a:r>
        </a:p>
      </dgm:t>
    </dgm:pt>
    <dgm:pt modelId="{A44CF691-FA20-4DFE-86F7-F518A683E2EF}" type="parTrans" cxnId="{03A75810-FDAB-4DD7-B197-3C108B96C684}">
      <dgm:prSet/>
      <dgm:spPr/>
      <dgm:t>
        <a:bodyPr/>
        <a:lstStyle/>
        <a:p>
          <a:endParaRPr lang="en-US"/>
        </a:p>
      </dgm:t>
    </dgm:pt>
    <dgm:pt modelId="{5EBD13DD-9D7E-4290-9DC6-9E4CB60A97D0}" type="sibTrans" cxnId="{03A75810-FDAB-4DD7-B197-3C108B96C684}">
      <dgm:prSet/>
      <dgm:spPr/>
      <dgm:t>
        <a:bodyPr/>
        <a:lstStyle/>
        <a:p>
          <a:endParaRPr lang="en-US"/>
        </a:p>
      </dgm:t>
    </dgm:pt>
    <dgm:pt modelId="{8BC94269-FE07-4DED-8A23-17FB746BF3F1}">
      <dgm:prSet/>
      <dgm:spPr/>
      <dgm:t>
        <a:bodyPr/>
        <a:lstStyle/>
        <a:p>
          <a:r>
            <a:rPr lang="en-US" b="0" dirty="0"/>
            <a:t>Split distribution of flow across 2 or more streams</a:t>
          </a:r>
        </a:p>
      </dgm:t>
    </dgm:pt>
    <dgm:pt modelId="{21E4E17F-6705-498E-9B76-3CBB2446C3A4}" type="parTrans" cxnId="{F46C45B5-46F2-4E1E-BDBD-C5ACF435B6D4}">
      <dgm:prSet/>
      <dgm:spPr/>
      <dgm:t>
        <a:bodyPr/>
        <a:lstStyle/>
        <a:p>
          <a:endParaRPr lang="en-US"/>
        </a:p>
      </dgm:t>
    </dgm:pt>
    <dgm:pt modelId="{F844FE44-9086-43DD-AB0D-7797B7CA3526}" type="sibTrans" cxnId="{F46C45B5-46F2-4E1E-BDBD-C5ACF435B6D4}">
      <dgm:prSet/>
      <dgm:spPr/>
      <dgm:t>
        <a:bodyPr/>
        <a:lstStyle/>
        <a:p>
          <a:endParaRPr lang="en-US"/>
        </a:p>
      </dgm:t>
    </dgm:pt>
    <dgm:pt modelId="{1BD0B310-419D-4C35-896A-01AF56B0FACB}">
      <dgm:prSet/>
      <dgm:spPr/>
      <dgm:t>
        <a:bodyPr/>
        <a:lstStyle/>
        <a:p>
          <a:r>
            <a:rPr lang="en-US" b="0" dirty="0"/>
            <a:t>Remote close of streams</a:t>
          </a:r>
        </a:p>
      </dgm:t>
    </dgm:pt>
    <dgm:pt modelId="{6C268C08-4A59-4FAB-80D7-9579791AB048}" type="parTrans" cxnId="{A0B49AB0-82FD-425C-BC94-968A15107A6B}">
      <dgm:prSet/>
      <dgm:spPr/>
      <dgm:t>
        <a:bodyPr/>
        <a:lstStyle/>
        <a:p>
          <a:endParaRPr lang="en-US"/>
        </a:p>
      </dgm:t>
    </dgm:pt>
    <dgm:pt modelId="{F0C7C3DE-5491-4E8E-838C-B3CB8773F4E7}" type="sibTrans" cxnId="{A0B49AB0-82FD-425C-BC94-968A15107A6B}">
      <dgm:prSet/>
      <dgm:spPr/>
      <dgm:t>
        <a:bodyPr/>
        <a:lstStyle/>
        <a:p>
          <a:endParaRPr lang="en-US"/>
        </a:p>
      </dgm:t>
    </dgm:pt>
    <dgm:pt modelId="{A687252D-53B4-4A94-9689-2A61B0540E4A}">
      <dgm:prSet/>
      <dgm:spPr/>
      <dgm:t>
        <a:bodyPr/>
        <a:lstStyle/>
        <a:p>
          <a:r>
            <a:rPr lang="en-US" b="0" dirty="0"/>
            <a:t>Continuous recorded monitoring of system conditions</a:t>
          </a:r>
        </a:p>
      </dgm:t>
    </dgm:pt>
    <dgm:pt modelId="{BF2871A7-FAC2-4104-8A60-F38A1E5AF565}" type="parTrans" cxnId="{B45F0AEA-8861-41F7-A0E2-FADB0ECB25BE}">
      <dgm:prSet/>
      <dgm:spPr/>
      <dgm:t>
        <a:bodyPr/>
        <a:lstStyle/>
        <a:p>
          <a:endParaRPr lang="en-US"/>
        </a:p>
      </dgm:t>
    </dgm:pt>
    <dgm:pt modelId="{D9C2A9EC-3A32-4E9E-B18A-6C59269596AE}" type="sibTrans" cxnId="{B45F0AEA-8861-41F7-A0E2-FADB0ECB25BE}">
      <dgm:prSet/>
      <dgm:spPr/>
      <dgm:t>
        <a:bodyPr/>
        <a:lstStyle/>
        <a:p>
          <a:endParaRPr lang="en-US"/>
        </a:p>
      </dgm:t>
    </dgm:pt>
    <dgm:pt modelId="{885F249B-87E7-4887-BDFD-1D9EFDA04B11}">
      <dgm:prSet/>
      <dgm:spPr/>
      <dgm:t>
        <a:bodyPr/>
        <a:lstStyle/>
        <a:p>
          <a:r>
            <a:rPr lang="en-US" b="0" dirty="0"/>
            <a:t>Smart management of preheat gas with 20% - 70% consumption reduction/GHG</a:t>
          </a:r>
        </a:p>
      </dgm:t>
    </dgm:pt>
    <dgm:pt modelId="{327DEF88-DFA0-4324-B5EB-53B728C2D524}" type="parTrans" cxnId="{11704990-0B50-4B6F-AAC5-8B2E93D0B3CD}">
      <dgm:prSet/>
      <dgm:spPr/>
      <dgm:t>
        <a:bodyPr/>
        <a:lstStyle/>
        <a:p>
          <a:endParaRPr lang="en-US"/>
        </a:p>
      </dgm:t>
    </dgm:pt>
    <dgm:pt modelId="{5F476069-6F74-493C-9D54-4E1D45309E8E}" type="sibTrans" cxnId="{11704990-0B50-4B6F-AAC5-8B2E93D0B3CD}">
      <dgm:prSet/>
      <dgm:spPr/>
      <dgm:t>
        <a:bodyPr/>
        <a:lstStyle/>
        <a:p>
          <a:endParaRPr lang="en-US"/>
        </a:p>
      </dgm:t>
    </dgm:pt>
    <dgm:pt modelId="{41B848DF-558B-425B-94D8-7E4B07BBB5E8}" type="pres">
      <dgm:prSet presAssocID="{EEF3391C-E482-4405-BB62-F7C073BE1D72}" presName="linear" presStyleCnt="0">
        <dgm:presLayoutVars>
          <dgm:animLvl val="lvl"/>
          <dgm:resizeHandles val="exact"/>
        </dgm:presLayoutVars>
      </dgm:prSet>
      <dgm:spPr/>
    </dgm:pt>
    <dgm:pt modelId="{7878B5A8-EBB0-4A00-AE91-86CFB60B660C}" type="pres">
      <dgm:prSet presAssocID="{3F4F1D9B-4FF5-4BF4-B1BB-DA73F258DE6E}" presName="parentText" presStyleLbl="node1" presStyleIdx="0" presStyleCnt="6">
        <dgm:presLayoutVars>
          <dgm:chMax val="0"/>
          <dgm:bulletEnabled val="1"/>
        </dgm:presLayoutVars>
      </dgm:prSet>
      <dgm:spPr/>
    </dgm:pt>
    <dgm:pt modelId="{511AC4EA-D7EF-4351-983C-5D9AF4A46354}" type="pres">
      <dgm:prSet presAssocID="{0E975C0B-9C38-4791-A3E3-FEDA6D23466C}" presName="spacer" presStyleCnt="0"/>
      <dgm:spPr/>
    </dgm:pt>
    <dgm:pt modelId="{2C128A04-FD01-4858-9F73-BCE6FDA8EB60}" type="pres">
      <dgm:prSet presAssocID="{E79505BF-9E8D-4757-AE6D-B99CD6B12D6A}" presName="parentText" presStyleLbl="node1" presStyleIdx="1" presStyleCnt="6">
        <dgm:presLayoutVars>
          <dgm:chMax val="0"/>
          <dgm:bulletEnabled val="1"/>
        </dgm:presLayoutVars>
      </dgm:prSet>
      <dgm:spPr/>
    </dgm:pt>
    <dgm:pt modelId="{A58B456B-F9CA-47EE-9222-93C7D526E482}" type="pres">
      <dgm:prSet presAssocID="{5EBD13DD-9D7E-4290-9DC6-9E4CB60A97D0}" presName="spacer" presStyleCnt="0"/>
      <dgm:spPr/>
    </dgm:pt>
    <dgm:pt modelId="{6EB75AB5-BC3B-4074-BAFE-97FC1FF89229}" type="pres">
      <dgm:prSet presAssocID="{8BC94269-FE07-4DED-8A23-17FB746BF3F1}" presName="parentText" presStyleLbl="node1" presStyleIdx="2" presStyleCnt="6" custLinFactNeighborX="0" custLinFactNeighborY="-20378">
        <dgm:presLayoutVars>
          <dgm:chMax val="0"/>
          <dgm:bulletEnabled val="1"/>
        </dgm:presLayoutVars>
      </dgm:prSet>
      <dgm:spPr/>
    </dgm:pt>
    <dgm:pt modelId="{1C3B03E8-4342-4730-A1F5-EA978DD15650}" type="pres">
      <dgm:prSet presAssocID="{F844FE44-9086-43DD-AB0D-7797B7CA3526}" presName="spacer" presStyleCnt="0"/>
      <dgm:spPr/>
    </dgm:pt>
    <dgm:pt modelId="{CC6476E6-E746-4354-8569-10C76F2CDC8B}" type="pres">
      <dgm:prSet presAssocID="{1BD0B310-419D-4C35-896A-01AF56B0FACB}" presName="parentText" presStyleLbl="node1" presStyleIdx="3" presStyleCnt="6">
        <dgm:presLayoutVars>
          <dgm:chMax val="0"/>
          <dgm:bulletEnabled val="1"/>
        </dgm:presLayoutVars>
      </dgm:prSet>
      <dgm:spPr/>
    </dgm:pt>
    <dgm:pt modelId="{7D6C56BF-9F3E-43C9-A527-266452723188}" type="pres">
      <dgm:prSet presAssocID="{F0C7C3DE-5491-4E8E-838C-B3CB8773F4E7}" presName="spacer" presStyleCnt="0"/>
      <dgm:spPr/>
    </dgm:pt>
    <dgm:pt modelId="{17E0A789-D6F2-4DB9-BDC4-2F1DA7CEC4FA}" type="pres">
      <dgm:prSet presAssocID="{A687252D-53B4-4A94-9689-2A61B0540E4A}" presName="parentText" presStyleLbl="node1" presStyleIdx="4" presStyleCnt="6">
        <dgm:presLayoutVars>
          <dgm:chMax val="0"/>
          <dgm:bulletEnabled val="1"/>
        </dgm:presLayoutVars>
      </dgm:prSet>
      <dgm:spPr/>
    </dgm:pt>
    <dgm:pt modelId="{91147870-87D8-4BE5-9378-CBBF51F8561F}" type="pres">
      <dgm:prSet presAssocID="{D9C2A9EC-3A32-4E9E-B18A-6C59269596AE}" presName="spacer" presStyleCnt="0"/>
      <dgm:spPr/>
    </dgm:pt>
    <dgm:pt modelId="{5C3AECF5-CA0C-46B0-A01F-E9F0AA20AC3C}" type="pres">
      <dgm:prSet presAssocID="{885F249B-87E7-4887-BDFD-1D9EFDA04B11}" presName="parentText" presStyleLbl="node1" presStyleIdx="5" presStyleCnt="6" custLinFactNeighborX="-753" custLinFactNeighborY="59156">
        <dgm:presLayoutVars>
          <dgm:chMax val="0"/>
          <dgm:bulletEnabled val="1"/>
        </dgm:presLayoutVars>
      </dgm:prSet>
      <dgm:spPr/>
    </dgm:pt>
  </dgm:ptLst>
  <dgm:cxnLst>
    <dgm:cxn modelId="{03A75810-FDAB-4DD7-B197-3C108B96C684}" srcId="{EEF3391C-E482-4405-BB62-F7C073BE1D72}" destId="{E79505BF-9E8D-4757-AE6D-B99CD6B12D6A}" srcOrd="1" destOrd="0" parTransId="{A44CF691-FA20-4DFE-86F7-F518A683E2EF}" sibTransId="{5EBD13DD-9D7E-4290-9DC6-9E4CB60A97D0}"/>
    <dgm:cxn modelId="{7CB10E16-502B-400C-9925-D4CA4ECFA857}" type="presOf" srcId="{1BD0B310-419D-4C35-896A-01AF56B0FACB}" destId="{CC6476E6-E746-4354-8569-10C76F2CDC8B}" srcOrd="0" destOrd="0" presId="urn:microsoft.com/office/officeart/2005/8/layout/vList2"/>
    <dgm:cxn modelId="{41B74825-18DE-4C30-9A43-C9BE5E66F6E3}" type="presOf" srcId="{E79505BF-9E8D-4757-AE6D-B99CD6B12D6A}" destId="{2C128A04-FD01-4858-9F73-BCE6FDA8EB60}" srcOrd="0" destOrd="0" presId="urn:microsoft.com/office/officeart/2005/8/layout/vList2"/>
    <dgm:cxn modelId="{CEDEA969-81E7-44AC-BB26-B90C2E8BB3DE}" type="presOf" srcId="{3F4F1D9B-4FF5-4BF4-B1BB-DA73F258DE6E}" destId="{7878B5A8-EBB0-4A00-AE91-86CFB60B660C}" srcOrd="0" destOrd="0" presId="urn:microsoft.com/office/officeart/2005/8/layout/vList2"/>
    <dgm:cxn modelId="{6974AC50-3C9E-4549-86D8-19D0A61187ED}" type="presOf" srcId="{EEF3391C-E482-4405-BB62-F7C073BE1D72}" destId="{41B848DF-558B-425B-94D8-7E4B07BBB5E8}" srcOrd="0" destOrd="0" presId="urn:microsoft.com/office/officeart/2005/8/layout/vList2"/>
    <dgm:cxn modelId="{09AB857F-394F-453F-A15D-C3BCC9C1928C}" srcId="{EEF3391C-E482-4405-BB62-F7C073BE1D72}" destId="{3F4F1D9B-4FF5-4BF4-B1BB-DA73F258DE6E}" srcOrd="0" destOrd="0" parTransId="{1CB94CD8-FF78-4232-A93A-26E4E50D5277}" sibTransId="{0E975C0B-9C38-4791-A3E3-FEDA6D23466C}"/>
    <dgm:cxn modelId="{F698CA81-F14D-471F-B804-5C72EB681A52}" type="presOf" srcId="{8BC94269-FE07-4DED-8A23-17FB746BF3F1}" destId="{6EB75AB5-BC3B-4074-BAFE-97FC1FF89229}" srcOrd="0" destOrd="0" presId="urn:microsoft.com/office/officeart/2005/8/layout/vList2"/>
    <dgm:cxn modelId="{11704990-0B50-4B6F-AAC5-8B2E93D0B3CD}" srcId="{EEF3391C-E482-4405-BB62-F7C073BE1D72}" destId="{885F249B-87E7-4887-BDFD-1D9EFDA04B11}" srcOrd="5" destOrd="0" parTransId="{327DEF88-DFA0-4324-B5EB-53B728C2D524}" sibTransId="{5F476069-6F74-493C-9D54-4E1D45309E8E}"/>
    <dgm:cxn modelId="{DFB55DA2-C128-40DD-B58D-7A6FF21ED7E8}" type="presOf" srcId="{A687252D-53B4-4A94-9689-2A61B0540E4A}" destId="{17E0A789-D6F2-4DB9-BDC4-2F1DA7CEC4FA}" srcOrd="0" destOrd="0" presId="urn:microsoft.com/office/officeart/2005/8/layout/vList2"/>
    <dgm:cxn modelId="{A0B49AB0-82FD-425C-BC94-968A15107A6B}" srcId="{EEF3391C-E482-4405-BB62-F7C073BE1D72}" destId="{1BD0B310-419D-4C35-896A-01AF56B0FACB}" srcOrd="3" destOrd="0" parTransId="{6C268C08-4A59-4FAB-80D7-9579791AB048}" sibTransId="{F0C7C3DE-5491-4E8E-838C-B3CB8773F4E7}"/>
    <dgm:cxn modelId="{F46C45B5-46F2-4E1E-BDBD-C5ACF435B6D4}" srcId="{EEF3391C-E482-4405-BB62-F7C073BE1D72}" destId="{8BC94269-FE07-4DED-8A23-17FB746BF3F1}" srcOrd="2" destOrd="0" parTransId="{21E4E17F-6705-498E-9B76-3CBB2446C3A4}" sibTransId="{F844FE44-9086-43DD-AB0D-7797B7CA3526}"/>
    <dgm:cxn modelId="{E1F888D5-52CB-4CC9-A621-059CB029FF2C}" type="presOf" srcId="{885F249B-87E7-4887-BDFD-1D9EFDA04B11}" destId="{5C3AECF5-CA0C-46B0-A01F-E9F0AA20AC3C}" srcOrd="0" destOrd="0" presId="urn:microsoft.com/office/officeart/2005/8/layout/vList2"/>
    <dgm:cxn modelId="{B45F0AEA-8861-41F7-A0E2-FADB0ECB25BE}" srcId="{EEF3391C-E482-4405-BB62-F7C073BE1D72}" destId="{A687252D-53B4-4A94-9689-2A61B0540E4A}" srcOrd="4" destOrd="0" parTransId="{BF2871A7-FAC2-4104-8A60-F38A1E5AF565}" sibTransId="{D9C2A9EC-3A32-4E9E-B18A-6C59269596AE}"/>
    <dgm:cxn modelId="{05D37F2C-7B63-4DA9-B23F-1ACF03F3A89E}" type="presParOf" srcId="{41B848DF-558B-425B-94D8-7E4B07BBB5E8}" destId="{7878B5A8-EBB0-4A00-AE91-86CFB60B660C}" srcOrd="0" destOrd="0" presId="urn:microsoft.com/office/officeart/2005/8/layout/vList2"/>
    <dgm:cxn modelId="{7ED10E62-FF27-49D9-A4DC-82FE76ED541B}" type="presParOf" srcId="{41B848DF-558B-425B-94D8-7E4B07BBB5E8}" destId="{511AC4EA-D7EF-4351-983C-5D9AF4A46354}" srcOrd="1" destOrd="0" presId="urn:microsoft.com/office/officeart/2005/8/layout/vList2"/>
    <dgm:cxn modelId="{A91DA3AD-733A-41F1-84F8-39D0F4CD6961}" type="presParOf" srcId="{41B848DF-558B-425B-94D8-7E4B07BBB5E8}" destId="{2C128A04-FD01-4858-9F73-BCE6FDA8EB60}" srcOrd="2" destOrd="0" presId="urn:microsoft.com/office/officeart/2005/8/layout/vList2"/>
    <dgm:cxn modelId="{7D91AB0E-4FEF-4551-9DBB-5076A559797E}" type="presParOf" srcId="{41B848DF-558B-425B-94D8-7E4B07BBB5E8}" destId="{A58B456B-F9CA-47EE-9222-93C7D526E482}" srcOrd="3" destOrd="0" presId="urn:microsoft.com/office/officeart/2005/8/layout/vList2"/>
    <dgm:cxn modelId="{EEC46024-53DF-4312-BAB1-C4774F4B61C6}" type="presParOf" srcId="{41B848DF-558B-425B-94D8-7E4B07BBB5E8}" destId="{6EB75AB5-BC3B-4074-BAFE-97FC1FF89229}" srcOrd="4" destOrd="0" presId="urn:microsoft.com/office/officeart/2005/8/layout/vList2"/>
    <dgm:cxn modelId="{1D2C4787-E42A-44A0-AE8E-947B11B3D956}" type="presParOf" srcId="{41B848DF-558B-425B-94D8-7E4B07BBB5E8}" destId="{1C3B03E8-4342-4730-A1F5-EA978DD15650}" srcOrd="5" destOrd="0" presId="urn:microsoft.com/office/officeart/2005/8/layout/vList2"/>
    <dgm:cxn modelId="{1E70E5D2-3ED5-499F-81C2-60899D99D578}" type="presParOf" srcId="{41B848DF-558B-425B-94D8-7E4B07BBB5E8}" destId="{CC6476E6-E746-4354-8569-10C76F2CDC8B}" srcOrd="6" destOrd="0" presId="urn:microsoft.com/office/officeart/2005/8/layout/vList2"/>
    <dgm:cxn modelId="{60FD4458-A8EF-40C3-A177-9B1A38C64C81}" type="presParOf" srcId="{41B848DF-558B-425B-94D8-7E4B07BBB5E8}" destId="{7D6C56BF-9F3E-43C9-A527-266452723188}" srcOrd="7" destOrd="0" presId="urn:microsoft.com/office/officeart/2005/8/layout/vList2"/>
    <dgm:cxn modelId="{949E3705-5641-4C2E-BB1D-38AFFF4B763C}" type="presParOf" srcId="{41B848DF-558B-425B-94D8-7E4B07BBB5E8}" destId="{17E0A789-D6F2-4DB9-BDC4-2F1DA7CEC4FA}" srcOrd="8" destOrd="0" presId="urn:microsoft.com/office/officeart/2005/8/layout/vList2"/>
    <dgm:cxn modelId="{F14395C0-9CBB-4E28-B61B-64A39D848E5F}" type="presParOf" srcId="{41B848DF-558B-425B-94D8-7E4B07BBB5E8}" destId="{91147870-87D8-4BE5-9378-CBBF51F8561F}" srcOrd="9" destOrd="0" presId="urn:microsoft.com/office/officeart/2005/8/layout/vList2"/>
    <dgm:cxn modelId="{23F21449-993B-453D-964A-3299A432053A}" type="presParOf" srcId="{41B848DF-558B-425B-94D8-7E4B07BBB5E8}" destId="{5C3AECF5-CA0C-46B0-A01F-E9F0AA20AC3C}"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1FBE81-8F41-496B-A05E-75050D0BDCC7}" type="doc">
      <dgm:prSet loTypeId="urn:microsoft.com/office/officeart/2018/2/layout/IconLabelList" loCatId="icon" qsTypeId="urn:microsoft.com/office/officeart/2005/8/quickstyle/simple1" qsCatId="simple" csTypeId="urn:microsoft.com/office/officeart/2005/8/colors/accent3_3" csCatId="accent3" phldr="1"/>
      <dgm:spPr/>
      <dgm:t>
        <a:bodyPr/>
        <a:lstStyle/>
        <a:p>
          <a:endParaRPr lang="en-US"/>
        </a:p>
      </dgm:t>
    </dgm:pt>
    <dgm:pt modelId="{2603E45C-E54D-40F0-85E2-7C27E48DC7C2}">
      <dgm:prSet/>
      <dgm:spPr/>
      <dgm:t>
        <a:bodyPr/>
        <a:lstStyle/>
        <a:p>
          <a:pPr>
            <a:lnSpc>
              <a:spcPct val="100000"/>
            </a:lnSpc>
          </a:pPr>
          <a:r>
            <a:rPr lang="en-US" b="0" i="0" baseline="0"/>
            <a:t>Manual monitoring</a:t>
          </a:r>
          <a:endParaRPr lang="en-US"/>
        </a:p>
      </dgm:t>
    </dgm:pt>
    <dgm:pt modelId="{2B883F58-A7D5-4469-899F-3D53DB62026E}" type="parTrans" cxnId="{35F6662E-FF56-4FBE-922F-F32F34AA8C13}">
      <dgm:prSet/>
      <dgm:spPr/>
      <dgm:t>
        <a:bodyPr/>
        <a:lstStyle/>
        <a:p>
          <a:endParaRPr lang="en-US"/>
        </a:p>
      </dgm:t>
    </dgm:pt>
    <dgm:pt modelId="{53CFEDE5-0A8C-4A14-A889-C03958385F99}" type="sibTrans" cxnId="{35F6662E-FF56-4FBE-922F-F32F34AA8C13}">
      <dgm:prSet/>
      <dgm:spPr/>
      <dgm:t>
        <a:bodyPr/>
        <a:lstStyle/>
        <a:p>
          <a:endParaRPr lang="en-US"/>
        </a:p>
      </dgm:t>
    </dgm:pt>
    <dgm:pt modelId="{684F20B4-F6A2-42DA-91E3-3283BC20C23B}">
      <dgm:prSet/>
      <dgm:spPr/>
      <dgm:t>
        <a:bodyPr/>
        <a:lstStyle/>
        <a:p>
          <a:pPr>
            <a:lnSpc>
              <a:spcPct val="100000"/>
            </a:lnSpc>
          </a:pPr>
          <a:r>
            <a:rPr lang="en-US" b="0" i="0" baseline="0"/>
            <a:t>Limited diagnostics</a:t>
          </a:r>
          <a:endParaRPr lang="en-US"/>
        </a:p>
      </dgm:t>
    </dgm:pt>
    <dgm:pt modelId="{65EF6576-7D89-45AD-917A-BE2F3FFC4425}" type="parTrans" cxnId="{D251F23C-F011-4F54-8992-1AD9528D8180}">
      <dgm:prSet/>
      <dgm:spPr/>
      <dgm:t>
        <a:bodyPr/>
        <a:lstStyle/>
        <a:p>
          <a:endParaRPr lang="en-US"/>
        </a:p>
      </dgm:t>
    </dgm:pt>
    <dgm:pt modelId="{65230856-B358-4A4C-BF6A-0409B2EDB332}" type="sibTrans" cxnId="{D251F23C-F011-4F54-8992-1AD9528D8180}">
      <dgm:prSet/>
      <dgm:spPr/>
      <dgm:t>
        <a:bodyPr/>
        <a:lstStyle/>
        <a:p>
          <a:endParaRPr lang="en-US"/>
        </a:p>
      </dgm:t>
    </dgm:pt>
    <dgm:pt modelId="{6DF45FDA-0EB9-475E-B09C-A1A48FDEAD74}">
      <dgm:prSet/>
      <dgm:spPr/>
      <dgm:t>
        <a:bodyPr/>
        <a:lstStyle/>
        <a:p>
          <a:pPr>
            <a:lnSpc>
              <a:spcPct val="100000"/>
            </a:lnSpc>
          </a:pPr>
          <a:r>
            <a:rPr lang="en-US" b="0" i="0" baseline="0"/>
            <a:t>Poor visibility</a:t>
          </a:r>
          <a:endParaRPr lang="en-US"/>
        </a:p>
      </dgm:t>
    </dgm:pt>
    <dgm:pt modelId="{2811710A-AEC2-437E-9F0B-73CC3D44F234}" type="parTrans" cxnId="{5FD06BFC-2053-4B7D-9E06-3B0902D97FB5}">
      <dgm:prSet/>
      <dgm:spPr/>
      <dgm:t>
        <a:bodyPr/>
        <a:lstStyle/>
        <a:p>
          <a:endParaRPr lang="en-US"/>
        </a:p>
      </dgm:t>
    </dgm:pt>
    <dgm:pt modelId="{B3C1D280-1B21-4A28-8D77-E7343D473EAE}" type="sibTrans" cxnId="{5FD06BFC-2053-4B7D-9E06-3B0902D97FB5}">
      <dgm:prSet/>
      <dgm:spPr/>
      <dgm:t>
        <a:bodyPr/>
        <a:lstStyle/>
        <a:p>
          <a:endParaRPr lang="en-US"/>
        </a:p>
      </dgm:t>
    </dgm:pt>
    <dgm:pt modelId="{139ADF86-2247-4B85-9A47-F942DB12C98C}">
      <dgm:prSet/>
      <dgm:spPr/>
      <dgm:t>
        <a:bodyPr/>
        <a:lstStyle/>
        <a:p>
          <a:pPr>
            <a:lnSpc>
              <a:spcPct val="100000"/>
            </a:lnSpc>
          </a:pPr>
          <a:r>
            <a:rPr lang="en-US" b="0" i="0" baseline="0"/>
            <a:t>Reactive maintenance</a:t>
          </a:r>
          <a:endParaRPr lang="en-US"/>
        </a:p>
      </dgm:t>
    </dgm:pt>
    <dgm:pt modelId="{AD027924-6C82-4D4E-90B9-3F3DFA06FDB2}" type="parTrans" cxnId="{9E6B9BB1-3575-4234-8825-5D05281D414A}">
      <dgm:prSet/>
      <dgm:spPr/>
      <dgm:t>
        <a:bodyPr/>
        <a:lstStyle/>
        <a:p>
          <a:endParaRPr lang="en-US"/>
        </a:p>
      </dgm:t>
    </dgm:pt>
    <dgm:pt modelId="{29006D47-A50B-4935-929A-7AB03DB2D784}" type="sibTrans" cxnId="{9E6B9BB1-3575-4234-8825-5D05281D414A}">
      <dgm:prSet/>
      <dgm:spPr/>
      <dgm:t>
        <a:bodyPr/>
        <a:lstStyle/>
        <a:p>
          <a:endParaRPr lang="en-US"/>
        </a:p>
      </dgm:t>
    </dgm:pt>
    <dgm:pt modelId="{66FAFBA7-2892-46F6-97FA-6FF40F4A619F}">
      <dgm:prSet/>
      <dgm:spPr/>
      <dgm:t>
        <a:bodyPr/>
        <a:lstStyle/>
        <a:p>
          <a:pPr>
            <a:lnSpc>
              <a:spcPct val="100000"/>
            </a:lnSpc>
          </a:pPr>
          <a:r>
            <a:rPr lang="en-US" b="0" i="0" baseline="0"/>
            <a:t>Inconsistent metering accuracy</a:t>
          </a:r>
          <a:endParaRPr lang="en-US"/>
        </a:p>
      </dgm:t>
    </dgm:pt>
    <dgm:pt modelId="{97B29DE3-8691-461C-BC73-7B0236C76940}" type="parTrans" cxnId="{EA326C6D-4030-4E87-B594-A497CBC12FE1}">
      <dgm:prSet/>
      <dgm:spPr/>
      <dgm:t>
        <a:bodyPr/>
        <a:lstStyle/>
        <a:p>
          <a:endParaRPr lang="en-US"/>
        </a:p>
      </dgm:t>
    </dgm:pt>
    <dgm:pt modelId="{F62A0EAA-E12C-4D1A-98EB-77A6A835D131}" type="sibTrans" cxnId="{EA326C6D-4030-4E87-B594-A497CBC12FE1}">
      <dgm:prSet/>
      <dgm:spPr/>
      <dgm:t>
        <a:bodyPr/>
        <a:lstStyle/>
        <a:p>
          <a:endParaRPr lang="en-US"/>
        </a:p>
      </dgm:t>
    </dgm:pt>
    <dgm:pt modelId="{2C517BC9-62C9-4605-B0C1-2D948BA81735}">
      <dgm:prSet/>
      <dgm:spPr/>
      <dgm:t>
        <a:bodyPr/>
        <a:lstStyle/>
        <a:p>
          <a:pPr>
            <a:lnSpc>
              <a:spcPct val="100000"/>
            </a:lnSpc>
          </a:pPr>
          <a:r>
            <a:rPr lang="en-US" b="0" i="0" baseline="0"/>
            <a:t>Lack of integration</a:t>
          </a:r>
          <a:endParaRPr lang="en-US"/>
        </a:p>
      </dgm:t>
    </dgm:pt>
    <dgm:pt modelId="{7CF4B4B4-3955-4176-8B26-6254BB5D3DA2}" type="parTrans" cxnId="{5E0CED91-3D81-4506-9D1B-A2D772DD3AC8}">
      <dgm:prSet/>
      <dgm:spPr/>
      <dgm:t>
        <a:bodyPr/>
        <a:lstStyle/>
        <a:p>
          <a:endParaRPr lang="en-US"/>
        </a:p>
      </dgm:t>
    </dgm:pt>
    <dgm:pt modelId="{D9A2579A-3A23-4013-B435-818B32DD0700}" type="sibTrans" cxnId="{5E0CED91-3D81-4506-9D1B-A2D772DD3AC8}">
      <dgm:prSet/>
      <dgm:spPr/>
      <dgm:t>
        <a:bodyPr/>
        <a:lstStyle/>
        <a:p>
          <a:endParaRPr lang="en-US"/>
        </a:p>
      </dgm:t>
    </dgm:pt>
    <dgm:pt modelId="{3A096370-AE1F-453C-A42C-9BFC3F013877}" type="pres">
      <dgm:prSet presAssocID="{991FBE81-8F41-496B-A05E-75050D0BDCC7}" presName="root" presStyleCnt="0">
        <dgm:presLayoutVars>
          <dgm:dir/>
          <dgm:resizeHandles val="exact"/>
        </dgm:presLayoutVars>
      </dgm:prSet>
      <dgm:spPr/>
    </dgm:pt>
    <dgm:pt modelId="{78896242-A8B7-4DCF-A353-D346A5256C63}" type="pres">
      <dgm:prSet presAssocID="{2603E45C-E54D-40F0-85E2-7C27E48DC7C2}" presName="compNode" presStyleCnt="0"/>
      <dgm:spPr/>
    </dgm:pt>
    <dgm:pt modelId="{D0150E69-4FA8-4DDE-A95C-2417EB3D640A}" type="pres">
      <dgm:prSet presAssocID="{2603E45C-E54D-40F0-85E2-7C27E48DC7C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90394714-5424-4FF3-BBA2-E978F6559C2C}" type="pres">
      <dgm:prSet presAssocID="{2603E45C-E54D-40F0-85E2-7C27E48DC7C2}" presName="spaceRect" presStyleCnt="0"/>
      <dgm:spPr/>
    </dgm:pt>
    <dgm:pt modelId="{097DC87D-B58C-446C-87B8-C25D696E66AA}" type="pres">
      <dgm:prSet presAssocID="{2603E45C-E54D-40F0-85E2-7C27E48DC7C2}" presName="textRect" presStyleLbl="revTx" presStyleIdx="0" presStyleCnt="6">
        <dgm:presLayoutVars>
          <dgm:chMax val="1"/>
          <dgm:chPref val="1"/>
        </dgm:presLayoutVars>
      </dgm:prSet>
      <dgm:spPr/>
    </dgm:pt>
    <dgm:pt modelId="{87D367B1-853C-454F-AA83-8D1C1FE0FDF3}" type="pres">
      <dgm:prSet presAssocID="{53CFEDE5-0A8C-4A14-A889-C03958385F99}" presName="sibTrans" presStyleCnt="0"/>
      <dgm:spPr/>
    </dgm:pt>
    <dgm:pt modelId="{0312E13E-080F-4D71-87DF-4B37CAF132B8}" type="pres">
      <dgm:prSet presAssocID="{684F20B4-F6A2-42DA-91E3-3283BC20C23B}" presName="compNode" presStyleCnt="0"/>
      <dgm:spPr/>
    </dgm:pt>
    <dgm:pt modelId="{53808511-5E1B-42AE-8C9F-946E0F79AC3F}" type="pres">
      <dgm:prSet presAssocID="{684F20B4-F6A2-42DA-91E3-3283BC20C23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48AD035A-07B1-4C9B-A483-FF322033E432}" type="pres">
      <dgm:prSet presAssocID="{684F20B4-F6A2-42DA-91E3-3283BC20C23B}" presName="spaceRect" presStyleCnt="0"/>
      <dgm:spPr/>
    </dgm:pt>
    <dgm:pt modelId="{BD7A0BC9-E184-454A-8C57-F1BF9F2CFA64}" type="pres">
      <dgm:prSet presAssocID="{684F20B4-F6A2-42DA-91E3-3283BC20C23B}" presName="textRect" presStyleLbl="revTx" presStyleIdx="1" presStyleCnt="6">
        <dgm:presLayoutVars>
          <dgm:chMax val="1"/>
          <dgm:chPref val="1"/>
        </dgm:presLayoutVars>
      </dgm:prSet>
      <dgm:spPr/>
    </dgm:pt>
    <dgm:pt modelId="{37B55F0C-A299-4C7E-8C42-1F76806A694F}" type="pres">
      <dgm:prSet presAssocID="{65230856-B358-4A4C-BF6A-0409B2EDB332}" presName="sibTrans" presStyleCnt="0"/>
      <dgm:spPr/>
    </dgm:pt>
    <dgm:pt modelId="{08D8C5A3-A4B8-4EF6-91FC-600939DBC740}" type="pres">
      <dgm:prSet presAssocID="{6DF45FDA-0EB9-475E-B09C-A1A48FDEAD74}" presName="compNode" presStyleCnt="0"/>
      <dgm:spPr/>
    </dgm:pt>
    <dgm:pt modelId="{F1238391-8184-4A7D-8A6E-5768ABCF3B8F}" type="pres">
      <dgm:prSet presAssocID="{6DF45FDA-0EB9-475E-B09C-A1A48FDEAD7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ye"/>
        </a:ext>
      </dgm:extLst>
    </dgm:pt>
    <dgm:pt modelId="{06D96861-502B-4AFE-8DAC-CC78D8F93B12}" type="pres">
      <dgm:prSet presAssocID="{6DF45FDA-0EB9-475E-B09C-A1A48FDEAD74}" presName="spaceRect" presStyleCnt="0"/>
      <dgm:spPr/>
    </dgm:pt>
    <dgm:pt modelId="{417C4D19-6D17-41C3-9C00-9EF3778BA505}" type="pres">
      <dgm:prSet presAssocID="{6DF45FDA-0EB9-475E-B09C-A1A48FDEAD74}" presName="textRect" presStyleLbl="revTx" presStyleIdx="2" presStyleCnt="6">
        <dgm:presLayoutVars>
          <dgm:chMax val="1"/>
          <dgm:chPref val="1"/>
        </dgm:presLayoutVars>
      </dgm:prSet>
      <dgm:spPr/>
    </dgm:pt>
    <dgm:pt modelId="{C3142A9E-3E02-4753-B54E-2C54C40879DC}" type="pres">
      <dgm:prSet presAssocID="{B3C1D280-1B21-4A28-8D77-E7343D473EAE}" presName="sibTrans" presStyleCnt="0"/>
      <dgm:spPr/>
    </dgm:pt>
    <dgm:pt modelId="{6CC2F9E2-0132-44B2-BEF0-7DD2176C4A2B}" type="pres">
      <dgm:prSet presAssocID="{139ADF86-2247-4B85-9A47-F942DB12C98C}" presName="compNode" presStyleCnt="0"/>
      <dgm:spPr/>
    </dgm:pt>
    <dgm:pt modelId="{24170548-5C9C-4FC9-9660-4DCE40258F98}" type="pres">
      <dgm:prSet presAssocID="{139ADF86-2247-4B85-9A47-F942DB12C98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ls"/>
        </a:ext>
      </dgm:extLst>
    </dgm:pt>
    <dgm:pt modelId="{05DC3AF6-2DE0-4424-A89B-183630D5E4B1}" type="pres">
      <dgm:prSet presAssocID="{139ADF86-2247-4B85-9A47-F942DB12C98C}" presName="spaceRect" presStyleCnt="0"/>
      <dgm:spPr/>
    </dgm:pt>
    <dgm:pt modelId="{039D4EEA-203E-4E8F-B176-0ABF951D6EC3}" type="pres">
      <dgm:prSet presAssocID="{139ADF86-2247-4B85-9A47-F942DB12C98C}" presName="textRect" presStyleLbl="revTx" presStyleIdx="3" presStyleCnt="6">
        <dgm:presLayoutVars>
          <dgm:chMax val="1"/>
          <dgm:chPref val="1"/>
        </dgm:presLayoutVars>
      </dgm:prSet>
      <dgm:spPr/>
    </dgm:pt>
    <dgm:pt modelId="{F3DD9E20-6716-4063-9571-1C4244DD753B}" type="pres">
      <dgm:prSet presAssocID="{29006D47-A50B-4935-929A-7AB03DB2D784}" presName="sibTrans" presStyleCnt="0"/>
      <dgm:spPr/>
    </dgm:pt>
    <dgm:pt modelId="{A2D31376-7D3C-434F-BF14-D6338A3B8E7B}" type="pres">
      <dgm:prSet presAssocID="{66FAFBA7-2892-46F6-97FA-6FF40F4A619F}" presName="compNode" presStyleCnt="0"/>
      <dgm:spPr/>
    </dgm:pt>
    <dgm:pt modelId="{2F28925A-45C6-4C04-A6A1-05B4EC9A6AE7}" type="pres">
      <dgm:prSet presAssocID="{66FAFBA7-2892-46F6-97FA-6FF40F4A619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llseye"/>
        </a:ext>
      </dgm:extLst>
    </dgm:pt>
    <dgm:pt modelId="{95F3C33A-60B5-40E2-8FA8-4C5CF342A10C}" type="pres">
      <dgm:prSet presAssocID="{66FAFBA7-2892-46F6-97FA-6FF40F4A619F}" presName="spaceRect" presStyleCnt="0"/>
      <dgm:spPr/>
    </dgm:pt>
    <dgm:pt modelId="{E3219254-D9F4-489C-BBC3-71B2E76DF0A2}" type="pres">
      <dgm:prSet presAssocID="{66FAFBA7-2892-46F6-97FA-6FF40F4A619F}" presName="textRect" presStyleLbl="revTx" presStyleIdx="4" presStyleCnt="6">
        <dgm:presLayoutVars>
          <dgm:chMax val="1"/>
          <dgm:chPref val="1"/>
        </dgm:presLayoutVars>
      </dgm:prSet>
      <dgm:spPr/>
    </dgm:pt>
    <dgm:pt modelId="{566DF263-D98E-4956-91F8-90B0F84D803D}" type="pres">
      <dgm:prSet presAssocID="{F62A0EAA-E12C-4D1A-98EB-77A6A835D131}" presName="sibTrans" presStyleCnt="0"/>
      <dgm:spPr/>
    </dgm:pt>
    <dgm:pt modelId="{F8AE51EA-9AD4-4C38-9D39-54460CFEF45B}" type="pres">
      <dgm:prSet presAssocID="{2C517BC9-62C9-4605-B0C1-2D948BA81735}" presName="compNode" presStyleCnt="0"/>
      <dgm:spPr/>
    </dgm:pt>
    <dgm:pt modelId="{99B2E9AE-AC65-4E9B-B010-F5C7FE279A7B}" type="pres">
      <dgm:prSet presAssocID="{2C517BC9-62C9-4605-B0C1-2D948BA8173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No sign"/>
        </a:ext>
      </dgm:extLst>
    </dgm:pt>
    <dgm:pt modelId="{9D1B1482-9606-4A9D-8489-64FF4DD97F25}" type="pres">
      <dgm:prSet presAssocID="{2C517BC9-62C9-4605-B0C1-2D948BA81735}" presName="spaceRect" presStyleCnt="0"/>
      <dgm:spPr/>
    </dgm:pt>
    <dgm:pt modelId="{064D03DD-ACB7-458F-B9D7-03F1E0E30897}" type="pres">
      <dgm:prSet presAssocID="{2C517BC9-62C9-4605-B0C1-2D948BA81735}" presName="textRect" presStyleLbl="revTx" presStyleIdx="5" presStyleCnt="6">
        <dgm:presLayoutVars>
          <dgm:chMax val="1"/>
          <dgm:chPref val="1"/>
        </dgm:presLayoutVars>
      </dgm:prSet>
      <dgm:spPr/>
    </dgm:pt>
  </dgm:ptLst>
  <dgm:cxnLst>
    <dgm:cxn modelId="{6B8EB11F-B6A9-4A13-8739-CAC8C0D11134}" type="presOf" srcId="{2C517BC9-62C9-4605-B0C1-2D948BA81735}" destId="{064D03DD-ACB7-458F-B9D7-03F1E0E30897}" srcOrd="0" destOrd="0" presId="urn:microsoft.com/office/officeart/2018/2/layout/IconLabelList"/>
    <dgm:cxn modelId="{35F6662E-FF56-4FBE-922F-F32F34AA8C13}" srcId="{991FBE81-8F41-496B-A05E-75050D0BDCC7}" destId="{2603E45C-E54D-40F0-85E2-7C27E48DC7C2}" srcOrd="0" destOrd="0" parTransId="{2B883F58-A7D5-4469-899F-3D53DB62026E}" sibTransId="{53CFEDE5-0A8C-4A14-A889-C03958385F99}"/>
    <dgm:cxn modelId="{D251F23C-F011-4F54-8992-1AD9528D8180}" srcId="{991FBE81-8F41-496B-A05E-75050D0BDCC7}" destId="{684F20B4-F6A2-42DA-91E3-3283BC20C23B}" srcOrd="1" destOrd="0" parTransId="{65EF6576-7D89-45AD-917A-BE2F3FFC4425}" sibTransId="{65230856-B358-4A4C-BF6A-0409B2EDB332}"/>
    <dgm:cxn modelId="{EA326C6D-4030-4E87-B594-A497CBC12FE1}" srcId="{991FBE81-8F41-496B-A05E-75050D0BDCC7}" destId="{66FAFBA7-2892-46F6-97FA-6FF40F4A619F}" srcOrd="4" destOrd="0" parTransId="{97B29DE3-8691-461C-BC73-7B0236C76940}" sibTransId="{F62A0EAA-E12C-4D1A-98EB-77A6A835D131}"/>
    <dgm:cxn modelId="{CE28FF51-1680-4BEF-B876-A8C11E4CC86E}" type="presOf" srcId="{684F20B4-F6A2-42DA-91E3-3283BC20C23B}" destId="{BD7A0BC9-E184-454A-8C57-F1BF9F2CFA64}" srcOrd="0" destOrd="0" presId="urn:microsoft.com/office/officeart/2018/2/layout/IconLabelList"/>
    <dgm:cxn modelId="{C998037E-A190-4CCC-921C-8D30A1C3B780}" type="presOf" srcId="{6DF45FDA-0EB9-475E-B09C-A1A48FDEAD74}" destId="{417C4D19-6D17-41C3-9C00-9EF3778BA505}" srcOrd="0" destOrd="0" presId="urn:microsoft.com/office/officeart/2018/2/layout/IconLabelList"/>
    <dgm:cxn modelId="{5E0CED91-3D81-4506-9D1B-A2D772DD3AC8}" srcId="{991FBE81-8F41-496B-A05E-75050D0BDCC7}" destId="{2C517BC9-62C9-4605-B0C1-2D948BA81735}" srcOrd="5" destOrd="0" parTransId="{7CF4B4B4-3955-4176-8B26-6254BB5D3DA2}" sibTransId="{D9A2579A-3A23-4013-B435-818B32DD0700}"/>
    <dgm:cxn modelId="{5658A2B0-B14C-4DF3-9520-23DBF372E582}" type="presOf" srcId="{991FBE81-8F41-496B-A05E-75050D0BDCC7}" destId="{3A096370-AE1F-453C-A42C-9BFC3F013877}" srcOrd="0" destOrd="0" presId="urn:microsoft.com/office/officeart/2018/2/layout/IconLabelList"/>
    <dgm:cxn modelId="{9E6B9BB1-3575-4234-8825-5D05281D414A}" srcId="{991FBE81-8F41-496B-A05E-75050D0BDCC7}" destId="{139ADF86-2247-4B85-9A47-F942DB12C98C}" srcOrd="3" destOrd="0" parTransId="{AD027924-6C82-4D4E-90B9-3F3DFA06FDB2}" sibTransId="{29006D47-A50B-4935-929A-7AB03DB2D784}"/>
    <dgm:cxn modelId="{823852B6-72F2-4A4A-97F7-3A184639A08F}" type="presOf" srcId="{139ADF86-2247-4B85-9A47-F942DB12C98C}" destId="{039D4EEA-203E-4E8F-B176-0ABF951D6EC3}" srcOrd="0" destOrd="0" presId="urn:microsoft.com/office/officeart/2018/2/layout/IconLabelList"/>
    <dgm:cxn modelId="{6EC4EABD-89AA-48EA-81A1-2DC7D912D045}" type="presOf" srcId="{66FAFBA7-2892-46F6-97FA-6FF40F4A619F}" destId="{E3219254-D9F4-489C-BBC3-71B2E76DF0A2}" srcOrd="0" destOrd="0" presId="urn:microsoft.com/office/officeart/2018/2/layout/IconLabelList"/>
    <dgm:cxn modelId="{EAD247ED-3C04-4E50-8D4C-60E2548FE376}" type="presOf" srcId="{2603E45C-E54D-40F0-85E2-7C27E48DC7C2}" destId="{097DC87D-B58C-446C-87B8-C25D696E66AA}" srcOrd="0" destOrd="0" presId="urn:microsoft.com/office/officeart/2018/2/layout/IconLabelList"/>
    <dgm:cxn modelId="{5FD06BFC-2053-4B7D-9E06-3B0902D97FB5}" srcId="{991FBE81-8F41-496B-A05E-75050D0BDCC7}" destId="{6DF45FDA-0EB9-475E-B09C-A1A48FDEAD74}" srcOrd="2" destOrd="0" parTransId="{2811710A-AEC2-437E-9F0B-73CC3D44F234}" sibTransId="{B3C1D280-1B21-4A28-8D77-E7343D473EAE}"/>
    <dgm:cxn modelId="{35CADF82-B5EB-4174-93C4-47E4B0C6D922}" type="presParOf" srcId="{3A096370-AE1F-453C-A42C-9BFC3F013877}" destId="{78896242-A8B7-4DCF-A353-D346A5256C63}" srcOrd="0" destOrd="0" presId="urn:microsoft.com/office/officeart/2018/2/layout/IconLabelList"/>
    <dgm:cxn modelId="{914B4148-A90C-41AD-A1CB-A79EFA3F1573}" type="presParOf" srcId="{78896242-A8B7-4DCF-A353-D346A5256C63}" destId="{D0150E69-4FA8-4DDE-A95C-2417EB3D640A}" srcOrd="0" destOrd="0" presId="urn:microsoft.com/office/officeart/2018/2/layout/IconLabelList"/>
    <dgm:cxn modelId="{E867FE21-C419-43CD-A378-35B759F40E04}" type="presParOf" srcId="{78896242-A8B7-4DCF-A353-D346A5256C63}" destId="{90394714-5424-4FF3-BBA2-E978F6559C2C}" srcOrd="1" destOrd="0" presId="urn:microsoft.com/office/officeart/2018/2/layout/IconLabelList"/>
    <dgm:cxn modelId="{B5F28C42-C672-4809-9239-2045F2D75887}" type="presParOf" srcId="{78896242-A8B7-4DCF-A353-D346A5256C63}" destId="{097DC87D-B58C-446C-87B8-C25D696E66AA}" srcOrd="2" destOrd="0" presId="urn:microsoft.com/office/officeart/2018/2/layout/IconLabelList"/>
    <dgm:cxn modelId="{55295967-A530-492C-8AA7-F6E7B02DC706}" type="presParOf" srcId="{3A096370-AE1F-453C-A42C-9BFC3F013877}" destId="{87D367B1-853C-454F-AA83-8D1C1FE0FDF3}" srcOrd="1" destOrd="0" presId="urn:microsoft.com/office/officeart/2018/2/layout/IconLabelList"/>
    <dgm:cxn modelId="{0004FEBE-04BB-42C8-B8FE-3E61893F252E}" type="presParOf" srcId="{3A096370-AE1F-453C-A42C-9BFC3F013877}" destId="{0312E13E-080F-4D71-87DF-4B37CAF132B8}" srcOrd="2" destOrd="0" presId="urn:microsoft.com/office/officeart/2018/2/layout/IconLabelList"/>
    <dgm:cxn modelId="{27BC26D0-9EB9-4EC8-8103-83EBF2CCCCD4}" type="presParOf" srcId="{0312E13E-080F-4D71-87DF-4B37CAF132B8}" destId="{53808511-5E1B-42AE-8C9F-946E0F79AC3F}" srcOrd="0" destOrd="0" presId="urn:microsoft.com/office/officeart/2018/2/layout/IconLabelList"/>
    <dgm:cxn modelId="{4BFB4A30-83AB-4F65-9071-5A1611C16B7E}" type="presParOf" srcId="{0312E13E-080F-4D71-87DF-4B37CAF132B8}" destId="{48AD035A-07B1-4C9B-A483-FF322033E432}" srcOrd="1" destOrd="0" presId="urn:microsoft.com/office/officeart/2018/2/layout/IconLabelList"/>
    <dgm:cxn modelId="{6CEE0C16-09F1-4AA9-9517-4271DBF7AAC4}" type="presParOf" srcId="{0312E13E-080F-4D71-87DF-4B37CAF132B8}" destId="{BD7A0BC9-E184-454A-8C57-F1BF9F2CFA64}" srcOrd="2" destOrd="0" presId="urn:microsoft.com/office/officeart/2018/2/layout/IconLabelList"/>
    <dgm:cxn modelId="{4DC042AE-C27D-4E63-A838-E46585D183B7}" type="presParOf" srcId="{3A096370-AE1F-453C-A42C-9BFC3F013877}" destId="{37B55F0C-A299-4C7E-8C42-1F76806A694F}" srcOrd="3" destOrd="0" presId="urn:microsoft.com/office/officeart/2018/2/layout/IconLabelList"/>
    <dgm:cxn modelId="{543AAFCC-44EE-4140-80EB-3A93FF7367F1}" type="presParOf" srcId="{3A096370-AE1F-453C-A42C-9BFC3F013877}" destId="{08D8C5A3-A4B8-4EF6-91FC-600939DBC740}" srcOrd="4" destOrd="0" presId="urn:microsoft.com/office/officeart/2018/2/layout/IconLabelList"/>
    <dgm:cxn modelId="{3D246A52-84F4-4902-8AF4-394FC9925982}" type="presParOf" srcId="{08D8C5A3-A4B8-4EF6-91FC-600939DBC740}" destId="{F1238391-8184-4A7D-8A6E-5768ABCF3B8F}" srcOrd="0" destOrd="0" presId="urn:microsoft.com/office/officeart/2018/2/layout/IconLabelList"/>
    <dgm:cxn modelId="{F352BC84-4312-4DBF-B2E3-138C61B8DC20}" type="presParOf" srcId="{08D8C5A3-A4B8-4EF6-91FC-600939DBC740}" destId="{06D96861-502B-4AFE-8DAC-CC78D8F93B12}" srcOrd="1" destOrd="0" presId="urn:microsoft.com/office/officeart/2018/2/layout/IconLabelList"/>
    <dgm:cxn modelId="{E8C17DFB-FBCD-4E0B-A2CA-2296151690CE}" type="presParOf" srcId="{08D8C5A3-A4B8-4EF6-91FC-600939DBC740}" destId="{417C4D19-6D17-41C3-9C00-9EF3778BA505}" srcOrd="2" destOrd="0" presId="urn:microsoft.com/office/officeart/2018/2/layout/IconLabelList"/>
    <dgm:cxn modelId="{3E47ED12-0D86-4F2F-AB52-756EA90BBC67}" type="presParOf" srcId="{3A096370-AE1F-453C-A42C-9BFC3F013877}" destId="{C3142A9E-3E02-4753-B54E-2C54C40879DC}" srcOrd="5" destOrd="0" presId="urn:microsoft.com/office/officeart/2018/2/layout/IconLabelList"/>
    <dgm:cxn modelId="{DA141195-001C-4B20-A4C3-057247376F2A}" type="presParOf" srcId="{3A096370-AE1F-453C-A42C-9BFC3F013877}" destId="{6CC2F9E2-0132-44B2-BEF0-7DD2176C4A2B}" srcOrd="6" destOrd="0" presId="urn:microsoft.com/office/officeart/2018/2/layout/IconLabelList"/>
    <dgm:cxn modelId="{6510E604-FECA-4B8A-8BA3-DEE594161402}" type="presParOf" srcId="{6CC2F9E2-0132-44B2-BEF0-7DD2176C4A2B}" destId="{24170548-5C9C-4FC9-9660-4DCE40258F98}" srcOrd="0" destOrd="0" presId="urn:microsoft.com/office/officeart/2018/2/layout/IconLabelList"/>
    <dgm:cxn modelId="{F513355E-FE81-4C2B-9D35-FA2ED4AAC9EA}" type="presParOf" srcId="{6CC2F9E2-0132-44B2-BEF0-7DD2176C4A2B}" destId="{05DC3AF6-2DE0-4424-A89B-183630D5E4B1}" srcOrd="1" destOrd="0" presId="urn:microsoft.com/office/officeart/2018/2/layout/IconLabelList"/>
    <dgm:cxn modelId="{22D2B30A-7426-44B4-96A0-F09A114FEC49}" type="presParOf" srcId="{6CC2F9E2-0132-44B2-BEF0-7DD2176C4A2B}" destId="{039D4EEA-203E-4E8F-B176-0ABF951D6EC3}" srcOrd="2" destOrd="0" presId="urn:microsoft.com/office/officeart/2018/2/layout/IconLabelList"/>
    <dgm:cxn modelId="{A9FFBEE8-FB13-4D55-B44C-057C27AA1E3B}" type="presParOf" srcId="{3A096370-AE1F-453C-A42C-9BFC3F013877}" destId="{F3DD9E20-6716-4063-9571-1C4244DD753B}" srcOrd="7" destOrd="0" presId="urn:microsoft.com/office/officeart/2018/2/layout/IconLabelList"/>
    <dgm:cxn modelId="{C490C487-5C5A-4321-B9F7-5B8E49E57250}" type="presParOf" srcId="{3A096370-AE1F-453C-A42C-9BFC3F013877}" destId="{A2D31376-7D3C-434F-BF14-D6338A3B8E7B}" srcOrd="8" destOrd="0" presId="urn:microsoft.com/office/officeart/2018/2/layout/IconLabelList"/>
    <dgm:cxn modelId="{4AA3CBAC-5DFF-433E-B4A9-F9D3B9380A84}" type="presParOf" srcId="{A2D31376-7D3C-434F-BF14-D6338A3B8E7B}" destId="{2F28925A-45C6-4C04-A6A1-05B4EC9A6AE7}" srcOrd="0" destOrd="0" presId="urn:microsoft.com/office/officeart/2018/2/layout/IconLabelList"/>
    <dgm:cxn modelId="{F141BFB1-9ABE-4D08-AAEE-2D9F8DCD0EAB}" type="presParOf" srcId="{A2D31376-7D3C-434F-BF14-D6338A3B8E7B}" destId="{95F3C33A-60B5-40E2-8FA8-4C5CF342A10C}" srcOrd="1" destOrd="0" presId="urn:microsoft.com/office/officeart/2018/2/layout/IconLabelList"/>
    <dgm:cxn modelId="{3282021F-52C8-4B54-89F0-CAC7F7BA221F}" type="presParOf" srcId="{A2D31376-7D3C-434F-BF14-D6338A3B8E7B}" destId="{E3219254-D9F4-489C-BBC3-71B2E76DF0A2}" srcOrd="2" destOrd="0" presId="urn:microsoft.com/office/officeart/2018/2/layout/IconLabelList"/>
    <dgm:cxn modelId="{9A74D8E1-62CB-4E3A-B3C8-52EDAFF3FA41}" type="presParOf" srcId="{3A096370-AE1F-453C-A42C-9BFC3F013877}" destId="{566DF263-D98E-4956-91F8-90B0F84D803D}" srcOrd="9" destOrd="0" presId="urn:microsoft.com/office/officeart/2018/2/layout/IconLabelList"/>
    <dgm:cxn modelId="{4C3F1445-C9F7-491E-9807-961355A2610D}" type="presParOf" srcId="{3A096370-AE1F-453C-A42C-9BFC3F013877}" destId="{F8AE51EA-9AD4-4C38-9D39-54460CFEF45B}" srcOrd="10" destOrd="0" presId="urn:microsoft.com/office/officeart/2018/2/layout/IconLabelList"/>
    <dgm:cxn modelId="{DF1C8AF3-9C31-42DE-A295-08C8F8A3D540}" type="presParOf" srcId="{F8AE51EA-9AD4-4C38-9D39-54460CFEF45B}" destId="{99B2E9AE-AC65-4E9B-B010-F5C7FE279A7B}" srcOrd="0" destOrd="0" presId="urn:microsoft.com/office/officeart/2018/2/layout/IconLabelList"/>
    <dgm:cxn modelId="{AF8188F1-6B7C-47DF-8094-0B226EAAA7F5}" type="presParOf" srcId="{F8AE51EA-9AD4-4C38-9D39-54460CFEF45B}" destId="{9D1B1482-9606-4A9D-8489-64FF4DD97F25}" srcOrd="1" destOrd="0" presId="urn:microsoft.com/office/officeart/2018/2/layout/IconLabelList"/>
    <dgm:cxn modelId="{6029B11C-4F85-44B8-99D9-3BB710FEB93E}" type="presParOf" srcId="{F8AE51EA-9AD4-4C38-9D39-54460CFEF45B}" destId="{064D03DD-ACB7-458F-B9D7-03F1E0E3089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15EAAE-B1AA-4CBC-8BB8-867D0F2B4148}" type="doc">
      <dgm:prSet loTypeId="urn:microsoft.com/office/officeart/2018/5/layout/IconCircleLabelList" loCatId="icon" qsTypeId="urn:microsoft.com/office/officeart/2005/8/quickstyle/simple1" qsCatId="simple" csTypeId="urn:microsoft.com/office/officeart/2005/8/colors/accent3_3" csCatId="accent3" phldr="1"/>
      <dgm:spPr/>
      <dgm:t>
        <a:bodyPr/>
        <a:lstStyle/>
        <a:p>
          <a:endParaRPr lang="en-US"/>
        </a:p>
      </dgm:t>
    </dgm:pt>
    <dgm:pt modelId="{708A16F8-5982-4B31-A2F9-B18859C18F45}">
      <dgm:prSet/>
      <dgm:spPr/>
      <dgm:t>
        <a:bodyPr/>
        <a:lstStyle/>
        <a:p>
          <a:pPr>
            <a:lnSpc>
              <a:spcPct val="100000"/>
            </a:lnSpc>
            <a:defRPr cap="all"/>
          </a:pPr>
          <a:r>
            <a:rPr lang="en-US"/>
            <a:t>Efficiency</a:t>
          </a:r>
        </a:p>
      </dgm:t>
    </dgm:pt>
    <dgm:pt modelId="{1A55B6C7-549B-4BF6-A077-1CFB258725E1}" type="parTrans" cxnId="{C7AE84F3-4153-4F80-AE94-2FF277E5A0F8}">
      <dgm:prSet/>
      <dgm:spPr/>
      <dgm:t>
        <a:bodyPr/>
        <a:lstStyle/>
        <a:p>
          <a:endParaRPr lang="en-US"/>
        </a:p>
      </dgm:t>
    </dgm:pt>
    <dgm:pt modelId="{E3D28159-314B-4A30-A3D3-2152501CE281}" type="sibTrans" cxnId="{C7AE84F3-4153-4F80-AE94-2FF277E5A0F8}">
      <dgm:prSet/>
      <dgm:spPr/>
      <dgm:t>
        <a:bodyPr/>
        <a:lstStyle/>
        <a:p>
          <a:endParaRPr lang="en-US"/>
        </a:p>
      </dgm:t>
    </dgm:pt>
    <dgm:pt modelId="{C275EB3D-C01A-4165-8C9F-EE5F8F94FEB9}">
      <dgm:prSet/>
      <dgm:spPr/>
      <dgm:t>
        <a:bodyPr/>
        <a:lstStyle/>
        <a:p>
          <a:pPr>
            <a:lnSpc>
              <a:spcPct val="100000"/>
            </a:lnSpc>
            <a:defRPr cap="all"/>
          </a:pPr>
          <a:r>
            <a:rPr lang="en-US"/>
            <a:t>Safety</a:t>
          </a:r>
        </a:p>
      </dgm:t>
    </dgm:pt>
    <dgm:pt modelId="{814E2CC9-A53A-4BFA-83E5-3F8AD784CA22}" type="parTrans" cxnId="{D0458AE7-B90B-4E74-BD1D-588E39396532}">
      <dgm:prSet/>
      <dgm:spPr/>
      <dgm:t>
        <a:bodyPr/>
        <a:lstStyle/>
        <a:p>
          <a:endParaRPr lang="en-US"/>
        </a:p>
      </dgm:t>
    </dgm:pt>
    <dgm:pt modelId="{AEFBC422-13EE-4F95-81EB-CE0170EF3891}" type="sibTrans" cxnId="{D0458AE7-B90B-4E74-BD1D-588E39396532}">
      <dgm:prSet/>
      <dgm:spPr/>
      <dgm:t>
        <a:bodyPr/>
        <a:lstStyle/>
        <a:p>
          <a:endParaRPr lang="en-US"/>
        </a:p>
      </dgm:t>
    </dgm:pt>
    <dgm:pt modelId="{A6C2E9F9-6B91-4BB0-8DCF-F2B42091CE03}">
      <dgm:prSet/>
      <dgm:spPr/>
      <dgm:t>
        <a:bodyPr/>
        <a:lstStyle/>
        <a:p>
          <a:pPr>
            <a:lnSpc>
              <a:spcPct val="100000"/>
            </a:lnSpc>
            <a:defRPr cap="all"/>
          </a:pPr>
          <a:r>
            <a:rPr lang="en-US"/>
            <a:t>cost savings</a:t>
          </a:r>
        </a:p>
      </dgm:t>
    </dgm:pt>
    <dgm:pt modelId="{8920A0A6-EFE3-4BD5-8304-CC3BC6321C29}" type="parTrans" cxnId="{EA1C3687-C9BD-4FA5-A42B-E777DCD5A769}">
      <dgm:prSet/>
      <dgm:spPr/>
      <dgm:t>
        <a:bodyPr/>
        <a:lstStyle/>
        <a:p>
          <a:endParaRPr lang="en-US"/>
        </a:p>
      </dgm:t>
    </dgm:pt>
    <dgm:pt modelId="{08C01502-606A-493A-B189-B6D9D8EB5340}" type="sibTrans" cxnId="{EA1C3687-C9BD-4FA5-A42B-E777DCD5A769}">
      <dgm:prSet/>
      <dgm:spPr/>
      <dgm:t>
        <a:bodyPr/>
        <a:lstStyle/>
        <a:p>
          <a:endParaRPr lang="en-US"/>
        </a:p>
      </dgm:t>
    </dgm:pt>
    <dgm:pt modelId="{CF10DB58-2A5E-46AC-966B-27E6273F2867}">
      <dgm:prSet/>
      <dgm:spPr/>
      <dgm:t>
        <a:bodyPr/>
        <a:lstStyle/>
        <a:p>
          <a:pPr>
            <a:lnSpc>
              <a:spcPct val="100000"/>
            </a:lnSpc>
            <a:defRPr cap="all"/>
          </a:pPr>
          <a:r>
            <a:rPr lang="en-US"/>
            <a:t>sustainability.</a:t>
          </a:r>
        </a:p>
      </dgm:t>
    </dgm:pt>
    <dgm:pt modelId="{8F423B90-BDCB-40EF-A916-D0A93F4BED2B}" type="parTrans" cxnId="{510FCBD2-89DE-4905-911C-AEDA1BC49157}">
      <dgm:prSet/>
      <dgm:spPr/>
      <dgm:t>
        <a:bodyPr/>
        <a:lstStyle/>
        <a:p>
          <a:endParaRPr lang="en-US"/>
        </a:p>
      </dgm:t>
    </dgm:pt>
    <dgm:pt modelId="{48DD5A19-D585-4D1B-8271-1D56B1D69DA8}" type="sibTrans" cxnId="{510FCBD2-89DE-4905-911C-AEDA1BC49157}">
      <dgm:prSet/>
      <dgm:spPr/>
      <dgm:t>
        <a:bodyPr/>
        <a:lstStyle/>
        <a:p>
          <a:endParaRPr lang="en-US"/>
        </a:p>
      </dgm:t>
    </dgm:pt>
    <dgm:pt modelId="{410EC566-5835-4C66-AD33-BE30D5BAF7F7}" type="pres">
      <dgm:prSet presAssocID="{6E15EAAE-B1AA-4CBC-8BB8-867D0F2B4148}" presName="root" presStyleCnt="0">
        <dgm:presLayoutVars>
          <dgm:dir/>
          <dgm:resizeHandles val="exact"/>
        </dgm:presLayoutVars>
      </dgm:prSet>
      <dgm:spPr/>
    </dgm:pt>
    <dgm:pt modelId="{DEC4B7AE-D810-4929-81CF-A1417514316E}" type="pres">
      <dgm:prSet presAssocID="{708A16F8-5982-4B31-A2F9-B18859C18F45}" presName="compNode" presStyleCnt="0"/>
      <dgm:spPr/>
    </dgm:pt>
    <dgm:pt modelId="{D02162EF-D3C5-4FDC-9A05-A7B597EB11E9}" type="pres">
      <dgm:prSet presAssocID="{708A16F8-5982-4B31-A2F9-B18859C18F45}" presName="iconBgRect" presStyleLbl="bgShp" presStyleIdx="0" presStyleCnt="4"/>
      <dgm:spPr/>
    </dgm:pt>
    <dgm:pt modelId="{859E6F0A-45D1-4114-8527-14F52D8CAB5E}" type="pres">
      <dgm:prSet presAssocID="{708A16F8-5982-4B31-A2F9-B18859C18F4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7F92E443-58DB-4DA3-9E77-9816CD445E92}" type="pres">
      <dgm:prSet presAssocID="{708A16F8-5982-4B31-A2F9-B18859C18F45}" presName="spaceRect" presStyleCnt="0"/>
      <dgm:spPr/>
    </dgm:pt>
    <dgm:pt modelId="{65385BA3-6445-4FBE-A143-7AD6824AC94A}" type="pres">
      <dgm:prSet presAssocID="{708A16F8-5982-4B31-A2F9-B18859C18F45}" presName="textRect" presStyleLbl="revTx" presStyleIdx="0" presStyleCnt="4">
        <dgm:presLayoutVars>
          <dgm:chMax val="1"/>
          <dgm:chPref val="1"/>
        </dgm:presLayoutVars>
      </dgm:prSet>
      <dgm:spPr/>
    </dgm:pt>
    <dgm:pt modelId="{CC2BA84B-96D1-4871-A15D-A7F7270C7D35}" type="pres">
      <dgm:prSet presAssocID="{E3D28159-314B-4A30-A3D3-2152501CE281}" presName="sibTrans" presStyleCnt="0"/>
      <dgm:spPr/>
    </dgm:pt>
    <dgm:pt modelId="{1518365E-22A6-41BC-BE00-E47EC289BDD7}" type="pres">
      <dgm:prSet presAssocID="{C275EB3D-C01A-4165-8C9F-EE5F8F94FEB9}" presName="compNode" presStyleCnt="0"/>
      <dgm:spPr/>
    </dgm:pt>
    <dgm:pt modelId="{18D2CE69-C046-4ABD-9420-DF43BCC6EAA4}" type="pres">
      <dgm:prSet presAssocID="{C275EB3D-C01A-4165-8C9F-EE5F8F94FEB9}" presName="iconBgRect" presStyleLbl="bgShp" presStyleIdx="1" presStyleCnt="4"/>
      <dgm:spPr/>
    </dgm:pt>
    <dgm:pt modelId="{1CD5B847-3971-4864-8166-D50233B43B4B}" type="pres">
      <dgm:prSet presAssocID="{C275EB3D-C01A-4165-8C9F-EE5F8F94FEB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tecting Hand"/>
        </a:ext>
      </dgm:extLst>
    </dgm:pt>
    <dgm:pt modelId="{20FAD64A-EDC6-4A3D-84C9-05C46794AE97}" type="pres">
      <dgm:prSet presAssocID="{C275EB3D-C01A-4165-8C9F-EE5F8F94FEB9}" presName="spaceRect" presStyleCnt="0"/>
      <dgm:spPr/>
    </dgm:pt>
    <dgm:pt modelId="{8500BA73-3748-4CFB-9B2F-7C5D49314998}" type="pres">
      <dgm:prSet presAssocID="{C275EB3D-C01A-4165-8C9F-EE5F8F94FEB9}" presName="textRect" presStyleLbl="revTx" presStyleIdx="1" presStyleCnt="4">
        <dgm:presLayoutVars>
          <dgm:chMax val="1"/>
          <dgm:chPref val="1"/>
        </dgm:presLayoutVars>
      </dgm:prSet>
      <dgm:spPr/>
    </dgm:pt>
    <dgm:pt modelId="{B99126A2-DA8D-41A8-AC0D-F5FC43C55DD4}" type="pres">
      <dgm:prSet presAssocID="{AEFBC422-13EE-4F95-81EB-CE0170EF3891}" presName="sibTrans" presStyleCnt="0"/>
      <dgm:spPr/>
    </dgm:pt>
    <dgm:pt modelId="{D68FB934-4E0A-411A-B07F-1E2A14F4DB3B}" type="pres">
      <dgm:prSet presAssocID="{A6C2E9F9-6B91-4BB0-8DCF-F2B42091CE03}" presName="compNode" presStyleCnt="0"/>
      <dgm:spPr/>
    </dgm:pt>
    <dgm:pt modelId="{90091DD3-3A4C-47E5-95CE-400FD0D7BEF8}" type="pres">
      <dgm:prSet presAssocID="{A6C2E9F9-6B91-4BB0-8DCF-F2B42091CE03}" presName="iconBgRect" presStyleLbl="bgShp" presStyleIdx="2" presStyleCnt="4"/>
      <dgm:spPr/>
    </dgm:pt>
    <dgm:pt modelId="{5AAE47AD-6CFB-4B7E-B00C-D41245E014A7}" type="pres">
      <dgm:prSet presAssocID="{A6C2E9F9-6B91-4BB0-8DCF-F2B42091CE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 modelId="{C9620A7A-587D-4A00-A430-BB1502437923}" type="pres">
      <dgm:prSet presAssocID="{A6C2E9F9-6B91-4BB0-8DCF-F2B42091CE03}" presName="spaceRect" presStyleCnt="0"/>
      <dgm:spPr/>
    </dgm:pt>
    <dgm:pt modelId="{19F685F6-3EF2-4BCA-8494-CA20714FF398}" type="pres">
      <dgm:prSet presAssocID="{A6C2E9F9-6B91-4BB0-8DCF-F2B42091CE03}" presName="textRect" presStyleLbl="revTx" presStyleIdx="2" presStyleCnt="4">
        <dgm:presLayoutVars>
          <dgm:chMax val="1"/>
          <dgm:chPref val="1"/>
        </dgm:presLayoutVars>
      </dgm:prSet>
      <dgm:spPr/>
    </dgm:pt>
    <dgm:pt modelId="{76505C3C-CA6A-4E5E-889C-28F6E17C8696}" type="pres">
      <dgm:prSet presAssocID="{08C01502-606A-493A-B189-B6D9D8EB5340}" presName="sibTrans" presStyleCnt="0"/>
      <dgm:spPr/>
    </dgm:pt>
    <dgm:pt modelId="{08470704-392A-4D53-9DF2-2ACF95BF79C4}" type="pres">
      <dgm:prSet presAssocID="{CF10DB58-2A5E-46AC-966B-27E6273F2867}" presName="compNode" presStyleCnt="0"/>
      <dgm:spPr/>
    </dgm:pt>
    <dgm:pt modelId="{5190F9FC-8D5C-4D01-B9D3-BC626CBE80C2}" type="pres">
      <dgm:prSet presAssocID="{CF10DB58-2A5E-46AC-966B-27E6273F2867}" presName="iconBgRect" presStyleLbl="bgShp" presStyleIdx="3" presStyleCnt="4"/>
      <dgm:spPr/>
    </dgm:pt>
    <dgm:pt modelId="{13614752-AC8F-4487-BA51-9A4BA17F52D2}" type="pres">
      <dgm:prSet presAssocID="{CF10DB58-2A5E-46AC-966B-27E6273F286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stainability"/>
        </a:ext>
      </dgm:extLst>
    </dgm:pt>
    <dgm:pt modelId="{04AFA190-FBA7-4A24-8323-0235AC4A56EF}" type="pres">
      <dgm:prSet presAssocID="{CF10DB58-2A5E-46AC-966B-27E6273F2867}" presName="spaceRect" presStyleCnt="0"/>
      <dgm:spPr/>
    </dgm:pt>
    <dgm:pt modelId="{A267CD5B-9602-4D02-817E-B7A7FFD0D505}" type="pres">
      <dgm:prSet presAssocID="{CF10DB58-2A5E-46AC-966B-27E6273F2867}" presName="textRect" presStyleLbl="revTx" presStyleIdx="3" presStyleCnt="4">
        <dgm:presLayoutVars>
          <dgm:chMax val="1"/>
          <dgm:chPref val="1"/>
        </dgm:presLayoutVars>
      </dgm:prSet>
      <dgm:spPr/>
    </dgm:pt>
  </dgm:ptLst>
  <dgm:cxnLst>
    <dgm:cxn modelId="{13E4C51B-596D-4249-A082-0548A8512B72}" type="presOf" srcId="{6E15EAAE-B1AA-4CBC-8BB8-867D0F2B4148}" destId="{410EC566-5835-4C66-AD33-BE30D5BAF7F7}" srcOrd="0" destOrd="0" presId="urn:microsoft.com/office/officeart/2018/5/layout/IconCircleLabelList"/>
    <dgm:cxn modelId="{4628C784-D473-4907-878E-7CCCAFA66F98}" type="presOf" srcId="{C275EB3D-C01A-4165-8C9F-EE5F8F94FEB9}" destId="{8500BA73-3748-4CFB-9B2F-7C5D49314998}" srcOrd="0" destOrd="0" presId="urn:microsoft.com/office/officeart/2018/5/layout/IconCircleLabelList"/>
    <dgm:cxn modelId="{EA1C3687-C9BD-4FA5-A42B-E777DCD5A769}" srcId="{6E15EAAE-B1AA-4CBC-8BB8-867D0F2B4148}" destId="{A6C2E9F9-6B91-4BB0-8DCF-F2B42091CE03}" srcOrd="2" destOrd="0" parTransId="{8920A0A6-EFE3-4BD5-8304-CC3BC6321C29}" sibTransId="{08C01502-606A-493A-B189-B6D9D8EB5340}"/>
    <dgm:cxn modelId="{2EF87FAC-ECA8-4790-9C71-C97779B3C72F}" type="presOf" srcId="{CF10DB58-2A5E-46AC-966B-27E6273F2867}" destId="{A267CD5B-9602-4D02-817E-B7A7FFD0D505}" srcOrd="0" destOrd="0" presId="urn:microsoft.com/office/officeart/2018/5/layout/IconCircleLabelList"/>
    <dgm:cxn modelId="{BC8077CC-5ACB-40BA-9736-5894F8B69D4B}" type="presOf" srcId="{708A16F8-5982-4B31-A2F9-B18859C18F45}" destId="{65385BA3-6445-4FBE-A143-7AD6824AC94A}" srcOrd="0" destOrd="0" presId="urn:microsoft.com/office/officeart/2018/5/layout/IconCircleLabelList"/>
    <dgm:cxn modelId="{510FCBD2-89DE-4905-911C-AEDA1BC49157}" srcId="{6E15EAAE-B1AA-4CBC-8BB8-867D0F2B4148}" destId="{CF10DB58-2A5E-46AC-966B-27E6273F2867}" srcOrd="3" destOrd="0" parTransId="{8F423B90-BDCB-40EF-A916-D0A93F4BED2B}" sibTransId="{48DD5A19-D585-4D1B-8271-1D56B1D69DA8}"/>
    <dgm:cxn modelId="{D0458AE7-B90B-4E74-BD1D-588E39396532}" srcId="{6E15EAAE-B1AA-4CBC-8BB8-867D0F2B4148}" destId="{C275EB3D-C01A-4165-8C9F-EE5F8F94FEB9}" srcOrd="1" destOrd="0" parTransId="{814E2CC9-A53A-4BFA-83E5-3F8AD784CA22}" sibTransId="{AEFBC422-13EE-4F95-81EB-CE0170EF3891}"/>
    <dgm:cxn modelId="{6DB7A6EC-02C6-44A6-86D1-60377875D370}" type="presOf" srcId="{A6C2E9F9-6B91-4BB0-8DCF-F2B42091CE03}" destId="{19F685F6-3EF2-4BCA-8494-CA20714FF398}" srcOrd="0" destOrd="0" presId="urn:microsoft.com/office/officeart/2018/5/layout/IconCircleLabelList"/>
    <dgm:cxn modelId="{C7AE84F3-4153-4F80-AE94-2FF277E5A0F8}" srcId="{6E15EAAE-B1AA-4CBC-8BB8-867D0F2B4148}" destId="{708A16F8-5982-4B31-A2F9-B18859C18F45}" srcOrd="0" destOrd="0" parTransId="{1A55B6C7-549B-4BF6-A077-1CFB258725E1}" sibTransId="{E3D28159-314B-4A30-A3D3-2152501CE281}"/>
    <dgm:cxn modelId="{A009ED74-B3B6-46B8-AB39-A1C531D488EE}" type="presParOf" srcId="{410EC566-5835-4C66-AD33-BE30D5BAF7F7}" destId="{DEC4B7AE-D810-4929-81CF-A1417514316E}" srcOrd="0" destOrd="0" presId="urn:microsoft.com/office/officeart/2018/5/layout/IconCircleLabelList"/>
    <dgm:cxn modelId="{EF57D817-5C21-485E-83E4-7E1E5383BE1D}" type="presParOf" srcId="{DEC4B7AE-D810-4929-81CF-A1417514316E}" destId="{D02162EF-D3C5-4FDC-9A05-A7B597EB11E9}" srcOrd="0" destOrd="0" presId="urn:microsoft.com/office/officeart/2018/5/layout/IconCircleLabelList"/>
    <dgm:cxn modelId="{541684A7-68B1-4CF1-979F-D42BEE16C85E}" type="presParOf" srcId="{DEC4B7AE-D810-4929-81CF-A1417514316E}" destId="{859E6F0A-45D1-4114-8527-14F52D8CAB5E}" srcOrd="1" destOrd="0" presId="urn:microsoft.com/office/officeart/2018/5/layout/IconCircleLabelList"/>
    <dgm:cxn modelId="{47B41F01-8DCD-4C4E-98D1-E5B6F87EFEAC}" type="presParOf" srcId="{DEC4B7AE-D810-4929-81CF-A1417514316E}" destId="{7F92E443-58DB-4DA3-9E77-9816CD445E92}" srcOrd="2" destOrd="0" presId="urn:microsoft.com/office/officeart/2018/5/layout/IconCircleLabelList"/>
    <dgm:cxn modelId="{9649545C-09F4-4938-AFF3-23CDEA57773C}" type="presParOf" srcId="{DEC4B7AE-D810-4929-81CF-A1417514316E}" destId="{65385BA3-6445-4FBE-A143-7AD6824AC94A}" srcOrd="3" destOrd="0" presId="urn:microsoft.com/office/officeart/2018/5/layout/IconCircleLabelList"/>
    <dgm:cxn modelId="{246C8560-532E-4283-9990-D13DA1C062C3}" type="presParOf" srcId="{410EC566-5835-4C66-AD33-BE30D5BAF7F7}" destId="{CC2BA84B-96D1-4871-A15D-A7F7270C7D35}" srcOrd="1" destOrd="0" presId="urn:microsoft.com/office/officeart/2018/5/layout/IconCircleLabelList"/>
    <dgm:cxn modelId="{81065E12-DBAE-40D3-9975-72634B05FEA9}" type="presParOf" srcId="{410EC566-5835-4C66-AD33-BE30D5BAF7F7}" destId="{1518365E-22A6-41BC-BE00-E47EC289BDD7}" srcOrd="2" destOrd="0" presId="urn:microsoft.com/office/officeart/2018/5/layout/IconCircleLabelList"/>
    <dgm:cxn modelId="{93697F90-DBE3-47DD-AFC6-BB08FBAA99EF}" type="presParOf" srcId="{1518365E-22A6-41BC-BE00-E47EC289BDD7}" destId="{18D2CE69-C046-4ABD-9420-DF43BCC6EAA4}" srcOrd="0" destOrd="0" presId="urn:microsoft.com/office/officeart/2018/5/layout/IconCircleLabelList"/>
    <dgm:cxn modelId="{5994F08D-31B0-4553-B392-EB355DB6848B}" type="presParOf" srcId="{1518365E-22A6-41BC-BE00-E47EC289BDD7}" destId="{1CD5B847-3971-4864-8166-D50233B43B4B}" srcOrd="1" destOrd="0" presId="urn:microsoft.com/office/officeart/2018/5/layout/IconCircleLabelList"/>
    <dgm:cxn modelId="{B959C078-B0AE-472B-B922-1F0479A42A74}" type="presParOf" srcId="{1518365E-22A6-41BC-BE00-E47EC289BDD7}" destId="{20FAD64A-EDC6-4A3D-84C9-05C46794AE97}" srcOrd="2" destOrd="0" presId="urn:microsoft.com/office/officeart/2018/5/layout/IconCircleLabelList"/>
    <dgm:cxn modelId="{0BA2D15F-5C2F-4169-ABAF-7E15DA43C3A8}" type="presParOf" srcId="{1518365E-22A6-41BC-BE00-E47EC289BDD7}" destId="{8500BA73-3748-4CFB-9B2F-7C5D49314998}" srcOrd="3" destOrd="0" presId="urn:microsoft.com/office/officeart/2018/5/layout/IconCircleLabelList"/>
    <dgm:cxn modelId="{C43BFB49-4A6A-41B5-9323-BD5E515E04C1}" type="presParOf" srcId="{410EC566-5835-4C66-AD33-BE30D5BAF7F7}" destId="{B99126A2-DA8D-41A8-AC0D-F5FC43C55DD4}" srcOrd="3" destOrd="0" presId="urn:microsoft.com/office/officeart/2018/5/layout/IconCircleLabelList"/>
    <dgm:cxn modelId="{9F964C04-FCF4-4B0D-B1E5-782F89E0F6E0}" type="presParOf" srcId="{410EC566-5835-4C66-AD33-BE30D5BAF7F7}" destId="{D68FB934-4E0A-411A-B07F-1E2A14F4DB3B}" srcOrd="4" destOrd="0" presId="urn:microsoft.com/office/officeart/2018/5/layout/IconCircleLabelList"/>
    <dgm:cxn modelId="{09C869DD-41DB-484B-9FE3-5D52DAAADF8C}" type="presParOf" srcId="{D68FB934-4E0A-411A-B07F-1E2A14F4DB3B}" destId="{90091DD3-3A4C-47E5-95CE-400FD0D7BEF8}" srcOrd="0" destOrd="0" presId="urn:microsoft.com/office/officeart/2018/5/layout/IconCircleLabelList"/>
    <dgm:cxn modelId="{E24F19DB-27A3-4568-A697-04F78BEF4A64}" type="presParOf" srcId="{D68FB934-4E0A-411A-B07F-1E2A14F4DB3B}" destId="{5AAE47AD-6CFB-4B7E-B00C-D41245E014A7}" srcOrd="1" destOrd="0" presId="urn:microsoft.com/office/officeart/2018/5/layout/IconCircleLabelList"/>
    <dgm:cxn modelId="{B0AD8354-CFAC-4780-821A-DC9039D94763}" type="presParOf" srcId="{D68FB934-4E0A-411A-B07F-1E2A14F4DB3B}" destId="{C9620A7A-587D-4A00-A430-BB1502437923}" srcOrd="2" destOrd="0" presId="urn:microsoft.com/office/officeart/2018/5/layout/IconCircleLabelList"/>
    <dgm:cxn modelId="{31A57740-B710-4710-B110-421D5151AD03}" type="presParOf" srcId="{D68FB934-4E0A-411A-B07F-1E2A14F4DB3B}" destId="{19F685F6-3EF2-4BCA-8494-CA20714FF398}" srcOrd="3" destOrd="0" presId="urn:microsoft.com/office/officeart/2018/5/layout/IconCircleLabelList"/>
    <dgm:cxn modelId="{66C754E5-C392-4AA6-B175-F0C2B80261AC}" type="presParOf" srcId="{410EC566-5835-4C66-AD33-BE30D5BAF7F7}" destId="{76505C3C-CA6A-4E5E-889C-28F6E17C8696}" srcOrd="5" destOrd="0" presId="urn:microsoft.com/office/officeart/2018/5/layout/IconCircleLabelList"/>
    <dgm:cxn modelId="{0EF0A130-9952-4C70-97D5-18CCA8D5C27D}" type="presParOf" srcId="{410EC566-5835-4C66-AD33-BE30D5BAF7F7}" destId="{08470704-392A-4D53-9DF2-2ACF95BF79C4}" srcOrd="6" destOrd="0" presId="urn:microsoft.com/office/officeart/2018/5/layout/IconCircleLabelList"/>
    <dgm:cxn modelId="{2B0A81E5-357F-4167-AB4D-D96DD6D7BDBB}" type="presParOf" srcId="{08470704-392A-4D53-9DF2-2ACF95BF79C4}" destId="{5190F9FC-8D5C-4D01-B9D3-BC626CBE80C2}" srcOrd="0" destOrd="0" presId="urn:microsoft.com/office/officeart/2018/5/layout/IconCircleLabelList"/>
    <dgm:cxn modelId="{A3A45471-87C2-41D0-98F4-3AAC88EFDC8A}" type="presParOf" srcId="{08470704-392A-4D53-9DF2-2ACF95BF79C4}" destId="{13614752-AC8F-4487-BA51-9A4BA17F52D2}" srcOrd="1" destOrd="0" presId="urn:microsoft.com/office/officeart/2018/5/layout/IconCircleLabelList"/>
    <dgm:cxn modelId="{9E00AC1B-61B2-4C4E-8B10-06FBCD9AFA81}" type="presParOf" srcId="{08470704-392A-4D53-9DF2-2ACF95BF79C4}" destId="{04AFA190-FBA7-4A24-8323-0235AC4A56EF}" srcOrd="2" destOrd="0" presId="urn:microsoft.com/office/officeart/2018/5/layout/IconCircleLabelList"/>
    <dgm:cxn modelId="{8250265C-FCA8-4799-AC01-F324AAD82041}" type="presParOf" srcId="{08470704-392A-4D53-9DF2-2ACF95BF79C4}" destId="{A267CD5B-9602-4D02-817E-B7A7FFD0D50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746F48-E3A8-4317-BFCF-BDED7DD5295E}" type="doc">
      <dgm:prSet loTypeId="urn:microsoft.com/office/officeart/2005/8/layout/vList3" loCatId="list" qsTypeId="urn:microsoft.com/office/officeart/2005/8/quickstyle/simple1" qsCatId="simple" csTypeId="urn:microsoft.com/office/officeart/2005/8/colors/accent3_3" csCatId="accent3" phldr="1"/>
      <dgm:spPr/>
    </dgm:pt>
    <dgm:pt modelId="{F0BA538A-1138-4691-ABCB-EE788EE10E1E}">
      <dgm:prSet phldrT="[Text]"/>
      <dgm:spPr/>
      <dgm:t>
        <a:bodyPr/>
        <a:lstStyle/>
        <a:p>
          <a:pPr>
            <a:buFont typeface="+mj-lt"/>
            <a:buAutoNum type="arabicPeriod"/>
          </a:pPr>
          <a:r>
            <a:rPr lang="en-US" dirty="0"/>
            <a:t>You invest in intelligent devices</a:t>
          </a:r>
        </a:p>
      </dgm:t>
    </dgm:pt>
    <dgm:pt modelId="{9F190342-5F35-4B44-A13B-13633E0CFEA4}" type="parTrans" cxnId="{01D35D2E-43CB-434C-984B-0EE45F5BB596}">
      <dgm:prSet/>
      <dgm:spPr/>
      <dgm:t>
        <a:bodyPr/>
        <a:lstStyle/>
        <a:p>
          <a:endParaRPr lang="en-US"/>
        </a:p>
      </dgm:t>
    </dgm:pt>
    <dgm:pt modelId="{D2CC15E9-831D-4F21-B149-4D5682F8B8F3}" type="sibTrans" cxnId="{01D35D2E-43CB-434C-984B-0EE45F5BB596}">
      <dgm:prSet/>
      <dgm:spPr/>
      <dgm:t>
        <a:bodyPr/>
        <a:lstStyle/>
        <a:p>
          <a:endParaRPr lang="en-US"/>
        </a:p>
      </dgm:t>
    </dgm:pt>
    <dgm:pt modelId="{BF7DB975-90F4-4C95-BE3F-8CD31917E00A}">
      <dgm:prSet phldrT="[Text]"/>
      <dgm:spPr/>
      <dgm:t>
        <a:bodyPr/>
        <a:lstStyle/>
        <a:p>
          <a:pPr>
            <a:buFont typeface="+mj-lt"/>
            <a:buAutoNum type="arabicPeriod"/>
          </a:pPr>
          <a:r>
            <a:rPr lang="en-US" dirty="0"/>
            <a:t>Supports Integration of assets</a:t>
          </a:r>
        </a:p>
      </dgm:t>
    </dgm:pt>
    <dgm:pt modelId="{775FED6E-15A9-48FA-8658-C9E52155B388}" type="parTrans" cxnId="{2964947E-8C05-4239-B843-553B72504F82}">
      <dgm:prSet/>
      <dgm:spPr/>
      <dgm:t>
        <a:bodyPr/>
        <a:lstStyle/>
        <a:p>
          <a:endParaRPr lang="en-US"/>
        </a:p>
      </dgm:t>
    </dgm:pt>
    <dgm:pt modelId="{16065762-2F9C-45A8-92AD-80F10319465F}" type="sibTrans" cxnId="{2964947E-8C05-4239-B843-553B72504F82}">
      <dgm:prSet/>
      <dgm:spPr/>
      <dgm:t>
        <a:bodyPr/>
        <a:lstStyle/>
        <a:p>
          <a:endParaRPr lang="en-US"/>
        </a:p>
      </dgm:t>
    </dgm:pt>
    <dgm:pt modelId="{4B3B7C0E-B51D-4C54-952E-7A8F5F2E43C4}" type="pres">
      <dgm:prSet presAssocID="{5F746F48-E3A8-4317-BFCF-BDED7DD5295E}" presName="linearFlow" presStyleCnt="0">
        <dgm:presLayoutVars>
          <dgm:dir/>
          <dgm:resizeHandles val="exact"/>
        </dgm:presLayoutVars>
      </dgm:prSet>
      <dgm:spPr/>
    </dgm:pt>
    <dgm:pt modelId="{B125471C-6986-45C9-9C58-01FE58C9B118}" type="pres">
      <dgm:prSet presAssocID="{F0BA538A-1138-4691-ABCB-EE788EE10E1E}" presName="composite" presStyleCnt="0"/>
      <dgm:spPr/>
    </dgm:pt>
    <dgm:pt modelId="{F1F2A2F1-F8E4-4852-9B6C-A5D8604D1642}" type="pres">
      <dgm:prSet presAssocID="{F0BA538A-1138-4691-ABCB-EE788EE10E1E}" presName="imgShp" presStyleLbl="fgImgPlac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nk outline"/>
        </a:ext>
      </dgm:extLst>
    </dgm:pt>
    <dgm:pt modelId="{C0DE5814-2FE1-4A2D-B8E5-899E52C8DEB0}" type="pres">
      <dgm:prSet presAssocID="{F0BA538A-1138-4691-ABCB-EE788EE10E1E}" presName="txShp" presStyleLbl="node1" presStyleIdx="0" presStyleCnt="2" custLinFactNeighborX="11759" custLinFactNeighborY="350">
        <dgm:presLayoutVars>
          <dgm:bulletEnabled val="1"/>
        </dgm:presLayoutVars>
      </dgm:prSet>
      <dgm:spPr/>
    </dgm:pt>
    <dgm:pt modelId="{52177D75-1479-4C1D-9B0C-AA3169B60722}" type="pres">
      <dgm:prSet presAssocID="{D2CC15E9-831D-4F21-B149-4D5682F8B8F3}" presName="spacing" presStyleCnt="0"/>
      <dgm:spPr/>
    </dgm:pt>
    <dgm:pt modelId="{ABDB4767-2092-4C70-95FD-F3E7FEBF52C6}" type="pres">
      <dgm:prSet presAssocID="{BF7DB975-90F4-4C95-BE3F-8CD31917E00A}" presName="composite" presStyleCnt="0"/>
      <dgm:spPr/>
    </dgm:pt>
    <dgm:pt modelId="{0DE56873-CA26-4985-A31D-662CFABCF05B}" type="pres">
      <dgm:prSet presAssocID="{BF7DB975-90F4-4C95-BE3F-8CD31917E00A}" presName="imgShp" presStyleLbl="fgImgPlac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yncing cloud outline"/>
        </a:ext>
      </dgm:extLst>
    </dgm:pt>
    <dgm:pt modelId="{A6DB44EB-91A7-4841-9F3F-101F88705B7E}" type="pres">
      <dgm:prSet presAssocID="{BF7DB975-90F4-4C95-BE3F-8CD31917E00A}" presName="txShp" presStyleLbl="node1" presStyleIdx="1" presStyleCnt="2" custLinFactNeighborX="11759" custLinFactNeighborY="-1353">
        <dgm:presLayoutVars>
          <dgm:bulletEnabled val="1"/>
        </dgm:presLayoutVars>
      </dgm:prSet>
      <dgm:spPr/>
    </dgm:pt>
  </dgm:ptLst>
  <dgm:cxnLst>
    <dgm:cxn modelId="{82381E01-E038-4E06-9197-9D8BBA76DE42}" type="presOf" srcId="{5F746F48-E3A8-4317-BFCF-BDED7DD5295E}" destId="{4B3B7C0E-B51D-4C54-952E-7A8F5F2E43C4}" srcOrd="0" destOrd="0" presId="urn:microsoft.com/office/officeart/2005/8/layout/vList3"/>
    <dgm:cxn modelId="{9D795316-E54C-483E-AF67-35BACFADA9AD}" type="presOf" srcId="{F0BA538A-1138-4691-ABCB-EE788EE10E1E}" destId="{C0DE5814-2FE1-4A2D-B8E5-899E52C8DEB0}" srcOrd="0" destOrd="0" presId="urn:microsoft.com/office/officeart/2005/8/layout/vList3"/>
    <dgm:cxn modelId="{01D35D2E-43CB-434C-984B-0EE45F5BB596}" srcId="{5F746F48-E3A8-4317-BFCF-BDED7DD5295E}" destId="{F0BA538A-1138-4691-ABCB-EE788EE10E1E}" srcOrd="0" destOrd="0" parTransId="{9F190342-5F35-4B44-A13B-13633E0CFEA4}" sibTransId="{D2CC15E9-831D-4F21-B149-4D5682F8B8F3}"/>
    <dgm:cxn modelId="{2964947E-8C05-4239-B843-553B72504F82}" srcId="{5F746F48-E3A8-4317-BFCF-BDED7DD5295E}" destId="{BF7DB975-90F4-4C95-BE3F-8CD31917E00A}" srcOrd="1" destOrd="0" parTransId="{775FED6E-15A9-48FA-8658-C9E52155B388}" sibTransId="{16065762-2F9C-45A8-92AD-80F10319465F}"/>
    <dgm:cxn modelId="{06FD65A9-D557-4F1A-AAF4-FE168C8EA5CC}" type="presOf" srcId="{BF7DB975-90F4-4C95-BE3F-8CD31917E00A}" destId="{A6DB44EB-91A7-4841-9F3F-101F88705B7E}" srcOrd="0" destOrd="0" presId="urn:microsoft.com/office/officeart/2005/8/layout/vList3"/>
    <dgm:cxn modelId="{D0E70E55-00DD-4924-A569-F250F8A79B80}" type="presParOf" srcId="{4B3B7C0E-B51D-4C54-952E-7A8F5F2E43C4}" destId="{B125471C-6986-45C9-9C58-01FE58C9B118}" srcOrd="0" destOrd="0" presId="urn:microsoft.com/office/officeart/2005/8/layout/vList3"/>
    <dgm:cxn modelId="{EB19ECC5-C473-4FFE-861D-1F207DA2417E}" type="presParOf" srcId="{B125471C-6986-45C9-9C58-01FE58C9B118}" destId="{F1F2A2F1-F8E4-4852-9B6C-A5D8604D1642}" srcOrd="0" destOrd="0" presId="urn:microsoft.com/office/officeart/2005/8/layout/vList3"/>
    <dgm:cxn modelId="{6F8884F0-331B-4300-941C-0E099C216A91}" type="presParOf" srcId="{B125471C-6986-45C9-9C58-01FE58C9B118}" destId="{C0DE5814-2FE1-4A2D-B8E5-899E52C8DEB0}" srcOrd="1" destOrd="0" presId="urn:microsoft.com/office/officeart/2005/8/layout/vList3"/>
    <dgm:cxn modelId="{6A1E9184-91A3-4F1A-9C26-98535FBBED40}" type="presParOf" srcId="{4B3B7C0E-B51D-4C54-952E-7A8F5F2E43C4}" destId="{52177D75-1479-4C1D-9B0C-AA3169B60722}" srcOrd="1" destOrd="0" presId="urn:microsoft.com/office/officeart/2005/8/layout/vList3"/>
    <dgm:cxn modelId="{48DF2B1D-5F6A-4F20-9AB6-36997E813A82}" type="presParOf" srcId="{4B3B7C0E-B51D-4C54-952E-7A8F5F2E43C4}" destId="{ABDB4767-2092-4C70-95FD-F3E7FEBF52C6}" srcOrd="2" destOrd="0" presId="urn:microsoft.com/office/officeart/2005/8/layout/vList3"/>
    <dgm:cxn modelId="{5769C2E7-464E-4B34-9B69-97F260901F21}" type="presParOf" srcId="{ABDB4767-2092-4C70-95FD-F3E7FEBF52C6}" destId="{0DE56873-CA26-4985-A31D-662CFABCF05B}" srcOrd="0" destOrd="0" presId="urn:microsoft.com/office/officeart/2005/8/layout/vList3"/>
    <dgm:cxn modelId="{DF3E98F1-918B-475D-8998-A57B3EC9FC1C}" type="presParOf" srcId="{ABDB4767-2092-4C70-95FD-F3E7FEBF52C6}" destId="{A6DB44EB-91A7-4841-9F3F-101F88705B7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BBB411-DD3B-46A5-8BA4-DA5899B95394}" type="doc">
      <dgm:prSet loTypeId="urn:microsoft.com/office/officeart/2008/layout/VerticalCurvedList" loCatId="list" qsTypeId="urn:microsoft.com/office/officeart/2005/8/quickstyle/simple1" qsCatId="simple" csTypeId="urn:microsoft.com/office/officeart/2005/8/colors/accent3_3" csCatId="accent3" phldr="1"/>
      <dgm:spPr/>
      <dgm:t>
        <a:bodyPr/>
        <a:lstStyle/>
        <a:p>
          <a:endParaRPr lang="en-US"/>
        </a:p>
      </dgm:t>
    </dgm:pt>
    <dgm:pt modelId="{3304F76F-45CA-4256-9E28-4B127648E46B}">
      <dgm:prSet phldrT="[Text]"/>
      <dgm:spPr/>
      <dgm:t>
        <a:bodyPr/>
        <a:lstStyle/>
        <a:p>
          <a:r>
            <a:rPr lang="en-US" dirty="0"/>
            <a:t>Reduced site visits</a:t>
          </a:r>
        </a:p>
      </dgm:t>
    </dgm:pt>
    <dgm:pt modelId="{05EC370B-2E04-445B-9547-BD564E823434}" type="parTrans" cxnId="{8D6045D4-E92A-406E-B1FB-00B01898D4F4}">
      <dgm:prSet/>
      <dgm:spPr/>
      <dgm:t>
        <a:bodyPr/>
        <a:lstStyle/>
        <a:p>
          <a:endParaRPr lang="en-US"/>
        </a:p>
      </dgm:t>
    </dgm:pt>
    <dgm:pt modelId="{4F6846A7-6AF5-4C6F-8527-5225DFAA49BD}" type="sibTrans" cxnId="{8D6045D4-E92A-406E-B1FB-00B01898D4F4}">
      <dgm:prSet/>
      <dgm:spPr/>
      <dgm:t>
        <a:bodyPr/>
        <a:lstStyle/>
        <a:p>
          <a:endParaRPr lang="en-US"/>
        </a:p>
      </dgm:t>
    </dgm:pt>
    <dgm:pt modelId="{B18D9412-14BD-405C-8968-004E69E8C6A1}">
      <dgm:prSet phldrT="[Text]"/>
      <dgm:spPr/>
      <dgm:t>
        <a:bodyPr/>
        <a:lstStyle/>
        <a:p>
          <a:r>
            <a:rPr lang="en-US" dirty="0"/>
            <a:t>Reduced downtime</a:t>
          </a:r>
        </a:p>
      </dgm:t>
    </dgm:pt>
    <dgm:pt modelId="{87724D26-37DC-4223-B40F-F792E966D770}" type="parTrans" cxnId="{5173F678-8574-433C-837F-E652C42F56A7}">
      <dgm:prSet/>
      <dgm:spPr/>
      <dgm:t>
        <a:bodyPr/>
        <a:lstStyle/>
        <a:p>
          <a:endParaRPr lang="en-US"/>
        </a:p>
      </dgm:t>
    </dgm:pt>
    <dgm:pt modelId="{EC4C9E4E-EAB9-4DD9-BF08-99A1CD2F4883}" type="sibTrans" cxnId="{5173F678-8574-433C-837F-E652C42F56A7}">
      <dgm:prSet/>
      <dgm:spPr/>
      <dgm:t>
        <a:bodyPr/>
        <a:lstStyle/>
        <a:p>
          <a:endParaRPr lang="en-US"/>
        </a:p>
      </dgm:t>
    </dgm:pt>
    <dgm:pt modelId="{050B7A7F-8E67-46C6-AF99-BE82E62A8821}">
      <dgm:prSet phldrT="[Text]"/>
      <dgm:spPr/>
      <dgm:t>
        <a:bodyPr/>
        <a:lstStyle/>
        <a:p>
          <a:r>
            <a:rPr lang="en-US" dirty="0"/>
            <a:t>Better metering revenue assurance</a:t>
          </a:r>
        </a:p>
      </dgm:t>
    </dgm:pt>
    <dgm:pt modelId="{3299B0EB-8AF4-414C-A6AB-143BAFD165D4}" type="parTrans" cxnId="{4D0F4575-E348-43F0-AFE5-A1FCAD5CE849}">
      <dgm:prSet/>
      <dgm:spPr/>
      <dgm:t>
        <a:bodyPr/>
        <a:lstStyle/>
        <a:p>
          <a:endParaRPr lang="en-US"/>
        </a:p>
      </dgm:t>
    </dgm:pt>
    <dgm:pt modelId="{D1A167EF-C2CE-45C1-86ED-528B68F37558}" type="sibTrans" cxnId="{4D0F4575-E348-43F0-AFE5-A1FCAD5CE849}">
      <dgm:prSet/>
      <dgm:spPr/>
      <dgm:t>
        <a:bodyPr/>
        <a:lstStyle/>
        <a:p>
          <a:endParaRPr lang="en-US"/>
        </a:p>
      </dgm:t>
    </dgm:pt>
    <dgm:pt modelId="{B6B2DD1E-7DFF-4A50-BB26-78EE5F2A70C7}" type="pres">
      <dgm:prSet presAssocID="{F7BBB411-DD3B-46A5-8BA4-DA5899B95394}" presName="Name0" presStyleCnt="0">
        <dgm:presLayoutVars>
          <dgm:chMax val="7"/>
          <dgm:chPref val="7"/>
          <dgm:dir/>
        </dgm:presLayoutVars>
      </dgm:prSet>
      <dgm:spPr/>
    </dgm:pt>
    <dgm:pt modelId="{1078BFF9-DA35-42DC-B0A2-9B71B45BA01E}" type="pres">
      <dgm:prSet presAssocID="{F7BBB411-DD3B-46A5-8BA4-DA5899B95394}" presName="Name1" presStyleCnt="0"/>
      <dgm:spPr/>
    </dgm:pt>
    <dgm:pt modelId="{7A167A24-3A39-4F2A-8C2A-2A9A6CA0EAC9}" type="pres">
      <dgm:prSet presAssocID="{F7BBB411-DD3B-46A5-8BA4-DA5899B95394}" presName="cycle" presStyleCnt="0"/>
      <dgm:spPr/>
    </dgm:pt>
    <dgm:pt modelId="{E1CB890F-C7BF-4DC4-9315-D349C9EE9462}" type="pres">
      <dgm:prSet presAssocID="{F7BBB411-DD3B-46A5-8BA4-DA5899B95394}" presName="srcNode" presStyleLbl="node1" presStyleIdx="0" presStyleCnt="3"/>
      <dgm:spPr/>
    </dgm:pt>
    <dgm:pt modelId="{02B22953-1F7E-418A-B9DC-689E8EA754FD}" type="pres">
      <dgm:prSet presAssocID="{F7BBB411-DD3B-46A5-8BA4-DA5899B95394}" presName="conn" presStyleLbl="parChTrans1D2" presStyleIdx="0" presStyleCnt="1"/>
      <dgm:spPr/>
    </dgm:pt>
    <dgm:pt modelId="{70CA6E06-E2BA-49F6-B0FA-CEB378EB4163}" type="pres">
      <dgm:prSet presAssocID="{F7BBB411-DD3B-46A5-8BA4-DA5899B95394}" presName="extraNode" presStyleLbl="node1" presStyleIdx="0" presStyleCnt="3"/>
      <dgm:spPr/>
    </dgm:pt>
    <dgm:pt modelId="{49C2D398-919A-495C-86D8-B2D946220E43}" type="pres">
      <dgm:prSet presAssocID="{F7BBB411-DD3B-46A5-8BA4-DA5899B95394}" presName="dstNode" presStyleLbl="node1" presStyleIdx="0" presStyleCnt="3"/>
      <dgm:spPr/>
    </dgm:pt>
    <dgm:pt modelId="{973631EE-B5CF-42C6-94E9-DEB64A6BD0EC}" type="pres">
      <dgm:prSet presAssocID="{3304F76F-45CA-4256-9E28-4B127648E46B}" presName="text_1" presStyleLbl="node1" presStyleIdx="0" presStyleCnt="3">
        <dgm:presLayoutVars>
          <dgm:bulletEnabled val="1"/>
        </dgm:presLayoutVars>
      </dgm:prSet>
      <dgm:spPr/>
    </dgm:pt>
    <dgm:pt modelId="{DBC823D7-7E96-4242-A3F1-85B7E6C95447}" type="pres">
      <dgm:prSet presAssocID="{3304F76F-45CA-4256-9E28-4B127648E46B}" presName="accent_1" presStyleCnt="0"/>
      <dgm:spPr/>
    </dgm:pt>
    <dgm:pt modelId="{0152CF14-D486-4305-8E36-2090623A8F2C}" type="pres">
      <dgm:prSet presAssocID="{3304F76F-45CA-4256-9E28-4B127648E46B}" presName="accentRepeatNode" presStyleLbl="solidFgAcc1" presStyleIdx="0" presStyleCnt="3"/>
      <dgm:spPr/>
    </dgm:pt>
    <dgm:pt modelId="{AA705A30-81DD-4F21-B0AE-211BDFA1FBDC}" type="pres">
      <dgm:prSet presAssocID="{B18D9412-14BD-405C-8968-004E69E8C6A1}" presName="text_2" presStyleLbl="node1" presStyleIdx="1" presStyleCnt="3">
        <dgm:presLayoutVars>
          <dgm:bulletEnabled val="1"/>
        </dgm:presLayoutVars>
      </dgm:prSet>
      <dgm:spPr/>
    </dgm:pt>
    <dgm:pt modelId="{AF734A20-FA78-4611-AA8A-1AEE51C8A56C}" type="pres">
      <dgm:prSet presAssocID="{B18D9412-14BD-405C-8968-004E69E8C6A1}" presName="accent_2" presStyleCnt="0"/>
      <dgm:spPr/>
    </dgm:pt>
    <dgm:pt modelId="{C3A7E781-2265-4FE4-94C1-ADEC292CBE88}" type="pres">
      <dgm:prSet presAssocID="{B18D9412-14BD-405C-8968-004E69E8C6A1}" presName="accentRepeatNode" presStyleLbl="solidFgAcc1" presStyleIdx="1" presStyleCnt="3"/>
      <dgm:spPr/>
    </dgm:pt>
    <dgm:pt modelId="{6B315338-8136-4614-9C2A-9CB89101838C}" type="pres">
      <dgm:prSet presAssocID="{050B7A7F-8E67-46C6-AF99-BE82E62A8821}" presName="text_3" presStyleLbl="node1" presStyleIdx="2" presStyleCnt="3">
        <dgm:presLayoutVars>
          <dgm:bulletEnabled val="1"/>
        </dgm:presLayoutVars>
      </dgm:prSet>
      <dgm:spPr/>
    </dgm:pt>
    <dgm:pt modelId="{18511F69-3317-49FC-9737-01276E5D0177}" type="pres">
      <dgm:prSet presAssocID="{050B7A7F-8E67-46C6-AF99-BE82E62A8821}" presName="accent_3" presStyleCnt="0"/>
      <dgm:spPr/>
    </dgm:pt>
    <dgm:pt modelId="{8D3B6855-3163-424B-A687-6F2F84F7222A}" type="pres">
      <dgm:prSet presAssocID="{050B7A7F-8E67-46C6-AF99-BE82E62A8821}" presName="accentRepeatNode" presStyleLbl="solidFgAcc1" presStyleIdx="2" presStyleCnt="3"/>
      <dgm:spPr/>
    </dgm:pt>
  </dgm:ptLst>
  <dgm:cxnLst>
    <dgm:cxn modelId="{BDC45824-C23F-463C-B2E7-841D4BC5B43D}" type="presOf" srcId="{3304F76F-45CA-4256-9E28-4B127648E46B}" destId="{973631EE-B5CF-42C6-94E9-DEB64A6BD0EC}" srcOrd="0" destOrd="0" presId="urn:microsoft.com/office/officeart/2008/layout/VerticalCurvedList"/>
    <dgm:cxn modelId="{19E9E435-F59A-4E99-A62E-B3BEBED13E5C}" type="presOf" srcId="{4F6846A7-6AF5-4C6F-8527-5225DFAA49BD}" destId="{02B22953-1F7E-418A-B9DC-689E8EA754FD}" srcOrd="0" destOrd="0" presId="urn:microsoft.com/office/officeart/2008/layout/VerticalCurvedList"/>
    <dgm:cxn modelId="{45D40E50-F445-49A8-9916-033A506ED507}" type="presOf" srcId="{050B7A7F-8E67-46C6-AF99-BE82E62A8821}" destId="{6B315338-8136-4614-9C2A-9CB89101838C}" srcOrd="0" destOrd="0" presId="urn:microsoft.com/office/officeart/2008/layout/VerticalCurvedList"/>
    <dgm:cxn modelId="{4D0F4575-E348-43F0-AFE5-A1FCAD5CE849}" srcId="{F7BBB411-DD3B-46A5-8BA4-DA5899B95394}" destId="{050B7A7F-8E67-46C6-AF99-BE82E62A8821}" srcOrd="2" destOrd="0" parTransId="{3299B0EB-8AF4-414C-A6AB-143BAFD165D4}" sibTransId="{D1A167EF-C2CE-45C1-86ED-528B68F37558}"/>
    <dgm:cxn modelId="{5173F678-8574-433C-837F-E652C42F56A7}" srcId="{F7BBB411-DD3B-46A5-8BA4-DA5899B95394}" destId="{B18D9412-14BD-405C-8968-004E69E8C6A1}" srcOrd="1" destOrd="0" parTransId="{87724D26-37DC-4223-B40F-F792E966D770}" sibTransId="{EC4C9E4E-EAB9-4DD9-BF08-99A1CD2F4883}"/>
    <dgm:cxn modelId="{0ABE459D-6CB8-4D66-BD5A-75B713232C3C}" type="presOf" srcId="{F7BBB411-DD3B-46A5-8BA4-DA5899B95394}" destId="{B6B2DD1E-7DFF-4A50-BB26-78EE5F2A70C7}" srcOrd="0" destOrd="0" presId="urn:microsoft.com/office/officeart/2008/layout/VerticalCurvedList"/>
    <dgm:cxn modelId="{8D6045D4-E92A-406E-B1FB-00B01898D4F4}" srcId="{F7BBB411-DD3B-46A5-8BA4-DA5899B95394}" destId="{3304F76F-45CA-4256-9E28-4B127648E46B}" srcOrd="0" destOrd="0" parTransId="{05EC370B-2E04-445B-9547-BD564E823434}" sibTransId="{4F6846A7-6AF5-4C6F-8527-5225DFAA49BD}"/>
    <dgm:cxn modelId="{3715A0E9-B3BF-4ED7-82B4-7F7583D6D621}" type="presOf" srcId="{B18D9412-14BD-405C-8968-004E69E8C6A1}" destId="{AA705A30-81DD-4F21-B0AE-211BDFA1FBDC}" srcOrd="0" destOrd="0" presId="urn:microsoft.com/office/officeart/2008/layout/VerticalCurvedList"/>
    <dgm:cxn modelId="{C38345D8-B734-4B66-8E3B-906BF6358CEF}" type="presParOf" srcId="{B6B2DD1E-7DFF-4A50-BB26-78EE5F2A70C7}" destId="{1078BFF9-DA35-42DC-B0A2-9B71B45BA01E}" srcOrd="0" destOrd="0" presId="urn:microsoft.com/office/officeart/2008/layout/VerticalCurvedList"/>
    <dgm:cxn modelId="{19935E35-DBD5-4405-9397-EA67ED2424C3}" type="presParOf" srcId="{1078BFF9-DA35-42DC-B0A2-9B71B45BA01E}" destId="{7A167A24-3A39-4F2A-8C2A-2A9A6CA0EAC9}" srcOrd="0" destOrd="0" presId="urn:microsoft.com/office/officeart/2008/layout/VerticalCurvedList"/>
    <dgm:cxn modelId="{5F583515-C880-466F-9C63-52139C00715C}" type="presParOf" srcId="{7A167A24-3A39-4F2A-8C2A-2A9A6CA0EAC9}" destId="{E1CB890F-C7BF-4DC4-9315-D349C9EE9462}" srcOrd="0" destOrd="0" presId="urn:microsoft.com/office/officeart/2008/layout/VerticalCurvedList"/>
    <dgm:cxn modelId="{56C13A32-154F-49A5-A6AF-9703336D9BE4}" type="presParOf" srcId="{7A167A24-3A39-4F2A-8C2A-2A9A6CA0EAC9}" destId="{02B22953-1F7E-418A-B9DC-689E8EA754FD}" srcOrd="1" destOrd="0" presId="urn:microsoft.com/office/officeart/2008/layout/VerticalCurvedList"/>
    <dgm:cxn modelId="{024654F3-1C76-4E0C-9C8C-FCB16C7C10D0}" type="presParOf" srcId="{7A167A24-3A39-4F2A-8C2A-2A9A6CA0EAC9}" destId="{70CA6E06-E2BA-49F6-B0FA-CEB378EB4163}" srcOrd="2" destOrd="0" presId="urn:microsoft.com/office/officeart/2008/layout/VerticalCurvedList"/>
    <dgm:cxn modelId="{4D0A8032-023C-42CE-9669-54C1C9E1E619}" type="presParOf" srcId="{7A167A24-3A39-4F2A-8C2A-2A9A6CA0EAC9}" destId="{49C2D398-919A-495C-86D8-B2D946220E43}" srcOrd="3" destOrd="0" presId="urn:microsoft.com/office/officeart/2008/layout/VerticalCurvedList"/>
    <dgm:cxn modelId="{E8FD769B-4538-4752-925A-E093B7C7AEE4}" type="presParOf" srcId="{1078BFF9-DA35-42DC-B0A2-9B71B45BA01E}" destId="{973631EE-B5CF-42C6-94E9-DEB64A6BD0EC}" srcOrd="1" destOrd="0" presId="urn:microsoft.com/office/officeart/2008/layout/VerticalCurvedList"/>
    <dgm:cxn modelId="{E8B956DF-FD99-44BF-B6A8-AEF3DAFB7CE1}" type="presParOf" srcId="{1078BFF9-DA35-42DC-B0A2-9B71B45BA01E}" destId="{DBC823D7-7E96-4242-A3F1-85B7E6C95447}" srcOrd="2" destOrd="0" presId="urn:microsoft.com/office/officeart/2008/layout/VerticalCurvedList"/>
    <dgm:cxn modelId="{F9B585E0-E5AE-4B05-A1AC-D9A68F208441}" type="presParOf" srcId="{DBC823D7-7E96-4242-A3F1-85B7E6C95447}" destId="{0152CF14-D486-4305-8E36-2090623A8F2C}" srcOrd="0" destOrd="0" presId="urn:microsoft.com/office/officeart/2008/layout/VerticalCurvedList"/>
    <dgm:cxn modelId="{D7C40BA7-74A6-4860-91EB-3CCC65A24998}" type="presParOf" srcId="{1078BFF9-DA35-42DC-B0A2-9B71B45BA01E}" destId="{AA705A30-81DD-4F21-B0AE-211BDFA1FBDC}" srcOrd="3" destOrd="0" presId="urn:microsoft.com/office/officeart/2008/layout/VerticalCurvedList"/>
    <dgm:cxn modelId="{514ED05E-235D-4DBD-BC4B-5EF06D6A5484}" type="presParOf" srcId="{1078BFF9-DA35-42DC-B0A2-9B71B45BA01E}" destId="{AF734A20-FA78-4611-AA8A-1AEE51C8A56C}" srcOrd="4" destOrd="0" presId="urn:microsoft.com/office/officeart/2008/layout/VerticalCurvedList"/>
    <dgm:cxn modelId="{00DD65B4-C7BA-48CC-9329-69C402262F8F}" type="presParOf" srcId="{AF734A20-FA78-4611-AA8A-1AEE51C8A56C}" destId="{C3A7E781-2265-4FE4-94C1-ADEC292CBE88}" srcOrd="0" destOrd="0" presId="urn:microsoft.com/office/officeart/2008/layout/VerticalCurvedList"/>
    <dgm:cxn modelId="{4407D9A4-D8B0-4625-AED9-B095BC805006}" type="presParOf" srcId="{1078BFF9-DA35-42DC-B0A2-9B71B45BA01E}" destId="{6B315338-8136-4614-9C2A-9CB89101838C}" srcOrd="5" destOrd="0" presId="urn:microsoft.com/office/officeart/2008/layout/VerticalCurvedList"/>
    <dgm:cxn modelId="{77F4CD90-F2DF-44BF-B695-BBD49645E5DE}" type="presParOf" srcId="{1078BFF9-DA35-42DC-B0A2-9B71B45BA01E}" destId="{18511F69-3317-49FC-9737-01276E5D0177}" srcOrd="6" destOrd="0" presId="urn:microsoft.com/office/officeart/2008/layout/VerticalCurvedList"/>
    <dgm:cxn modelId="{B7D2E332-3EF4-455A-8F2F-52E9E717B6E0}" type="presParOf" srcId="{18511F69-3317-49FC-9737-01276E5D0177}" destId="{8D3B6855-3163-424B-A687-6F2F84F7222A}"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5543A5-657A-4B91-8E09-D4195CD29FEB}" type="doc">
      <dgm:prSet loTypeId="urn:microsoft.com/office/officeart/2005/8/layout/bList2" loCatId="list" qsTypeId="urn:microsoft.com/office/officeart/2005/8/quickstyle/simple1" qsCatId="simple" csTypeId="urn:microsoft.com/office/officeart/2005/8/colors/accent3_1" csCatId="accent3" phldr="1"/>
      <dgm:spPr/>
      <dgm:t>
        <a:bodyPr/>
        <a:lstStyle/>
        <a:p>
          <a:endParaRPr lang="en-US"/>
        </a:p>
      </dgm:t>
    </dgm:pt>
    <dgm:pt modelId="{456F9113-9F58-402B-BFBA-B054B685160E}">
      <dgm:prSet phldrT="[Text]"/>
      <dgm:spPr/>
      <dgm:t>
        <a:bodyPr/>
        <a:lstStyle/>
        <a:p>
          <a:r>
            <a:rPr lang="en-US" dirty="0"/>
            <a:t>AI-based anomaly detection</a:t>
          </a:r>
        </a:p>
      </dgm:t>
    </dgm:pt>
    <dgm:pt modelId="{967D5D6C-7D8B-4020-9CC1-F201E95C1E71}" type="parTrans" cxnId="{5EB87E6A-4176-44DA-A54B-672F2766B4A5}">
      <dgm:prSet/>
      <dgm:spPr/>
      <dgm:t>
        <a:bodyPr/>
        <a:lstStyle/>
        <a:p>
          <a:endParaRPr lang="en-US"/>
        </a:p>
      </dgm:t>
    </dgm:pt>
    <dgm:pt modelId="{27EE5AED-1B0C-451A-B92E-B6FA6AF6DB73}" type="sibTrans" cxnId="{5EB87E6A-4176-44DA-A54B-672F2766B4A5}">
      <dgm:prSet/>
      <dgm:spPr/>
      <dgm:t>
        <a:bodyPr/>
        <a:lstStyle/>
        <a:p>
          <a:endParaRPr lang="en-US"/>
        </a:p>
      </dgm:t>
    </dgm:pt>
    <dgm:pt modelId="{07DCE337-B355-4C3C-B94E-E03E13C60ECD}">
      <dgm:prSet phldrT="[Text]"/>
      <dgm:spPr/>
      <dgm:t>
        <a:bodyPr/>
        <a:lstStyle/>
        <a:p>
          <a:r>
            <a:rPr lang="en-US" dirty="0"/>
            <a:t>Digital twins</a:t>
          </a:r>
        </a:p>
      </dgm:t>
    </dgm:pt>
    <dgm:pt modelId="{23732BDB-137D-4363-B9A6-42031D06607B}" type="parTrans" cxnId="{2C4EEBA0-7A37-48DD-A040-7E4DF076DFFF}">
      <dgm:prSet/>
      <dgm:spPr/>
      <dgm:t>
        <a:bodyPr/>
        <a:lstStyle/>
        <a:p>
          <a:endParaRPr lang="en-US"/>
        </a:p>
      </dgm:t>
    </dgm:pt>
    <dgm:pt modelId="{EB8D0075-D6FD-42E1-B754-A06D5E3FB187}" type="sibTrans" cxnId="{2C4EEBA0-7A37-48DD-A040-7E4DF076DFFF}">
      <dgm:prSet/>
      <dgm:spPr/>
      <dgm:t>
        <a:bodyPr/>
        <a:lstStyle/>
        <a:p>
          <a:endParaRPr lang="en-US"/>
        </a:p>
      </dgm:t>
    </dgm:pt>
    <dgm:pt modelId="{13A729F4-1633-47CF-B537-A951430D16EE}">
      <dgm:prSet/>
      <dgm:spPr/>
      <dgm:t>
        <a:bodyPr/>
        <a:lstStyle/>
        <a:p>
          <a:r>
            <a:rPr lang="en-US"/>
            <a:t>Cloud analytics</a:t>
          </a:r>
          <a:endParaRPr lang="en-US" dirty="0"/>
        </a:p>
      </dgm:t>
    </dgm:pt>
    <dgm:pt modelId="{04C0DD69-2C3E-4820-AD2F-2F2B487FFED7}" type="parTrans" cxnId="{FBE226B4-54C0-44CD-B08A-CCDCCC8E87C8}">
      <dgm:prSet/>
      <dgm:spPr/>
      <dgm:t>
        <a:bodyPr/>
        <a:lstStyle/>
        <a:p>
          <a:endParaRPr lang="en-US"/>
        </a:p>
      </dgm:t>
    </dgm:pt>
    <dgm:pt modelId="{853F4FD2-CCA1-46D8-B915-6542E34FA4D1}" type="sibTrans" cxnId="{FBE226B4-54C0-44CD-B08A-CCDCCC8E87C8}">
      <dgm:prSet/>
      <dgm:spPr/>
      <dgm:t>
        <a:bodyPr/>
        <a:lstStyle/>
        <a:p>
          <a:endParaRPr lang="en-US"/>
        </a:p>
      </dgm:t>
    </dgm:pt>
    <dgm:pt modelId="{CDA4AA75-485A-4CD1-9019-8E36A7704626}">
      <dgm:prSet/>
      <dgm:spPr/>
      <dgm:t>
        <a:bodyPr/>
        <a:lstStyle/>
        <a:p>
          <a:r>
            <a:rPr lang="en-US"/>
            <a:t>Integrated pipeline optimization</a:t>
          </a:r>
          <a:endParaRPr lang="en-US" dirty="0"/>
        </a:p>
      </dgm:t>
    </dgm:pt>
    <dgm:pt modelId="{4AD1DA73-BBB0-4B96-8229-72B4DF7F2421}" type="parTrans" cxnId="{D74DB6FE-4221-4FB5-8CF2-7F01AD9989A1}">
      <dgm:prSet/>
      <dgm:spPr/>
      <dgm:t>
        <a:bodyPr/>
        <a:lstStyle/>
        <a:p>
          <a:endParaRPr lang="en-US"/>
        </a:p>
      </dgm:t>
    </dgm:pt>
    <dgm:pt modelId="{5D38C8B7-373C-4275-950F-28244F5412CE}" type="sibTrans" cxnId="{D74DB6FE-4221-4FB5-8CF2-7F01AD9989A1}">
      <dgm:prSet/>
      <dgm:spPr/>
      <dgm:t>
        <a:bodyPr/>
        <a:lstStyle/>
        <a:p>
          <a:endParaRPr lang="en-US"/>
        </a:p>
      </dgm:t>
    </dgm:pt>
    <dgm:pt modelId="{99BEB0FB-34E4-414D-A9E3-9BFB77EA0175}">
      <dgm:prSet/>
      <dgm:spPr/>
      <dgm:t>
        <a:bodyPr/>
        <a:lstStyle/>
        <a:p>
          <a:r>
            <a:rPr lang="en-US"/>
            <a:t>Remote unmanned stations</a:t>
          </a:r>
          <a:endParaRPr lang="en-US" dirty="0"/>
        </a:p>
      </dgm:t>
    </dgm:pt>
    <dgm:pt modelId="{404AE22E-D61B-4C8D-BE36-3E69ED157FFB}" type="parTrans" cxnId="{01911B6A-357C-403F-9233-AB378388E4A0}">
      <dgm:prSet/>
      <dgm:spPr/>
      <dgm:t>
        <a:bodyPr/>
        <a:lstStyle/>
        <a:p>
          <a:endParaRPr lang="en-US"/>
        </a:p>
      </dgm:t>
    </dgm:pt>
    <dgm:pt modelId="{F0630750-8922-400F-BAF5-AA3B5FFA387F}" type="sibTrans" cxnId="{01911B6A-357C-403F-9233-AB378388E4A0}">
      <dgm:prSet/>
      <dgm:spPr/>
      <dgm:t>
        <a:bodyPr/>
        <a:lstStyle/>
        <a:p>
          <a:endParaRPr lang="en-US"/>
        </a:p>
      </dgm:t>
    </dgm:pt>
    <dgm:pt modelId="{E3B454BA-B11C-4DDC-915D-F719AB65AB07}" type="pres">
      <dgm:prSet presAssocID="{B25543A5-657A-4B91-8E09-D4195CD29FEB}" presName="diagram" presStyleCnt="0">
        <dgm:presLayoutVars>
          <dgm:dir/>
          <dgm:animLvl val="lvl"/>
          <dgm:resizeHandles val="exact"/>
        </dgm:presLayoutVars>
      </dgm:prSet>
      <dgm:spPr/>
    </dgm:pt>
    <dgm:pt modelId="{2F94AFE8-44C2-4036-A461-71DB79E0C257}" type="pres">
      <dgm:prSet presAssocID="{456F9113-9F58-402B-BFBA-B054B685160E}" presName="compNode" presStyleCnt="0"/>
      <dgm:spPr/>
    </dgm:pt>
    <dgm:pt modelId="{3B5E3FB8-C25B-4D5D-9FC3-BE83E0863A4E}" type="pres">
      <dgm:prSet presAssocID="{456F9113-9F58-402B-BFBA-B054B685160E}" presName="childRect" presStyleLbl="bgAcc1" presStyleIdx="0" presStyleCnt="5">
        <dgm:presLayoutVars>
          <dgm:bulletEnabled val="1"/>
        </dgm:presLayoutVars>
      </dgm:prSet>
      <dgm:spPr/>
    </dgm:pt>
    <dgm:pt modelId="{ECE2B352-FAAD-4F8C-8F6C-521723FB15F7}" type="pres">
      <dgm:prSet presAssocID="{456F9113-9F58-402B-BFBA-B054B685160E}" presName="parentText" presStyleLbl="node1" presStyleIdx="0" presStyleCnt="0">
        <dgm:presLayoutVars>
          <dgm:chMax val="0"/>
          <dgm:bulletEnabled val="1"/>
        </dgm:presLayoutVars>
      </dgm:prSet>
      <dgm:spPr/>
    </dgm:pt>
    <dgm:pt modelId="{2B5A9E53-B1E4-45EB-AA03-B5A48274BFBC}" type="pres">
      <dgm:prSet presAssocID="{456F9113-9F58-402B-BFBA-B054B685160E}" presName="parentRect" presStyleLbl="alignNode1" presStyleIdx="0" presStyleCnt="5"/>
      <dgm:spPr/>
    </dgm:pt>
    <dgm:pt modelId="{0E8D9218-0BBF-49C3-857E-C7F4BA327B1D}" type="pres">
      <dgm:prSet presAssocID="{456F9113-9F58-402B-BFBA-B054B685160E}" presName="adorn" presStyleLbl="fgAccFollow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llustrator outline"/>
        </a:ext>
      </dgm:extLst>
    </dgm:pt>
    <dgm:pt modelId="{D9D2EBA2-FC76-4630-BC46-70E79B9ACD3F}" type="pres">
      <dgm:prSet presAssocID="{27EE5AED-1B0C-451A-B92E-B6FA6AF6DB73}" presName="sibTrans" presStyleLbl="sibTrans2D1" presStyleIdx="0" presStyleCnt="0"/>
      <dgm:spPr/>
    </dgm:pt>
    <dgm:pt modelId="{5010B0FE-71A1-4C50-879D-3C5A07A455F3}" type="pres">
      <dgm:prSet presAssocID="{07DCE337-B355-4C3C-B94E-E03E13C60ECD}" presName="compNode" presStyleCnt="0"/>
      <dgm:spPr/>
    </dgm:pt>
    <dgm:pt modelId="{BB899DDE-163D-4B10-BC46-D9645FF6F7D2}" type="pres">
      <dgm:prSet presAssocID="{07DCE337-B355-4C3C-B94E-E03E13C60ECD}" presName="childRect" presStyleLbl="bgAcc1" presStyleIdx="1" presStyleCnt="5">
        <dgm:presLayoutVars>
          <dgm:bulletEnabled val="1"/>
        </dgm:presLayoutVars>
      </dgm:prSet>
      <dgm:spPr/>
    </dgm:pt>
    <dgm:pt modelId="{7E522BBE-D10D-4066-900B-B4C08103E763}" type="pres">
      <dgm:prSet presAssocID="{07DCE337-B355-4C3C-B94E-E03E13C60ECD}" presName="parentText" presStyleLbl="node1" presStyleIdx="0" presStyleCnt="0">
        <dgm:presLayoutVars>
          <dgm:chMax val="0"/>
          <dgm:bulletEnabled val="1"/>
        </dgm:presLayoutVars>
      </dgm:prSet>
      <dgm:spPr/>
    </dgm:pt>
    <dgm:pt modelId="{3235F67F-D2C4-4740-9B76-F2C84DB3A17F}" type="pres">
      <dgm:prSet presAssocID="{07DCE337-B355-4C3C-B94E-E03E13C60ECD}" presName="parentRect" presStyleLbl="alignNode1" presStyleIdx="1" presStyleCnt="5"/>
      <dgm:spPr/>
    </dgm:pt>
    <dgm:pt modelId="{BFBB18BD-F503-42E4-8907-483205B838E3}" type="pres">
      <dgm:prSet presAssocID="{07DCE337-B355-4C3C-B94E-E03E13C60ECD}" presName="adorn" presStyleLbl="fgAccFollow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rchitecture outline"/>
        </a:ext>
      </dgm:extLst>
    </dgm:pt>
    <dgm:pt modelId="{B65E506E-3B5D-4C45-B41C-3B7837CB38E1}" type="pres">
      <dgm:prSet presAssocID="{EB8D0075-D6FD-42E1-B754-A06D5E3FB187}" presName="sibTrans" presStyleLbl="sibTrans2D1" presStyleIdx="0" presStyleCnt="0"/>
      <dgm:spPr/>
    </dgm:pt>
    <dgm:pt modelId="{060F53F1-0702-4D64-969D-1C5D1F92A3C2}" type="pres">
      <dgm:prSet presAssocID="{CDA4AA75-485A-4CD1-9019-8E36A7704626}" presName="compNode" presStyleCnt="0"/>
      <dgm:spPr/>
    </dgm:pt>
    <dgm:pt modelId="{919EA88A-055F-42BF-BC8E-FB2B64D2BE3E}" type="pres">
      <dgm:prSet presAssocID="{CDA4AA75-485A-4CD1-9019-8E36A7704626}" presName="childRect" presStyleLbl="bgAcc1" presStyleIdx="2" presStyleCnt="5">
        <dgm:presLayoutVars>
          <dgm:bulletEnabled val="1"/>
        </dgm:presLayoutVars>
      </dgm:prSet>
      <dgm:spPr/>
    </dgm:pt>
    <dgm:pt modelId="{EBFD1DA2-9B10-4413-BF8C-3CC9539066E0}" type="pres">
      <dgm:prSet presAssocID="{CDA4AA75-485A-4CD1-9019-8E36A7704626}" presName="parentText" presStyleLbl="node1" presStyleIdx="0" presStyleCnt="0">
        <dgm:presLayoutVars>
          <dgm:chMax val="0"/>
          <dgm:bulletEnabled val="1"/>
        </dgm:presLayoutVars>
      </dgm:prSet>
      <dgm:spPr/>
    </dgm:pt>
    <dgm:pt modelId="{39609C0A-FCC2-43FA-A567-6D092627743A}" type="pres">
      <dgm:prSet presAssocID="{CDA4AA75-485A-4CD1-9019-8E36A7704626}" presName="parentRect" presStyleLbl="alignNode1" presStyleIdx="2" presStyleCnt="5"/>
      <dgm:spPr/>
    </dgm:pt>
    <dgm:pt modelId="{2748DC73-9926-4566-91B8-9F9CACE0076E}" type="pres">
      <dgm:prSet presAssocID="{CDA4AA75-485A-4CD1-9019-8E36A7704626}" presName="adorn" presStyleLbl="fgAccFollow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ears with solid fill"/>
        </a:ext>
      </dgm:extLst>
    </dgm:pt>
    <dgm:pt modelId="{697BFF7B-198D-4C6E-BE3F-41A13988ACC8}" type="pres">
      <dgm:prSet presAssocID="{5D38C8B7-373C-4275-950F-28244F5412CE}" presName="sibTrans" presStyleLbl="sibTrans2D1" presStyleIdx="0" presStyleCnt="0"/>
      <dgm:spPr/>
    </dgm:pt>
    <dgm:pt modelId="{8D5255ED-216B-4AAC-9380-46ADD2F44FB0}" type="pres">
      <dgm:prSet presAssocID="{13A729F4-1633-47CF-B537-A951430D16EE}" presName="compNode" presStyleCnt="0"/>
      <dgm:spPr/>
    </dgm:pt>
    <dgm:pt modelId="{D020EEC5-CE72-4F89-B6C9-A8157B39F59D}" type="pres">
      <dgm:prSet presAssocID="{13A729F4-1633-47CF-B537-A951430D16EE}" presName="childRect" presStyleLbl="bgAcc1" presStyleIdx="3" presStyleCnt="5">
        <dgm:presLayoutVars>
          <dgm:bulletEnabled val="1"/>
        </dgm:presLayoutVars>
      </dgm:prSet>
      <dgm:spPr/>
    </dgm:pt>
    <dgm:pt modelId="{5721927E-4DDF-4842-88DB-42DE37765914}" type="pres">
      <dgm:prSet presAssocID="{13A729F4-1633-47CF-B537-A951430D16EE}" presName="parentText" presStyleLbl="node1" presStyleIdx="0" presStyleCnt="0">
        <dgm:presLayoutVars>
          <dgm:chMax val="0"/>
          <dgm:bulletEnabled val="1"/>
        </dgm:presLayoutVars>
      </dgm:prSet>
      <dgm:spPr/>
    </dgm:pt>
    <dgm:pt modelId="{4E1F6DB0-43F3-46C2-87C9-1309B47F1CF9}" type="pres">
      <dgm:prSet presAssocID="{13A729F4-1633-47CF-B537-A951430D16EE}" presName="parentRect" presStyleLbl="alignNode1" presStyleIdx="3" presStyleCnt="5"/>
      <dgm:spPr/>
    </dgm:pt>
    <dgm:pt modelId="{0DA1990B-6FCE-4FC5-869A-2755C6688E70}" type="pres">
      <dgm:prSet presAssocID="{13A729F4-1633-47CF-B537-A951430D16EE}" presName="adorn" presStyleLbl="fgAccFollow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oud Computing outline"/>
        </a:ext>
      </dgm:extLst>
    </dgm:pt>
    <dgm:pt modelId="{D9CBB8FF-D6B6-4F3B-9391-FB852B52A5FA}" type="pres">
      <dgm:prSet presAssocID="{853F4FD2-CCA1-46D8-B915-6542E34FA4D1}" presName="sibTrans" presStyleLbl="sibTrans2D1" presStyleIdx="0" presStyleCnt="0"/>
      <dgm:spPr/>
    </dgm:pt>
    <dgm:pt modelId="{9057CF81-062A-4FD1-AF41-32162F4B8AED}" type="pres">
      <dgm:prSet presAssocID="{99BEB0FB-34E4-414D-A9E3-9BFB77EA0175}" presName="compNode" presStyleCnt="0"/>
      <dgm:spPr/>
    </dgm:pt>
    <dgm:pt modelId="{9587D85D-1C6A-4F87-9CFC-36BB41C8AB8F}" type="pres">
      <dgm:prSet presAssocID="{99BEB0FB-34E4-414D-A9E3-9BFB77EA0175}" presName="childRect" presStyleLbl="bgAcc1" presStyleIdx="4" presStyleCnt="5">
        <dgm:presLayoutVars>
          <dgm:bulletEnabled val="1"/>
        </dgm:presLayoutVars>
      </dgm:prSet>
      <dgm:spPr/>
    </dgm:pt>
    <dgm:pt modelId="{92864202-98F0-4709-B035-6CFA85CC0DE7}" type="pres">
      <dgm:prSet presAssocID="{99BEB0FB-34E4-414D-A9E3-9BFB77EA0175}" presName="parentText" presStyleLbl="node1" presStyleIdx="0" presStyleCnt="0">
        <dgm:presLayoutVars>
          <dgm:chMax val="0"/>
          <dgm:bulletEnabled val="1"/>
        </dgm:presLayoutVars>
      </dgm:prSet>
      <dgm:spPr/>
    </dgm:pt>
    <dgm:pt modelId="{713C2D93-9CF9-4F77-B3E1-417B76ABB657}" type="pres">
      <dgm:prSet presAssocID="{99BEB0FB-34E4-414D-A9E3-9BFB77EA0175}" presName="parentRect" presStyleLbl="alignNode1" presStyleIdx="4" presStyleCnt="5"/>
      <dgm:spPr/>
    </dgm:pt>
    <dgm:pt modelId="{65F4FBAD-3EC4-40B1-8190-2FEB713138A4}" type="pres">
      <dgm:prSet presAssocID="{99BEB0FB-34E4-414D-A9E3-9BFB77EA0175}" presName="adorn" presStyleLbl="fgAccFollow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ower Plant with solid fill"/>
        </a:ext>
      </dgm:extLst>
    </dgm:pt>
  </dgm:ptLst>
  <dgm:cxnLst>
    <dgm:cxn modelId="{54774407-F080-468A-90F3-6018ECA16BCF}" type="presOf" srcId="{456F9113-9F58-402B-BFBA-B054B685160E}" destId="{2B5A9E53-B1E4-45EB-AA03-B5A48274BFBC}" srcOrd="1" destOrd="0" presId="urn:microsoft.com/office/officeart/2005/8/layout/bList2"/>
    <dgm:cxn modelId="{020C7428-1E2E-471A-9A2B-06869D15867D}" type="presOf" srcId="{13A729F4-1633-47CF-B537-A951430D16EE}" destId="{4E1F6DB0-43F3-46C2-87C9-1309B47F1CF9}" srcOrd="1" destOrd="0" presId="urn:microsoft.com/office/officeart/2005/8/layout/bList2"/>
    <dgm:cxn modelId="{9CFB1640-B555-4E22-B6D3-3FD6113BA588}" type="presOf" srcId="{99BEB0FB-34E4-414D-A9E3-9BFB77EA0175}" destId="{92864202-98F0-4709-B035-6CFA85CC0DE7}" srcOrd="0" destOrd="0" presId="urn:microsoft.com/office/officeart/2005/8/layout/bList2"/>
    <dgm:cxn modelId="{01911B6A-357C-403F-9233-AB378388E4A0}" srcId="{B25543A5-657A-4B91-8E09-D4195CD29FEB}" destId="{99BEB0FB-34E4-414D-A9E3-9BFB77EA0175}" srcOrd="4" destOrd="0" parTransId="{404AE22E-D61B-4C8D-BE36-3E69ED157FFB}" sibTransId="{F0630750-8922-400F-BAF5-AA3B5FFA387F}"/>
    <dgm:cxn modelId="{5EB87E6A-4176-44DA-A54B-672F2766B4A5}" srcId="{B25543A5-657A-4B91-8E09-D4195CD29FEB}" destId="{456F9113-9F58-402B-BFBA-B054B685160E}" srcOrd="0" destOrd="0" parTransId="{967D5D6C-7D8B-4020-9CC1-F201E95C1E71}" sibTransId="{27EE5AED-1B0C-451A-B92E-B6FA6AF6DB73}"/>
    <dgm:cxn modelId="{5D2CAA76-8CBA-4D5B-8B0D-FF6E80122F73}" type="presOf" srcId="{CDA4AA75-485A-4CD1-9019-8E36A7704626}" destId="{39609C0A-FCC2-43FA-A567-6D092627743A}" srcOrd="1" destOrd="0" presId="urn:microsoft.com/office/officeart/2005/8/layout/bList2"/>
    <dgm:cxn modelId="{88AF628B-88EE-4073-B3AF-254F6BC6A6A7}" type="presOf" srcId="{CDA4AA75-485A-4CD1-9019-8E36A7704626}" destId="{EBFD1DA2-9B10-4413-BF8C-3CC9539066E0}" srcOrd="0" destOrd="0" presId="urn:microsoft.com/office/officeart/2005/8/layout/bList2"/>
    <dgm:cxn modelId="{70E09A8F-F608-45A2-AF1F-8439C8E14205}" type="presOf" srcId="{5D38C8B7-373C-4275-950F-28244F5412CE}" destId="{697BFF7B-198D-4C6E-BE3F-41A13988ACC8}" srcOrd="0" destOrd="0" presId="urn:microsoft.com/office/officeart/2005/8/layout/bList2"/>
    <dgm:cxn modelId="{2C4EEBA0-7A37-48DD-A040-7E4DF076DFFF}" srcId="{B25543A5-657A-4B91-8E09-D4195CD29FEB}" destId="{07DCE337-B355-4C3C-B94E-E03E13C60ECD}" srcOrd="1" destOrd="0" parTransId="{23732BDB-137D-4363-B9A6-42031D06607B}" sibTransId="{EB8D0075-D6FD-42E1-B754-A06D5E3FB187}"/>
    <dgm:cxn modelId="{5C089DA8-B79A-455D-A212-CAB447C6BE0C}" type="presOf" srcId="{13A729F4-1633-47CF-B537-A951430D16EE}" destId="{5721927E-4DDF-4842-88DB-42DE37765914}" srcOrd="0" destOrd="0" presId="urn:microsoft.com/office/officeart/2005/8/layout/bList2"/>
    <dgm:cxn modelId="{EA6541AB-FB3B-4FDF-9468-E4F8963DC3EA}" type="presOf" srcId="{07DCE337-B355-4C3C-B94E-E03E13C60ECD}" destId="{7E522BBE-D10D-4066-900B-B4C08103E763}" srcOrd="0" destOrd="0" presId="urn:microsoft.com/office/officeart/2005/8/layout/bList2"/>
    <dgm:cxn modelId="{79B829AD-6CD1-4734-AED2-3E35C8C378FB}" type="presOf" srcId="{27EE5AED-1B0C-451A-B92E-B6FA6AF6DB73}" destId="{D9D2EBA2-FC76-4630-BC46-70E79B9ACD3F}" srcOrd="0" destOrd="0" presId="urn:microsoft.com/office/officeart/2005/8/layout/bList2"/>
    <dgm:cxn modelId="{FBE226B4-54C0-44CD-B08A-CCDCCC8E87C8}" srcId="{B25543A5-657A-4B91-8E09-D4195CD29FEB}" destId="{13A729F4-1633-47CF-B537-A951430D16EE}" srcOrd="3" destOrd="0" parTransId="{04C0DD69-2C3E-4820-AD2F-2F2B487FFED7}" sibTransId="{853F4FD2-CCA1-46D8-B915-6542E34FA4D1}"/>
    <dgm:cxn modelId="{020CE9B8-547D-45A2-BDEA-EFED89368D94}" type="presOf" srcId="{99BEB0FB-34E4-414D-A9E3-9BFB77EA0175}" destId="{713C2D93-9CF9-4F77-B3E1-417B76ABB657}" srcOrd="1" destOrd="0" presId="urn:microsoft.com/office/officeart/2005/8/layout/bList2"/>
    <dgm:cxn modelId="{EF872BBB-C2F5-452D-A3E0-F80F9F6747FD}" type="presOf" srcId="{07DCE337-B355-4C3C-B94E-E03E13C60ECD}" destId="{3235F67F-D2C4-4740-9B76-F2C84DB3A17F}" srcOrd="1" destOrd="0" presId="urn:microsoft.com/office/officeart/2005/8/layout/bList2"/>
    <dgm:cxn modelId="{D04DAFBF-3323-4D3E-BE50-CD5A85922ECD}" type="presOf" srcId="{853F4FD2-CCA1-46D8-B915-6542E34FA4D1}" destId="{D9CBB8FF-D6B6-4F3B-9391-FB852B52A5FA}" srcOrd="0" destOrd="0" presId="urn:microsoft.com/office/officeart/2005/8/layout/bList2"/>
    <dgm:cxn modelId="{3818ECD4-29C7-4DE0-9B3A-8DF0C84CD479}" type="presOf" srcId="{456F9113-9F58-402B-BFBA-B054B685160E}" destId="{ECE2B352-FAAD-4F8C-8F6C-521723FB15F7}" srcOrd="0" destOrd="0" presId="urn:microsoft.com/office/officeart/2005/8/layout/bList2"/>
    <dgm:cxn modelId="{F6B339F4-961A-435D-947B-B11E0A52BDF3}" type="presOf" srcId="{B25543A5-657A-4B91-8E09-D4195CD29FEB}" destId="{E3B454BA-B11C-4DDC-915D-F719AB65AB07}" srcOrd="0" destOrd="0" presId="urn:microsoft.com/office/officeart/2005/8/layout/bList2"/>
    <dgm:cxn modelId="{2127C1F4-5D36-4A2A-83CC-ADC19C01A00A}" type="presOf" srcId="{EB8D0075-D6FD-42E1-B754-A06D5E3FB187}" destId="{B65E506E-3B5D-4C45-B41C-3B7837CB38E1}" srcOrd="0" destOrd="0" presId="urn:microsoft.com/office/officeart/2005/8/layout/bList2"/>
    <dgm:cxn modelId="{D74DB6FE-4221-4FB5-8CF2-7F01AD9989A1}" srcId="{B25543A5-657A-4B91-8E09-D4195CD29FEB}" destId="{CDA4AA75-485A-4CD1-9019-8E36A7704626}" srcOrd="2" destOrd="0" parTransId="{4AD1DA73-BBB0-4B96-8229-72B4DF7F2421}" sibTransId="{5D38C8B7-373C-4275-950F-28244F5412CE}"/>
    <dgm:cxn modelId="{1A9D9B3F-5D9F-43A5-B7BA-863DEEAD4E85}" type="presParOf" srcId="{E3B454BA-B11C-4DDC-915D-F719AB65AB07}" destId="{2F94AFE8-44C2-4036-A461-71DB79E0C257}" srcOrd="0" destOrd="0" presId="urn:microsoft.com/office/officeart/2005/8/layout/bList2"/>
    <dgm:cxn modelId="{F3A01E88-DCCC-40FF-8FCF-4E342938786D}" type="presParOf" srcId="{2F94AFE8-44C2-4036-A461-71DB79E0C257}" destId="{3B5E3FB8-C25B-4D5D-9FC3-BE83E0863A4E}" srcOrd="0" destOrd="0" presId="urn:microsoft.com/office/officeart/2005/8/layout/bList2"/>
    <dgm:cxn modelId="{92BC741D-F3D5-45F8-9A50-EDD7AF251CB5}" type="presParOf" srcId="{2F94AFE8-44C2-4036-A461-71DB79E0C257}" destId="{ECE2B352-FAAD-4F8C-8F6C-521723FB15F7}" srcOrd="1" destOrd="0" presId="urn:microsoft.com/office/officeart/2005/8/layout/bList2"/>
    <dgm:cxn modelId="{FCFAD22B-09E1-4A8A-90D5-3AC88E85025A}" type="presParOf" srcId="{2F94AFE8-44C2-4036-A461-71DB79E0C257}" destId="{2B5A9E53-B1E4-45EB-AA03-B5A48274BFBC}" srcOrd="2" destOrd="0" presId="urn:microsoft.com/office/officeart/2005/8/layout/bList2"/>
    <dgm:cxn modelId="{AB8A45F0-C0CE-401E-8C92-B4537FAAD76B}" type="presParOf" srcId="{2F94AFE8-44C2-4036-A461-71DB79E0C257}" destId="{0E8D9218-0BBF-49C3-857E-C7F4BA327B1D}" srcOrd="3" destOrd="0" presId="urn:microsoft.com/office/officeart/2005/8/layout/bList2"/>
    <dgm:cxn modelId="{2D43F703-C32F-43A8-8C3B-FB0FBD833BAF}" type="presParOf" srcId="{E3B454BA-B11C-4DDC-915D-F719AB65AB07}" destId="{D9D2EBA2-FC76-4630-BC46-70E79B9ACD3F}" srcOrd="1" destOrd="0" presId="urn:microsoft.com/office/officeart/2005/8/layout/bList2"/>
    <dgm:cxn modelId="{5E25DF5F-568C-47CE-998C-243992998FA7}" type="presParOf" srcId="{E3B454BA-B11C-4DDC-915D-F719AB65AB07}" destId="{5010B0FE-71A1-4C50-879D-3C5A07A455F3}" srcOrd="2" destOrd="0" presId="urn:microsoft.com/office/officeart/2005/8/layout/bList2"/>
    <dgm:cxn modelId="{323AD717-B5F7-448B-A3E1-7DD1CB9684B4}" type="presParOf" srcId="{5010B0FE-71A1-4C50-879D-3C5A07A455F3}" destId="{BB899DDE-163D-4B10-BC46-D9645FF6F7D2}" srcOrd="0" destOrd="0" presId="urn:microsoft.com/office/officeart/2005/8/layout/bList2"/>
    <dgm:cxn modelId="{9AD8478B-333A-45F5-B658-20117D746271}" type="presParOf" srcId="{5010B0FE-71A1-4C50-879D-3C5A07A455F3}" destId="{7E522BBE-D10D-4066-900B-B4C08103E763}" srcOrd="1" destOrd="0" presId="urn:microsoft.com/office/officeart/2005/8/layout/bList2"/>
    <dgm:cxn modelId="{C59AF878-0CD1-4E98-ABA7-C3B2B50CC2CA}" type="presParOf" srcId="{5010B0FE-71A1-4C50-879D-3C5A07A455F3}" destId="{3235F67F-D2C4-4740-9B76-F2C84DB3A17F}" srcOrd="2" destOrd="0" presId="urn:microsoft.com/office/officeart/2005/8/layout/bList2"/>
    <dgm:cxn modelId="{F3C6F6FE-BC2F-49D3-910B-8B2707ADAA53}" type="presParOf" srcId="{5010B0FE-71A1-4C50-879D-3C5A07A455F3}" destId="{BFBB18BD-F503-42E4-8907-483205B838E3}" srcOrd="3" destOrd="0" presId="urn:microsoft.com/office/officeart/2005/8/layout/bList2"/>
    <dgm:cxn modelId="{68D2EEC5-CB26-4477-9DAE-50014A72FB78}" type="presParOf" srcId="{E3B454BA-B11C-4DDC-915D-F719AB65AB07}" destId="{B65E506E-3B5D-4C45-B41C-3B7837CB38E1}" srcOrd="3" destOrd="0" presId="urn:microsoft.com/office/officeart/2005/8/layout/bList2"/>
    <dgm:cxn modelId="{0182EAF8-722B-4385-ADF5-E817E64EF775}" type="presParOf" srcId="{E3B454BA-B11C-4DDC-915D-F719AB65AB07}" destId="{060F53F1-0702-4D64-969D-1C5D1F92A3C2}" srcOrd="4" destOrd="0" presId="urn:microsoft.com/office/officeart/2005/8/layout/bList2"/>
    <dgm:cxn modelId="{2118B2E7-43F6-4E4D-85DD-FB444118084D}" type="presParOf" srcId="{060F53F1-0702-4D64-969D-1C5D1F92A3C2}" destId="{919EA88A-055F-42BF-BC8E-FB2B64D2BE3E}" srcOrd="0" destOrd="0" presId="urn:microsoft.com/office/officeart/2005/8/layout/bList2"/>
    <dgm:cxn modelId="{DB3F4A29-6E5D-4409-9F59-807344C4ED03}" type="presParOf" srcId="{060F53F1-0702-4D64-969D-1C5D1F92A3C2}" destId="{EBFD1DA2-9B10-4413-BF8C-3CC9539066E0}" srcOrd="1" destOrd="0" presId="urn:microsoft.com/office/officeart/2005/8/layout/bList2"/>
    <dgm:cxn modelId="{F81B1D55-E3D4-4630-AC92-DBEBE626F269}" type="presParOf" srcId="{060F53F1-0702-4D64-969D-1C5D1F92A3C2}" destId="{39609C0A-FCC2-43FA-A567-6D092627743A}" srcOrd="2" destOrd="0" presId="urn:microsoft.com/office/officeart/2005/8/layout/bList2"/>
    <dgm:cxn modelId="{7FD81C06-6EBA-4FD8-BA5D-A1124D65234E}" type="presParOf" srcId="{060F53F1-0702-4D64-969D-1C5D1F92A3C2}" destId="{2748DC73-9926-4566-91B8-9F9CACE0076E}" srcOrd="3" destOrd="0" presId="urn:microsoft.com/office/officeart/2005/8/layout/bList2"/>
    <dgm:cxn modelId="{0587E8EF-A44B-494E-90B3-6FA89740CA3D}" type="presParOf" srcId="{E3B454BA-B11C-4DDC-915D-F719AB65AB07}" destId="{697BFF7B-198D-4C6E-BE3F-41A13988ACC8}" srcOrd="5" destOrd="0" presId="urn:microsoft.com/office/officeart/2005/8/layout/bList2"/>
    <dgm:cxn modelId="{2BBA91A7-F4DC-4ADB-8EFF-50C679ABA7CB}" type="presParOf" srcId="{E3B454BA-B11C-4DDC-915D-F719AB65AB07}" destId="{8D5255ED-216B-4AAC-9380-46ADD2F44FB0}" srcOrd="6" destOrd="0" presId="urn:microsoft.com/office/officeart/2005/8/layout/bList2"/>
    <dgm:cxn modelId="{C4573EA2-66F8-4D81-812B-6905141921AB}" type="presParOf" srcId="{8D5255ED-216B-4AAC-9380-46ADD2F44FB0}" destId="{D020EEC5-CE72-4F89-B6C9-A8157B39F59D}" srcOrd="0" destOrd="0" presId="urn:microsoft.com/office/officeart/2005/8/layout/bList2"/>
    <dgm:cxn modelId="{F7BAB291-2B04-4B2E-9219-94B02A1BB74C}" type="presParOf" srcId="{8D5255ED-216B-4AAC-9380-46ADD2F44FB0}" destId="{5721927E-4DDF-4842-88DB-42DE37765914}" srcOrd="1" destOrd="0" presId="urn:microsoft.com/office/officeart/2005/8/layout/bList2"/>
    <dgm:cxn modelId="{6F823620-0797-4013-8989-8CDEEF76A5E3}" type="presParOf" srcId="{8D5255ED-216B-4AAC-9380-46ADD2F44FB0}" destId="{4E1F6DB0-43F3-46C2-87C9-1309B47F1CF9}" srcOrd="2" destOrd="0" presId="urn:microsoft.com/office/officeart/2005/8/layout/bList2"/>
    <dgm:cxn modelId="{35B82424-6F75-42CC-8E0C-61AF8F21E95F}" type="presParOf" srcId="{8D5255ED-216B-4AAC-9380-46ADD2F44FB0}" destId="{0DA1990B-6FCE-4FC5-869A-2755C6688E70}" srcOrd="3" destOrd="0" presId="urn:microsoft.com/office/officeart/2005/8/layout/bList2"/>
    <dgm:cxn modelId="{2F5C9061-3757-4D39-908F-4A01AF07B9E9}" type="presParOf" srcId="{E3B454BA-B11C-4DDC-915D-F719AB65AB07}" destId="{D9CBB8FF-D6B6-4F3B-9391-FB852B52A5FA}" srcOrd="7" destOrd="0" presId="urn:microsoft.com/office/officeart/2005/8/layout/bList2"/>
    <dgm:cxn modelId="{EED613B2-D76B-4AFF-AB21-4B0EA6CA5A36}" type="presParOf" srcId="{E3B454BA-B11C-4DDC-915D-F719AB65AB07}" destId="{9057CF81-062A-4FD1-AF41-32162F4B8AED}" srcOrd="8" destOrd="0" presId="urn:microsoft.com/office/officeart/2005/8/layout/bList2"/>
    <dgm:cxn modelId="{7043E04A-DA81-4285-A731-A4829767ABDA}" type="presParOf" srcId="{9057CF81-062A-4FD1-AF41-32162F4B8AED}" destId="{9587D85D-1C6A-4F87-9CFC-36BB41C8AB8F}" srcOrd="0" destOrd="0" presId="urn:microsoft.com/office/officeart/2005/8/layout/bList2"/>
    <dgm:cxn modelId="{6AE1D410-6143-4BB6-AF04-3C9C21CE4231}" type="presParOf" srcId="{9057CF81-062A-4FD1-AF41-32162F4B8AED}" destId="{92864202-98F0-4709-B035-6CFA85CC0DE7}" srcOrd="1" destOrd="0" presId="urn:microsoft.com/office/officeart/2005/8/layout/bList2"/>
    <dgm:cxn modelId="{796F81A8-1334-4BB7-9CD7-5CFB8B57DC9D}" type="presParOf" srcId="{9057CF81-062A-4FD1-AF41-32162F4B8AED}" destId="{713C2D93-9CF9-4F77-B3E1-417B76ABB657}" srcOrd="2" destOrd="0" presId="urn:microsoft.com/office/officeart/2005/8/layout/bList2"/>
    <dgm:cxn modelId="{EE6A82F6-B001-4742-AF43-81BFE6D80DD4}" type="presParOf" srcId="{9057CF81-062A-4FD1-AF41-32162F4B8AED}" destId="{65F4FBAD-3EC4-40B1-8190-2FEB713138A4}"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511B28-448D-48E7-9FE9-7D723CBD5AE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A6727BA-3C0C-45C4-9E06-D600CE122C4C}">
      <dgm:prSet/>
      <dgm:spPr/>
      <dgm:t>
        <a:bodyPr/>
        <a:lstStyle/>
        <a:p>
          <a:pPr>
            <a:lnSpc>
              <a:spcPct val="100000"/>
            </a:lnSpc>
          </a:pPr>
          <a:r>
            <a:rPr lang="en-US" b="0" i="0" baseline="0" dirty="0"/>
            <a:t>How Is Cybersecurity Handled?</a:t>
          </a:r>
          <a:endParaRPr lang="en-US" dirty="0"/>
        </a:p>
      </dgm:t>
    </dgm:pt>
    <dgm:pt modelId="{2E92E872-B807-421E-A272-28528310A2D2}" type="parTrans" cxnId="{A296C8A2-35CF-4E45-B4E3-C77BF9E2F4AB}">
      <dgm:prSet/>
      <dgm:spPr/>
      <dgm:t>
        <a:bodyPr/>
        <a:lstStyle/>
        <a:p>
          <a:endParaRPr lang="en-US"/>
        </a:p>
      </dgm:t>
    </dgm:pt>
    <dgm:pt modelId="{93E816E4-B961-4E2B-90B0-B35FF0AC75FD}" type="sibTrans" cxnId="{A296C8A2-35CF-4E45-B4E3-C77BF9E2F4AB}">
      <dgm:prSet/>
      <dgm:spPr/>
      <dgm:t>
        <a:bodyPr/>
        <a:lstStyle/>
        <a:p>
          <a:endParaRPr lang="en-US"/>
        </a:p>
      </dgm:t>
    </dgm:pt>
    <dgm:pt modelId="{F784C351-8786-4EA3-8552-56B881DB6031}">
      <dgm:prSet/>
      <dgm:spPr/>
      <dgm:t>
        <a:bodyPr/>
        <a:lstStyle/>
        <a:p>
          <a:pPr>
            <a:lnSpc>
              <a:spcPct val="100000"/>
            </a:lnSpc>
          </a:pPr>
          <a:r>
            <a:rPr lang="en-US" b="0" dirty="0"/>
            <a:t>Can It Integrate With Third-Party Systems?</a:t>
          </a:r>
        </a:p>
      </dgm:t>
    </dgm:pt>
    <dgm:pt modelId="{74763C1D-2BF3-4A70-A75E-CC32376F8791}" type="parTrans" cxnId="{CCDBE124-D13A-4A74-A598-2F9FA6F2E3E2}">
      <dgm:prSet/>
      <dgm:spPr/>
      <dgm:t>
        <a:bodyPr/>
        <a:lstStyle/>
        <a:p>
          <a:endParaRPr lang="en-US"/>
        </a:p>
      </dgm:t>
    </dgm:pt>
    <dgm:pt modelId="{59A184BE-3471-4096-954B-BBA36B0A93A2}" type="sibTrans" cxnId="{CCDBE124-D13A-4A74-A598-2F9FA6F2E3E2}">
      <dgm:prSet/>
      <dgm:spPr/>
      <dgm:t>
        <a:bodyPr/>
        <a:lstStyle/>
        <a:p>
          <a:endParaRPr lang="en-US"/>
        </a:p>
      </dgm:t>
    </dgm:pt>
    <dgm:pt modelId="{5C3386CA-9250-4AC4-B77D-AA14430EB784}">
      <dgm:prSet/>
      <dgm:spPr/>
      <dgm:t>
        <a:bodyPr/>
        <a:lstStyle/>
        <a:p>
          <a:pPr>
            <a:lnSpc>
              <a:spcPct val="100000"/>
            </a:lnSpc>
          </a:pPr>
          <a:r>
            <a:rPr lang="en-US" dirty="0"/>
            <a:t>How Does It Reduce Methane Emissions? </a:t>
          </a:r>
        </a:p>
      </dgm:t>
    </dgm:pt>
    <dgm:pt modelId="{35152AF0-393E-4E4C-8BFA-494C280A7FA5}" type="parTrans" cxnId="{51A90EAC-D22A-4417-9270-AF8063BD7893}">
      <dgm:prSet/>
      <dgm:spPr/>
      <dgm:t>
        <a:bodyPr/>
        <a:lstStyle/>
        <a:p>
          <a:endParaRPr lang="en-US"/>
        </a:p>
      </dgm:t>
    </dgm:pt>
    <dgm:pt modelId="{9C6C215A-96AA-470D-8AB9-6B8B2AB672DC}" type="sibTrans" cxnId="{51A90EAC-D22A-4417-9270-AF8063BD7893}">
      <dgm:prSet/>
      <dgm:spPr/>
      <dgm:t>
        <a:bodyPr/>
        <a:lstStyle/>
        <a:p>
          <a:endParaRPr lang="en-US"/>
        </a:p>
      </dgm:t>
    </dgm:pt>
    <dgm:pt modelId="{260E92A8-D7D5-4555-8451-615FA4ED5EA7}">
      <dgm:prSet/>
      <dgm:spPr/>
      <dgm:t>
        <a:bodyPr/>
        <a:lstStyle/>
        <a:p>
          <a:pPr>
            <a:lnSpc>
              <a:spcPct val="100000"/>
            </a:lnSpc>
          </a:pPr>
          <a:r>
            <a:rPr lang="en-US"/>
            <a:t>What Happens If Communication Fails?</a:t>
          </a:r>
          <a:endParaRPr lang="en-US" dirty="0"/>
        </a:p>
      </dgm:t>
    </dgm:pt>
    <dgm:pt modelId="{7AF5FABD-DB97-4340-BE0A-6C66A0377C3F}" type="parTrans" cxnId="{F4FB3CFE-2393-4CDD-A612-070007621E67}">
      <dgm:prSet/>
      <dgm:spPr/>
      <dgm:t>
        <a:bodyPr/>
        <a:lstStyle/>
        <a:p>
          <a:endParaRPr lang="en-US"/>
        </a:p>
      </dgm:t>
    </dgm:pt>
    <dgm:pt modelId="{E6E6CAFD-8514-49EA-869E-A08ECA653F2E}" type="sibTrans" cxnId="{F4FB3CFE-2393-4CDD-A612-070007621E67}">
      <dgm:prSet/>
      <dgm:spPr/>
      <dgm:t>
        <a:bodyPr/>
        <a:lstStyle/>
        <a:p>
          <a:endParaRPr lang="en-US"/>
        </a:p>
      </dgm:t>
    </dgm:pt>
    <dgm:pt modelId="{2855F63F-0AE0-45C8-A480-BB6FA7F0D0AA}" type="pres">
      <dgm:prSet presAssocID="{B8511B28-448D-48E7-9FE9-7D723CBD5AE3}" presName="root" presStyleCnt="0">
        <dgm:presLayoutVars>
          <dgm:dir/>
          <dgm:resizeHandles val="exact"/>
        </dgm:presLayoutVars>
      </dgm:prSet>
      <dgm:spPr/>
    </dgm:pt>
    <dgm:pt modelId="{42E829F8-6040-4CDC-AD30-249C8E8DB96C}" type="pres">
      <dgm:prSet presAssocID="{8A6727BA-3C0C-45C4-9E06-D600CE122C4C}" presName="compNode" presStyleCnt="0"/>
      <dgm:spPr/>
    </dgm:pt>
    <dgm:pt modelId="{6412432E-D45B-4AC0-924A-CFF34A64E60D}" type="pres">
      <dgm:prSet presAssocID="{8A6727BA-3C0C-45C4-9E06-D600CE122C4C}" presName="bgRect" presStyleLbl="bgShp" presStyleIdx="0" presStyleCnt="4"/>
      <dgm:spPr/>
    </dgm:pt>
    <dgm:pt modelId="{9E6AB9FC-1043-468C-B5CC-417FFCC05B2A}" type="pres">
      <dgm:prSet presAssocID="{8A6727BA-3C0C-45C4-9E06-D600CE122C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ud Computing"/>
        </a:ext>
      </dgm:extLst>
    </dgm:pt>
    <dgm:pt modelId="{2383FF5E-E500-4003-8F40-73D7F960E722}" type="pres">
      <dgm:prSet presAssocID="{8A6727BA-3C0C-45C4-9E06-D600CE122C4C}" presName="spaceRect" presStyleCnt="0"/>
      <dgm:spPr/>
    </dgm:pt>
    <dgm:pt modelId="{AAE9316E-9C63-40CF-9752-4A5880C2CCC2}" type="pres">
      <dgm:prSet presAssocID="{8A6727BA-3C0C-45C4-9E06-D600CE122C4C}" presName="parTx" presStyleLbl="revTx" presStyleIdx="0" presStyleCnt="4">
        <dgm:presLayoutVars>
          <dgm:chMax val="0"/>
          <dgm:chPref val="0"/>
        </dgm:presLayoutVars>
      </dgm:prSet>
      <dgm:spPr/>
    </dgm:pt>
    <dgm:pt modelId="{E1907F42-3CD4-4638-9562-BD2204D3D7DE}" type="pres">
      <dgm:prSet presAssocID="{93E816E4-B961-4E2B-90B0-B35FF0AC75FD}" presName="sibTrans" presStyleCnt="0"/>
      <dgm:spPr/>
    </dgm:pt>
    <dgm:pt modelId="{B30D6D72-FC31-44F7-861E-97898F590B85}" type="pres">
      <dgm:prSet presAssocID="{F784C351-8786-4EA3-8552-56B881DB6031}" presName="compNode" presStyleCnt="0"/>
      <dgm:spPr/>
    </dgm:pt>
    <dgm:pt modelId="{7E1FD533-F594-4C9D-BAE3-38FE2BFA1C35}" type="pres">
      <dgm:prSet presAssocID="{F784C351-8786-4EA3-8552-56B881DB6031}" presName="bgRect" presStyleLbl="bgShp" presStyleIdx="1" presStyleCnt="4"/>
      <dgm:spPr/>
    </dgm:pt>
    <dgm:pt modelId="{4BF2A40A-5389-4947-AE83-1A2EEF21827C}" type="pres">
      <dgm:prSet presAssocID="{F784C351-8786-4EA3-8552-56B881DB603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F766F603-630A-4CBE-89B3-362F2EAE41EE}" type="pres">
      <dgm:prSet presAssocID="{F784C351-8786-4EA3-8552-56B881DB6031}" presName="spaceRect" presStyleCnt="0"/>
      <dgm:spPr/>
    </dgm:pt>
    <dgm:pt modelId="{D866ED7D-2E95-405C-BB69-CC0A002DA4B3}" type="pres">
      <dgm:prSet presAssocID="{F784C351-8786-4EA3-8552-56B881DB6031}" presName="parTx" presStyleLbl="revTx" presStyleIdx="1" presStyleCnt="4">
        <dgm:presLayoutVars>
          <dgm:chMax val="0"/>
          <dgm:chPref val="0"/>
        </dgm:presLayoutVars>
      </dgm:prSet>
      <dgm:spPr/>
    </dgm:pt>
    <dgm:pt modelId="{8C1BF3E9-B94A-45E4-BC8F-B5328787FDEA}" type="pres">
      <dgm:prSet presAssocID="{59A184BE-3471-4096-954B-BBA36B0A93A2}" presName="sibTrans" presStyleCnt="0"/>
      <dgm:spPr/>
    </dgm:pt>
    <dgm:pt modelId="{AE991D46-BED6-4CCA-9913-4EFA5EF7F1E1}" type="pres">
      <dgm:prSet presAssocID="{5C3386CA-9250-4AC4-B77D-AA14430EB784}" presName="compNode" presStyleCnt="0"/>
      <dgm:spPr/>
    </dgm:pt>
    <dgm:pt modelId="{FA3AAEC0-9150-4EF9-B1EC-B4805B680966}" type="pres">
      <dgm:prSet presAssocID="{5C3386CA-9250-4AC4-B77D-AA14430EB784}" presName="bgRect" presStyleLbl="bgShp" presStyleIdx="2" presStyleCnt="4"/>
      <dgm:spPr/>
    </dgm:pt>
    <dgm:pt modelId="{531D2AEC-4673-4A8B-AF71-1DCBF1FEA337}" type="pres">
      <dgm:prSet presAssocID="{5C3386CA-9250-4AC4-B77D-AA14430EB7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
        </a:ext>
      </dgm:extLst>
    </dgm:pt>
    <dgm:pt modelId="{A48EBB24-13FF-4805-ACCD-290304E50594}" type="pres">
      <dgm:prSet presAssocID="{5C3386CA-9250-4AC4-B77D-AA14430EB784}" presName="spaceRect" presStyleCnt="0"/>
      <dgm:spPr/>
    </dgm:pt>
    <dgm:pt modelId="{9BC96E4E-5C62-4664-9B0E-EDB9A2C3CAAC}" type="pres">
      <dgm:prSet presAssocID="{5C3386CA-9250-4AC4-B77D-AA14430EB784}" presName="parTx" presStyleLbl="revTx" presStyleIdx="2" presStyleCnt="4">
        <dgm:presLayoutVars>
          <dgm:chMax val="0"/>
          <dgm:chPref val="0"/>
        </dgm:presLayoutVars>
      </dgm:prSet>
      <dgm:spPr/>
    </dgm:pt>
    <dgm:pt modelId="{76332660-12A6-428A-9EE8-DAE593694C92}" type="pres">
      <dgm:prSet presAssocID="{9C6C215A-96AA-470D-8AB9-6B8B2AB672DC}" presName="sibTrans" presStyleCnt="0"/>
      <dgm:spPr/>
    </dgm:pt>
    <dgm:pt modelId="{C439059F-D44B-45B7-BE50-D59AD0C3C5E1}" type="pres">
      <dgm:prSet presAssocID="{260E92A8-D7D5-4555-8451-615FA4ED5EA7}" presName="compNode" presStyleCnt="0"/>
      <dgm:spPr/>
    </dgm:pt>
    <dgm:pt modelId="{523C293F-F02B-45EB-B0E4-855319DAE65C}" type="pres">
      <dgm:prSet presAssocID="{260E92A8-D7D5-4555-8451-615FA4ED5EA7}" presName="bgRect" presStyleLbl="bgShp" presStyleIdx="3" presStyleCnt="4"/>
      <dgm:spPr/>
    </dgm:pt>
    <dgm:pt modelId="{9FD805DC-0554-4F82-B759-3D464E81CEB3}" type="pres">
      <dgm:prSet presAssocID="{260E92A8-D7D5-4555-8451-615FA4ED5EA7}"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ell Tower outline"/>
        </a:ext>
      </dgm:extLst>
    </dgm:pt>
    <dgm:pt modelId="{48B820CA-2719-4EB9-B675-B150AED80290}" type="pres">
      <dgm:prSet presAssocID="{260E92A8-D7D5-4555-8451-615FA4ED5EA7}" presName="spaceRect" presStyleCnt="0"/>
      <dgm:spPr/>
    </dgm:pt>
    <dgm:pt modelId="{7DB38677-D524-4849-8E4D-F1175E476303}" type="pres">
      <dgm:prSet presAssocID="{260E92A8-D7D5-4555-8451-615FA4ED5EA7}" presName="parTx" presStyleLbl="revTx" presStyleIdx="3" presStyleCnt="4">
        <dgm:presLayoutVars>
          <dgm:chMax val="0"/>
          <dgm:chPref val="0"/>
        </dgm:presLayoutVars>
      </dgm:prSet>
      <dgm:spPr/>
    </dgm:pt>
  </dgm:ptLst>
  <dgm:cxnLst>
    <dgm:cxn modelId="{CCDBE124-D13A-4A74-A598-2F9FA6F2E3E2}" srcId="{B8511B28-448D-48E7-9FE9-7D723CBD5AE3}" destId="{F784C351-8786-4EA3-8552-56B881DB6031}" srcOrd="1" destOrd="0" parTransId="{74763C1D-2BF3-4A70-A75E-CC32376F8791}" sibTransId="{59A184BE-3471-4096-954B-BBA36B0A93A2}"/>
    <dgm:cxn modelId="{E9E52F93-03F8-4DB9-B054-FE6309C4CE36}" type="presOf" srcId="{B8511B28-448D-48E7-9FE9-7D723CBD5AE3}" destId="{2855F63F-0AE0-45C8-A480-BB6FA7F0D0AA}" srcOrd="0" destOrd="0" presId="urn:microsoft.com/office/officeart/2018/2/layout/IconVerticalSolidList"/>
    <dgm:cxn modelId="{A296C8A2-35CF-4E45-B4E3-C77BF9E2F4AB}" srcId="{B8511B28-448D-48E7-9FE9-7D723CBD5AE3}" destId="{8A6727BA-3C0C-45C4-9E06-D600CE122C4C}" srcOrd="0" destOrd="0" parTransId="{2E92E872-B807-421E-A272-28528310A2D2}" sibTransId="{93E816E4-B961-4E2B-90B0-B35FF0AC75FD}"/>
    <dgm:cxn modelId="{51A90EAC-D22A-4417-9270-AF8063BD7893}" srcId="{B8511B28-448D-48E7-9FE9-7D723CBD5AE3}" destId="{5C3386CA-9250-4AC4-B77D-AA14430EB784}" srcOrd="2" destOrd="0" parTransId="{35152AF0-393E-4E4C-8BFA-494C280A7FA5}" sibTransId="{9C6C215A-96AA-470D-8AB9-6B8B2AB672DC}"/>
    <dgm:cxn modelId="{6F2BC0CA-140B-4375-B368-415FC60AFB76}" type="presOf" srcId="{F784C351-8786-4EA3-8552-56B881DB6031}" destId="{D866ED7D-2E95-405C-BB69-CC0A002DA4B3}" srcOrd="0" destOrd="0" presId="urn:microsoft.com/office/officeart/2018/2/layout/IconVerticalSolidList"/>
    <dgm:cxn modelId="{618692FA-1996-45B9-8DC2-762A65C418AA}" type="presOf" srcId="{260E92A8-D7D5-4555-8451-615FA4ED5EA7}" destId="{7DB38677-D524-4849-8E4D-F1175E476303}" srcOrd="0" destOrd="0" presId="urn:microsoft.com/office/officeart/2018/2/layout/IconVerticalSolidList"/>
    <dgm:cxn modelId="{CD449BFB-AC51-4DBD-BE46-F4DBF525CFC4}" type="presOf" srcId="{8A6727BA-3C0C-45C4-9E06-D600CE122C4C}" destId="{AAE9316E-9C63-40CF-9752-4A5880C2CCC2}" srcOrd="0" destOrd="0" presId="urn:microsoft.com/office/officeart/2018/2/layout/IconVerticalSolidList"/>
    <dgm:cxn modelId="{F4FB3CFE-2393-4CDD-A612-070007621E67}" srcId="{B8511B28-448D-48E7-9FE9-7D723CBD5AE3}" destId="{260E92A8-D7D5-4555-8451-615FA4ED5EA7}" srcOrd="3" destOrd="0" parTransId="{7AF5FABD-DB97-4340-BE0A-6C66A0377C3F}" sibTransId="{E6E6CAFD-8514-49EA-869E-A08ECA653F2E}"/>
    <dgm:cxn modelId="{C4A3D9FE-CFF3-492D-87C2-33DF252F6786}" type="presOf" srcId="{5C3386CA-9250-4AC4-B77D-AA14430EB784}" destId="{9BC96E4E-5C62-4664-9B0E-EDB9A2C3CAAC}" srcOrd="0" destOrd="0" presId="urn:microsoft.com/office/officeart/2018/2/layout/IconVerticalSolidList"/>
    <dgm:cxn modelId="{2E8897DB-729E-472D-B4D3-A086CE81B162}" type="presParOf" srcId="{2855F63F-0AE0-45C8-A480-BB6FA7F0D0AA}" destId="{42E829F8-6040-4CDC-AD30-249C8E8DB96C}" srcOrd="0" destOrd="0" presId="urn:microsoft.com/office/officeart/2018/2/layout/IconVerticalSolidList"/>
    <dgm:cxn modelId="{BE17070D-7535-4023-99D4-CC088E585173}" type="presParOf" srcId="{42E829F8-6040-4CDC-AD30-249C8E8DB96C}" destId="{6412432E-D45B-4AC0-924A-CFF34A64E60D}" srcOrd="0" destOrd="0" presId="urn:microsoft.com/office/officeart/2018/2/layout/IconVerticalSolidList"/>
    <dgm:cxn modelId="{D23547C5-F2A1-4D34-B9FB-259378902A29}" type="presParOf" srcId="{42E829F8-6040-4CDC-AD30-249C8E8DB96C}" destId="{9E6AB9FC-1043-468C-B5CC-417FFCC05B2A}" srcOrd="1" destOrd="0" presId="urn:microsoft.com/office/officeart/2018/2/layout/IconVerticalSolidList"/>
    <dgm:cxn modelId="{818B953A-B11B-4570-A22A-F953FA343CF8}" type="presParOf" srcId="{42E829F8-6040-4CDC-AD30-249C8E8DB96C}" destId="{2383FF5E-E500-4003-8F40-73D7F960E722}" srcOrd="2" destOrd="0" presId="urn:microsoft.com/office/officeart/2018/2/layout/IconVerticalSolidList"/>
    <dgm:cxn modelId="{E29809C5-782D-4930-9A98-FB0E5DA4FB9B}" type="presParOf" srcId="{42E829F8-6040-4CDC-AD30-249C8E8DB96C}" destId="{AAE9316E-9C63-40CF-9752-4A5880C2CCC2}" srcOrd="3" destOrd="0" presId="urn:microsoft.com/office/officeart/2018/2/layout/IconVerticalSolidList"/>
    <dgm:cxn modelId="{5CB0DF6A-2310-4AEB-BF72-0ED682BBCC75}" type="presParOf" srcId="{2855F63F-0AE0-45C8-A480-BB6FA7F0D0AA}" destId="{E1907F42-3CD4-4638-9562-BD2204D3D7DE}" srcOrd="1" destOrd="0" presId="urn:microsoft.com/office/officeart/2018/2/layout/IconVerticalSolidList"/>
    <dgm:cxn modelId="{FFEBD433-3C7E-4A12-8055-02267719A580}" type="presParOf" srcId="{2855F63F-0AE0-45C8-A480-BB6FA7F0D0AA}" destId="{B30D6D72-FC31-44F7-861E-97898F590B85}" srcOrd="2" destOrd="0" presId="urn:microsoft.com/office/officeart/2018/2/layout/IconVerticalSolidList"/>
    <dgm:cxn modelId="{DDC8B7F0-18CB-45BC-A9C8-E7C0F94D386C}" type="presParOf" srcId="{B30D6D72-FC31-44F7-861E-97898F590B85}" destId="{7E1FD533-F594-4C9D-BAE3-38FE2BFA1C35}" srcOrd="0" destOrd="0" presId="urn:microsoft.com/office/officeart/2018/2/layout/IconVerticalSolidList"/>
    <dgm:cxn modelId="{2BF3B15D-259E-4EC0-88DC-0D199EA382B6}" type="presParOf" srcId="{B30D6D72-FC31-44F7-861E-97898F590B85}" destId="{4BF2A40A-5389-4947-AE83-1A2EEF21827C}" srcOrd="1" destOrd="0" presId="urn:microsoft.com/office/officeart/2018/2/layout/IconVerticalSolidList"/>
    <dgm:cxn modelId="{A6BDBC6A-E3FE-4BFC-AF8F-DC1B15BB6351}" type="presParOf" srcId="{B30D6D72-FC31-44F7-861E-97898F590B85}" destId="{F766F603-630A-4CBE-89B3-362F2EAE41EE}" srcOrd="2" destOrd="0" presId="urn:microsoft.com/office/officeart/2018/2/layout/IconVerticalSolidList"/>
    <dgm:cxn modelId="{7B574D02-80B7-40F8-8C14-79A4FC168276}" type="presParOf" srcId="{B30D6D72-FC31-44F7-861E-97898F590B85}" destId="{D866ED7D-2E95-405C-BB69-CC0A002DA4B3}" srcOrd="3" destOrd="0" presId="urn:microsoft.com/office/officeart/2018/2/layout/IconVerticalSolidList"/>
    <dgm:cxn modelId="{9413D1E1-AB14-41BF-AE1F-974DEF4636FC}" type="presParOf" srcId="{2855F63F-0AE0-45C8-A480-BB6FA7F0D0AA}" destId="{8C1BF3E9-B94A-45E4-BC8F-B5328787FDEA}" srcOrd="3" destOrd="0" presId="urn:microsoft.com/office/officeart/2018/2/layout/IconVerticalSolidList"/>
    <dgm:cxn modelId="{CC345E38-7213-4BA8-8088-8DF952869E8E}" type="presParOf" srcId="{2855F63F-0AE0-45C8-A480-BB6FA7F0D0AA}" destId="{AE991D46-BED6-4CCA-9913-4EFA5EF7F1E1}" srcOrd="4" destOrd="0" presId="urn:microsoft.com/office/officeart/2018/2/layout/IconVerticalSolidList"/>
    <dgm:cxn modelId="{FFBB6739-92C5-4B02-A5EA-CC16B188F861}" type="presParOf" srcId="{AE991D46-BED6-4CCA-9913-4EFA5EF7F1E1}" destId="{FA3AAEC0-9150-4EF9-B1EC-B4805B680966}" srcOrd="0" destOrd="0" presId="urn:microsoft.com/office/officeart/2018/2/layout/IconVerticalSolidList"/>
    <dgm:cxn modelId="{2DE7C49A-CF78-49D5-A27D-A3CD672E9CCC}" type="presParOf" srcId="{AE991D46-BED6-4CCA-9913-4EFA5EF7F1E1}" destId="{531D2AEC-4673-4A8B-AF71-1DCBF1FEA337}" srcOrd="1" destOrd="0" presId="urn:microsoft.com/office/officeart/2018/2/layout/IconVerticalSolidList"/>
    <dgm:cxn modelId="{0BC33D7A-1EA9-47F8-B3FC-3F28133E68D1}" type="presParOf" srcId="{AE991D46-BED6-4CCA-9913-4EFA5EF7F1E1}" destId="{A48EBB24-13FF-4805-ACCD-290304E50594}" srcOrd="2" destOrd="0" presId="urn:microsoft.com/office/officeart/2018/2/layout/IconVerticalSolidList"/>
    <dgm:cxn modelId="{86D2AF59-3A05-495E-AC85-6AB11AA611AD}" type="presParOf" srcId="{AE991D46-BED6-4CCA-9913-4EFA5EF7F1E1}" destId="{9BC96E4E-5C62-4664-9B0E-EDB9A2C3CAAC}" srcOrd="3" destOrd="0" presId="urn:microsoft.com/office/officeart/2018/2/layout/IconVerticalSolidList"/>
    <dgm:cxn modelId="{6F86DC8E-B5B6-4A5D-8F23-F1B7EF3E75A5}" type="presParOf" srcId="{2855F63F-0AE0-45C8-A480-BB6FA7F0D0AA}" destId="{76332660-12A6-428A-9EE8-DAE593694C92}" srcOrd="5" destOrd="0" presId="urn:microsoft.com/office/officeart/2018/2/layout/IconVerticalSolidList"/>
    <dgm:cxn modelId="{AAF49EE8-6376-4211-B657-BDD1F21D5A2F}" type="presParOf" srcId="{2855F63F-0AE0-45C8-A480-BB6FA7F0D0AA}" destId="{C439059F-D44B-45B7-BE50-D59AD0C3C5E1}" srcOrd="6" destOrd="0" presId="urn:microsoft.com/office/officeart/2018/2/layout/IconVerticalSolidList"/>
    <dgm:cxn modelId="{4732C1D6-71AF-48AA-99A8-5839D5213D39}" type="presParOf" srcId="{C439059F-D44B-45B7-BE50-D59AD0C3C5E1}" destId="{523C293F-F02B-45EB-B0E4-855319DAE65C}" srcOrd="0" destOrd="0" presId="urn:microsoft.com/office/officeart/2018/2/layout/IconVerticalSolidList"/>
    <dgm:cxn modelId="{DF8B9F1B-7503-4295-B54E-6052F00C4EBE}" type="presParOf" srcId="{C439059F-D44B-45B7-BE50-D59AD0C3C5E1}" destId="{9FD805DC-0554-4F82-B759-3D464E81CEB3}" srcOrd="1" destOrd="0" presId="urn:microsoft.com/office/officeart/2018/2/layout/IconVerticalSolidList"/>
    <dgm:cxn modelId="{285836FA-84D1-4E98-91EF-F2F0DA3794A7}" type="presParOf" srcId="{C439059F-D44B-45B7-BE50-D59AD0C3C5E1}" destId="{48B820CA-2719-4EB9-B675-B150AED80290}" srcOrd="2" destOrd="0" presId="urn:microsoft.com/office/officeart/2018/2/layout/IconVerticalSolidList"/>
    <dgm:cxn modelId="{A740382B-554E-4FFB-AF58-24100C784AF2}" type="presParOf" srcId="{C439059F-D44B-45B7-BE50-D59AD0C3C5E1}" destId="{7DB38677-D524-4849-8E4D-F1175E47630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8B5A8-EBB0-4A00-AE91-86CFB60B660C}">
      <dsp:nvSpPr>
        <dsp:cNvPr id="0" name=""/>
        <dsp:cNvSpPr/>
      </dsp:nvSpPr>
      <dsp:spPr>
        <a:xfrm>
          <a:off x="0" y="3970"/>
          <a:ext cx="10115550" cy="393120"/>
        </a:xfrm>
        <a:prstGeom prst="round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dirty="0"/>
            <a:t>Automated outlet pressure control</a:t>
          </a:r>
        </a:p>
      </dsp:txBody>
      <dsp:txXfrm>
        <a:off x="19191" y="23161"/>
        <a:ext cx="10077168" cy="354738"/>
      </dsp:txXfrm>
    </dsp:sp>
    <dsp:sp modelId="{2C128A04-FD01-4858-9F73-BCE6FDA8EB60}">
      <dsp:nvSpPr>
        <dsp:cNvPr id="0" name=""/>
        <dsp:cNvSpPr/>
      </dsp:nvSpPr>
      <dsp:spPr>
        <a:xfrm>
          <a:off x="0" y="443170"/>
          <a:ext cx="10115550" cy="393120"/>
        </a:xfrm>
        <a:prstGeom prst="roundRect">
          <a:avLst/>
        </a:prstGeom>
        <a:solidFill>
          <a:schemeClr val="accent3">
            <a:shade val="80000"/>
            <a:hueOff val="-51600"/>
            <a:satOff val="-10597"/>
            <a:lumOff val="795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dirty="0"/>
            <a:t>Max flow rate limitation</a:t>
          </a:r>
        </a:p>
      </dsp:txBody>
      <dsp:txXfrm>
        <a:off x="19191" y="462361"/>
        <a:ext cx="10077168" cy="354738"/>
      </dsp:txXfrm>
    </dsp:sp>
    <dsp:sp modelId="{6EB75AB5-BC3B-4074-BAFE-97FC1FF89229}">
      <dsp:nvSpPr>
        <dsp:cNvPr id="0" name=""/>
        <dsp:cNvSpPr/>
      </dsp:nvSpPr>
      <dsp:spPr>
        <a:xfrm>
          <a:off x="0" y="872980"/>
          <a:ext cx="10115550" cy="393120"/>
        </a:xfrm>
        <a:prstGeom prst="roundRect">
          <a:avLst/>
        </a:prstGeom>
        <a:solidFill>
          <a:schemeClr val="accent3">
            <a:shade val="80000"/>
            <a:hueOff val="-103199"/>
            <a:satOff val="-21194"/>
            <a:lumOff val="159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dirty="0"/>
            <a:t>Split distribution of flow across 2 or more streams</a:t>
          </a:r>
        </a:p>
      </dsp:txBody>
      <dsp:txXfrm>
        <a:off x="19191" y="892171"/>
        <a:ext cx="10077168" cy="354738"/>
      </dsp:txXfrm>
    </dsp:sp>
    <dsp:sp modelId="{CC6476E6-E746-4354-8569-10C76F2CDC8B}">
      <dsp:nvSpPr>
        <dsp:cNvPr id="0" name=""/>
        <dsp:cNvSpPr/>
      </dsp:nvSpPr>
      <dsp:spPr>
        <a:xfrm>
          <a:off x="0" y="1321571"/>
          <a:ext cx="10115550" cy="393120"/>
        </a:xfrm>
        <a:prstGeom prst="roundRect">
          <a:avLst/>
        </a:prstGeom>
        <a:solidFill>
          <a:schemeClr val="accent3">
            <a:shade val="80000"/>
            <a:hueOff val="-154799"/>
            <a:satOff val="-31792"/>
            <a:lumOff val="2385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dirty="0"/>
            <a:t>Remote close of streams</a:t>
          </a:r>
        </a:p>
      </dsp:txBody>
      <dsp:txXfrm>
        <a:off x="19191" y="1340762"/>
        <a:ext cx="10077168" cy="354738"/>
      </dsp:txXfrm>
    </dsp:sp>
    <dsp:sp modelId="{17E0A789-D6F2-4DB9-BDC4-2F1DA7CEC4FA}">
      <dsp:nvSpPr>
        <dsp:cNvPr id="0" name=""/>
        <dsp:cNvSpPr/>
      </dsp:nvSpPr>
      <dsp:spPr>
        <a:xfrm>
          <a:off x="0" y="1760771"/>
          <a:ext cx="10115550" cy="393120"/>
        </a:xfrm>
        <a:prstGeom prst="roundRect">
          <a:avLst/>
        </a:prstGeom>
        <a:solidFill>
          <a:schemeClr val="accent3">
            <a:shade val="80000"/>
            <a:hueOff val="-206398"/>
            <a:satOff val="-42389"/>
            <a:lumOff val="318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dirty="0"/>
            <a:t>Continuous recorded monitoring of system conditions</a:t>
          </a:r>
        </a:p>
      </dsp:txBody>
      <dsp:txXfrm>
        <a:off x="19191" y="1779962"/>
        <a:ext cx="10077168" cy="354738"/>
      </dsp:txXfrm>
    </dsp:sp>
    <dsp:sp modelId="{5C3AECF5-CA0C-46B0-A01F-E9F0AA20AC3C}">
      <dsp:nvSpPr>
        <dsp:cNvPr id="0" name=""/>
        <dsp:cNvSpPr/>
      </dsp:nvSpPr>
      <dsp:spPr>
        <a:xfrm>
          <a:off x="0" y="2203941"/>
          <a:ext cx="10115550" cy="393120"/>
        </a:xfrm>
        <a:prstGeom prst="roundRect">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dirty="0"/>
            <a:t>Smart management of preheat gas with 20% - 70% consumption reduction/GHG</a:t>
          </a:r>
        </a:p>
      </dsp:txBody>
      <dsp:txXfrm>
        <a:off x="19191" y="2223132"/>
        <a:ext cx="10077168" cy="3547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50E69-4FA8-4DDE-A95C-2417EB3D640A}">
      <dsp:nvSpPr>
        <dsp:cNvPr id="0" name=""/>
        <dsp:cNvSpPr/>
      </dsp:nvSpPr>
      <dsp:spPr>
        <a:xfrm>
          <a:off x="345475" y="933005"/>
          <a:ext cx="564785" cy="564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7DC87D-B58C-446C-87B8-C25D696E66AA}">
      <dsp:nvSpPr>
        <dsp:cNvPr id="0" name=""/>
        <dsp:cNvSpPr/>
      </dsp:nvSpPr>
      <dsp:spPr>
        <a:xfrm>
          <a:off x="329" y="1706046"/>
          <a:ext cx="1255078" cy="50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baseline="0"/>
            <a:t>Manual monitoring</a:t>
          </a:r>
          <a:endParaRPr lang="en-US" sz="1200" kern="1200"/>
        </a:p>
      </dsp:txBody>
      <dsp:txXfrm>
        <a:off x="329" y="1706046"/>
        <a:ext cx="1255078" cy="502031"/>
      </dsp:txXfrm>
    </dsp:sp>
    <dsp:sp modelId="{53808511-5E1B-42AE-8C9F-946E0F79AC3F}">
      <dsp:nvSpPr>
        <dsp:cNvPr id="0" name=""/>
        <dsp:cNvSpPr/>
      </dsp:nvSpPr>
      <dsp:spPr>
        <a:xfrm>
          <a:off x="1820192" y="933005"/>
          <a:ext cx="564785" cy="564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7A0BC9-E184-454A-8C57-F1BF9F2CFA64}">
      <dsp:nvSpPr>
        <dsp:cNvPr id="0" name=""/>
        <dsp:cNvSpPr/>
      </dsp:nvSpPr>
      <dsp:spPr>
        <a:xfrm>
          <a:off x="1475045" y="1706046"/>
          <a:ext cx="1255078" cy="50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baseline="0"/>
            <a:t>Limited diagnostics</a:t>
          </a:r>
          <a:endParaRPr lang="en-US" sz="1200" kern="1200"/>
        </a:p>
      </dsp:txBody>
      <dsp:txXfrm>
        <a:off x="1475045" y="1706046"/>
        <a:ext cx="1255078" cy="502031"/>
      </dsp:txXfrm>
    </dsp:sp>
    <dsp:sp modelId="{F1238391-8184-4A7D-8A6E-5768ABCF3B8F}">
      <dsp:nvSpPr>
        <dsp:cNvPr id="0" name=""/>
        <dsp:cNvSpPr/>
      </dsp:nvSpPr>
      <dsp:spPr>
        <a:xfrm>
          <a:off x="3294909" y="933005"/>
          <a:ext cx="564785" cy="5647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7C4D19-6D17-41C3-9C00-9EF3778BA505}">
      <dsp:nvSpPr>
        <dsp:cNvPr id="0" name=""/>
        <dsp:cNvSpPr/>
      </dsp:nvSpPr>
      <dsp:spPr>
        <a:xfrm>
          <a:off x="2949762" y="1706046"/>
          <a:ext cx="1255078" cy="50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baseline="0"/>
            <a:t>Poor visibility</a:t>
          </a:r>
          <a:endParaRPr lang="en-US" sz="1200" kern="1200"/>
        </a:p>
      </dsp:txBody>
      <dsp:txXfrm>
        <a:off x="2949762" y="1706046"/>
        <a:ext cx="1255078" cy="502031"/>
      </dsp:txXfrm>
    </dsp:sp>
    <dsp:sp modelId="{24170548-5C9C-4FC9-9660-4DCE40258F98}">
      <dsp:nvSpPr>
        <dsp:cNvPr id="0" name=""/>
        <dsp:cNvSpPr/>
      </dsp:nvSpPr>
      <dsp:spPr>
        <a:xfrm>
          <a:off x="345475" y="2521847"/>
          <a:ext cx="564785" cy="5647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D4EEA-203E-4E8F-B176-0ABF951D6EC3}">
      <dsp:nvSpPr>
        <dsp:cNvPr id="0" name=""/>
        <dsp:cNvSpPr/>
      </dsp:nvSpPr>
      <dsp:spPr>
        <a:xfrm>
          <a:off x="329" y="3294888"/>
          <a:ext cx="1255078" cy="50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baseline="0"/>
            <a:t>Reactive maintenance</a:t>
          </a:r>
          <a:endParaRPr lang="en-US" sz="1200" kern="1200"/>
        </a:p>
      </dsp:txBody>
      <dsp:txXfrm>
        <a:off x="329" y="3294888"/>
        <a:ext cx="1255078" cy="502031"/>
      </dsp:txXfrm>
    </dsp:sp>
    <dsp:sp modelId="{2F28925A-45C6-4C04-A6A1-05B4EC9A6AE7}">
      <dsp:nvSpPr>
        <dsp:cNvPr id="0" name=""/>
        <dsp:cNvSpPr/>
      </dsp:nvSpPr>
      <dsp:spPr>
        <a:xfrm>
          <a:off x="1820192" y="2521847"/>
          <a:ext cx="564785" cy="56478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219254-D9F4-489C-BBC3-71B2E76DF0A2}">
      <dsp:nvSpPr>
        <dsp:cNvPr id="0" name=""/>
        <dsp:cNvSpPr/>
      </dsp:nvSpPr>
      <dsp:spPr>
        <a:xfrm>
          <a:off x="1475045" y="3294888"/>
          <a:ext cx="1255078" cy="50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baseline="0"/>
            <a:t>Inconsistent metering accuracy</a:t>
          </a:r>
          <a:endParaRPr lang="en-US" sz="1200" kern="1200"/>
        </a:p>
      </dsp:txBody>
      <dsp:txXfrm>
        <a:off x="1475045" y="3294888"/>
        <a:ext cx="1255078" cy="502031"/>
      </dsp:txXfrm>
    </dsp:sp>
    <dsp:sp modelId="{99B2E9AE-AC65-4E9B-B010-F5C7FE279A7B}">
      <dsp:nvSpPr>
        <dsp:cNvPr id="0" name=""/>
        <dsp:cNvSpPr/>
      </dsp:nvSpPr>
      <dsp:spPr>
        <a:xfrm>
          <a:off x="3294909" y="2521847"/>
          <a:ext cx="564785" cy="56478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4D03DD-ACB7-458F-B9D7-03F1E0E30897}">
      <dsp:nvSpPr>
        <dsp:cNvPr id="0" name=""/>
        <dsp:cNvSpPr/>
      </dsp:nvSpPr>
      <dsp:spPr>
        <a:xfrm>
          <a:off x="2949762" y="3294888"/>
          <a:ext cx="1255078" cy="50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baseline="0"/>
            <a:t>Lack of integration</a:t>
          </a:r>
          <a:endParaRPr lang="en-US" sz="1200" kern="1200"/>
        </a:p>
      </dsp:txBody>
      <dsp:txXfrm>
        <a:off x="2949762" y="3294888"/>
        <a:ext cx="1255078" cy="502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162EF-D3C5-4FDC-9A05-A7B597EB11E9}">
      <dsp:nvSpPr>
        <dsp:cNvPr id="0" name=""/>
        <dsp:cNvSpPr/>
      </dsp:nvSpPr>
      <dsp:spPr>
        <a:xfrm>
          <a:off x="221901" y="111113"/>
          <a:ext cx="688394" cy="68839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9E6F0A-45D1-4114-8527-14F52D8CAB5E}">
      <dsp:nvSpPr>
        <dsp:cNvPr id="0" name=""/>
        <dsp:cNvSpPr/>
      </dsp:nvSpPr>
      <dsp:spPr>
        <a:xfrm>
          <a:off x="368608" y="257820"/>
          <a:ext cx="394980" cy="3949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385BA3-6445-4FBE-A143-7AD6824AC94A}">
      <dsp:nvSpPr>
        <dsp:cNvPr id="0" name=""/>
        <dsp:cNvSpPr/>
      </dsp:nvSpPr>
      <dsp:spPr>
        <a:xfrm>
          <a:off x="1841" y="1013926"/>
          <a:ext cx="1128515" cy="4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Efficiency</a:t>
          </a:r>
        </a:p>
      </dsp:txBody>
      <dsp:txXfrm>
        <a:off x="1841" y="1013926"/>
        <a:ext cx="1128515" cy="451406"/>
      </dsp:txXfrm>
    </dsp:sp>
    <dsp:sp modelId="{18D2CE69-C046-4ABD-9420-DF43BCC6EAA4}">
      <dsp:nvSpPr>
        <dsp:cNvPr id="0" name=""/>
        <dsp:cNvSpPr/>
      </dsp:nvSpPr>
      <dsp:spPr>
        <a:xfrm>
          <a:off x="1547907" y="111113"/>
          <a:ext cx="688394" cy="68839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D5B847-3971-4864-8166-D50233B43B4B}">
      <dsp:nvSpPr>
        <dsp:cNvPr id="0" name=""/>
        <dsp:cNvSpPr/>
      </dsp:nvSpPr>
      <dsp:spPr>
        <a:xfrm>
          <a:off x="1694614" y="257820"/>
          <a:ext cx="394980" cy="3949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00BA73-3748-4CFB-9B2F-7C5D49314998}">
      <dsp:nvSpPr>
        <dsp:cNvPr id="0" name=""/>
        <dsp:cNvSpPr/>
      </dsp:nvSpPr>
      <dsp:spPr>
        <a:xfrm>
          <a:off x="1327847" y="1013926"/>
          <a:ext cx="1128515" cy="4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Safety</a:t>
          </a:r>
        </a:p>
      </dsp:txBody>
      <dsp:txXfrm>
        <a:off x="1327847" y="1013926"/>
        <a:ext cx="1128515" cy="451406"/>
      </dsp:txXfrm>
    </dsp:sp>
    <dsp:sp modelId="{90091DD3-3A4C-47E5-95CE-400FD0D7BEF8}">
      <dsp:nvSpPr>
        <dsp:cNvPr id="0" name=""/>
        <dsp:cNvSpPr/>
      </dsp:nvSpPr>
      <dsp:spPr>
        <a:xfrm>
          <a:off x="2873913" y="111113"/>
          <a:ext cx="688394" cy="68839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AE47AD-6CFB-4B7E-B00C-D41245E014A7}">
      <dsp:nvSpPr>
        <dsp:cNvPr id="0" name=""/>
        <dsp:cNvSpPr/>
      </dsp:nvSpPr>
      <dsp:spPr>
        <a:xfrm>
          <a:off x="3020620" y="257820"/>
          <a:ext cx="394980" cy="3949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F685F6-3EF2-4BCA-8494-CA20714FF398}">
      <dsp:nvSpPr>
        <dsp:cNvPr id="0" name=""/>
        <dsp:cNvSpPr/>
      </dsp:nvSpPr>
      <dsp:spPr>
        <a:xfrm>
          <a:off x="2653853" y="1013926"/>
          <a:ext cx="1128515" cy="4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cost savings</a:t>
          </a:r>
        </a:p>
      </dsp:txBody>
      <dsp:txXfrm>
        <a:off x="2653853" y="1013926"/>
        <a:ext cx="1128515" cy="451406"/>
      </dsp:txXfrm>
    </dsp:sp>
    <dsp:sp modelId="{5190F9FC-8D5C-4D01-B9D3-BC626CBE80C2}">
      <dsp:nvSpPr>
        <dsp:cNvPr id="0" name=""/>
        <dsp:cNvSpPr/>
      </dsp:nvSpPr>
      <dsp:spPr>
        <a:xfrm>
          <a:off x="4199919" y="111113"/>
          <a:ext cx="688394" cy="68839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614752-AC8F-4487-BA51-9A4BA17F52D2}">
      <dsp:nvSpPr>
        <dsp:cNvPr id="0" name=""/>
        <dsp:cNvSpPr/>
      </dsp:nvSpPr>
      <dsp:spPr>
        <a:xfrm>
          <a:off x="4346626" y="257820"/>
          <a:ext cx="394980" cy="3949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67CD5B-9602-4D02-817E-B7A7FFD0D505}">
      <dsp:nvSpPr>
        <dsp:cNvPr id="0" name=""/>
        <dsp:cNvSpPr/>
      </dsp:nvSpPr>
      <dsp:spPr>
        <a:xfrm>
          <a:off x="3979858" y="1013926"/>
          <a:ext cx="1128515" cy="4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sustainability.</a:t>
          </a:r>
        </a:p>
      </dsp:txBody>
      <dsp:txXfrm>
        <a:off x="3979858" y="1013926"/>
        <a:ext cx="1128515" cy="451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E5814-2FE1-4A2D-B8E5-899E52C8DEB0}">
      <dsp:nvSpPr>
        <dsp:cNvPr id="0" name=""/>
        <dsp:cNvSpPr/>
      </dsp:nvSpPr>
      <dsp:spPr>
        <a:xfrm rot="10800000">
          <a:off x="1964616" y="4477"/>
          <a:ext cx="4599348" cy="1061188"/>
        </a:xfrm>
        <a:prstGeom prst="homePlate">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7954" tIns="110490" rIns="206248" bIns="110490" numCol="1" spcCol="1270" anchor="ctr" anchorCtr="0">
          <a:noAutofit/>
        </a:bodyPr>
        <a:lstStyle/>
        <a:p>
          <a:pPr marL="0" lvl="0" indent="0" algn="ctr" defTabSz="1289050">
            <a:lnSpc>
              <a:spcPct val="90000"/>
            </a:lnSpc>
            <a:spcBef>
              <a:spcPct val="0"/>
            </a:spcBef>
            <a:spcAft>
              <a:spcPct val="35000"/>
            </a:spcAft>
            <a:buFont typeface="+mj-lt"/>
            <a:buNone/>
          </a:pPr>
          <a:r>
            <a:rPr lang="en-US" sz="2900" kern="1200" dirty="0"/>
            <a:t>You invest in intelligent devices</a:t>
          </a:r>
        </a:p>
      </dsp:txBody>
      <dsp:txXfrm rot="10800000">
        <a:off x="2229913" y="4477"/>
        <a:ext cx="4334051" cy="1061188"/>
      </dsp:txXfrm>
    </dsp:sp>
    <dsp:sp modelId="{F1F2A2F1-F8E4-4852-9B6C-A5D8604D1642}">
      <dsp:nvSpPr>
        <dsp:cNvPr id="0" name=""/>
        <dsp:cNvSpPr/>
      </dsp:nvSpPr>
      <dsp:spPr>
        <a:xfrm>
          <a:off x="893185" y="763"/>
          <a:ext cx="1061188" cy="106118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DB44EB-91A7-4841-9F3F-101F88705B7E}">
      <dsp:nvSpPr>
        <dsp:cNvPr id="0" name=""/>
        <dsp:cNvSpPr/>
      </dsp:nvSpPr>
      <dsp:spPr>
        <a:xfrm rot="10800000">
          <a:off x="1964616" y="1322231"/>
          <a:ext cx="4599348" cy="1061188"/>
        </a:xfrm>
        <a:prstGeom prst="homePlate">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7954" tIns="110490" rIns="206248" bIns="110490" numCol="1" spcCol="1270" anchor="ctr" anchorCtr="0">
          <a:noAutofit/>
        </a:bodyPr>
        <a:lstStyle/>
        <a:p>
          <a:pPr marL="0" lvl="0" indent="0" algn="ctr" defTabSz="1289050">
            <a:lnSpc>
              <a:spcPct val="90000"/>
            </a:lnSpc>
            <a:spcBef>
              <a:spcPct val="0"/>
            </a:spcBef>
            <a:spcAft>
              <a:spcPct val="35000"/>
            </a:spcAft>
            <a:buFont typeface="+mj-lt"/>
            <a:buNone/>
          </a:pPr>
          <a:r>
            <a:rPr lang="en-US" sz="2900" kern="1200" dirty="0"/>
            <a:t>Supports Integration of assets</a:t>
          </a:r>
        </a:p>
      </dsp:txBody>
      <dsp:txXfrm rot="10800000">
        <a:off x="2229913" y="1322231"/>
        <a:ext cx="4334051" cy="1061188"/>
      </dsp:txXfrm>
    </dsp:sp>
    <dsp:sp modelId="{0DE56873-CA26-4985-A31D-662CFABCF05B}">
      <dsp:nvSpPr>
        <dsp:cNvPr id="0" name=""/>
        <dsp:cNvSpPr/>
      </dsp:nvSpPr>
      <dsp:spPr>
        <a:xfrm>
          <a:off x="893185" y="1336589"/>
          <a:ext cx="1061188" cy="106118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2953-1F7E-418A-B9DC-689E8EA754FD}">
      <dsp:nvSpPr>
        <dsp:cNvPr id="0" name=""/>
        <dsp:cNvSpPr/>
      </dsp:nvSpPr>
      <dsp:spPr>
        <a:xfrm>
          <a:off x="-4561767" y="-699456"/>
          <a:ext cx="5434127" cy="5434127"/>
        </a:xfrm>
        <a:prstGeom prst="blockArc">
          <a:avLst>
            <a:gd name="adj1" fmla="val 18900000"/>
            <a:gd name="adj2" fmla="val 2700000"/>
            <a:gd name="adj3" fmla="val 397"/>
          </a:avLst>
        </a:prstGeom>
        <a:noFill/>
        <a:ln w="1905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3631EE-B5CF-42C6-94E9-DEB64A6BD0EC}">
      <dsp:nvSpPr>
        <dsp:cNvPr id="0" name=""/>
        <dsp:cNvSpPr/>
      </dsp:nvSpPr>
      <dsp:spPr>
        <a:xfrm>
          <a:off x="561041" y="403521"/>
          <a:ext cx="4517797" cy="807042"/>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59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Reduced site visits</a:t>
          </a:r>
        </a:p>
      </dsp:txBody>
      <dsp:txXfrm>
        <a:off x="561041" y="403521"/>
        <a:ext cx="4517797" cy="807042"/>
      </dsp:txXfrm>
    </dsp:sp>
    <dsp:sp modelId="{0152CF14-D486-4305-8E36-2090623A8F2C}">
      <dsp:nvSpPr>
        <dsp:cNvPr id="0" name=""/>
        <dsp:cNvSpPr/>
      </dsp:nvSpPr>
      <dsp:spPr>
        <a:xfrm>
          <a:off x="56639" y="302641"/>
          <a:ext cx="1008803" cy="1008803"/>
        </a:xfrm>
        <a:prstGeom prst="ellips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05A30-81DD-4F21-B0AE-211BDFA1FBDC}">
      <dsp:nvSpPr>
        <dsp:cNvPr id="0" name=""/>
        <dsp:cNvSpPr/>
      </dsp:nvSpPr>
      <dsp:spPr>
        <a:xfrm>
          <a:off x="854401" y="1614085"/>
          <a:ext cx="4224437" cy="807042"/>
        </a:xfrm>
        <a:prstGeom prst="rect">
          <a:avLst/>
        </a:prstGeom>
        <a:solidFill>
          <a:schemeClr val="accent3">
            <a:shade val="80000"/>
            <a:hueOff val="-128999"/>
            <a:satOff val="-26493"/>
            <a:lumOff val="198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59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Reduced downtime</a:t>
          </a:r>
        </a:p>
      </dsp:txBody>
      <dsp:txXfrm>
        <a:off x="854401" y="1614085"/>
        <a:ext cx="4224437" cy="807042"/>
      </dsp:txXfrm>
    </dsp:sp>
    <dsp:sp modelId="{C3A7E781-2265-4FE4-94C1-ADEC292CBE88}">
      <dsp:nvSpPr>
        <dsp:cNvPr id="0" name=""/>
        <dsp:cNvSpPr/>
      </dsp:nvSpPr>
      <dsp:spPr>
        <a:xfrm>
          <a:off x="350000" y="1513205"/>
          <a:ext cx="1008803" cy="1008803"/>
        </a:xfrm>
        <a:prstGeom prst="ellipse">
          <a:avLst/>
        </a:prstGeom>
        <a:solidFill>
          <a:schemeClr val="lt1">
            <a:hueOff val="0"/>
            <a:satOff val="0"/>
            <a:lumOff val="0"/>
            <a:alphaOff val="0"/>
          </a:schemeClr>
        </a:solidFill>
        <a:ln w="19050" cap="flat" cmpd="sng" algn="ctr">
          <a:solidFill>
            <a:schemeClr val="accent3">
              <a:shade val="80000"/>
              <a:hueOff val="-128999"/>
              <a:satOff val="-26493"/>
              <a:lumOff val="19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315338-8136-4614-9C2A-9CB89101838C}">
      <dsp:nvSpPr>
        <dsp:cNvPr id="0" name=""/>
        <dsp:cNvSpPr/>
      </dsp:nvSpPr>
      <dsp:spPr>
        <a:xfrm>
          <a:off x="561041" y="2824649"/>
          <a:ext cx="4517797" cy="807042"/>
        </a:xfrm>
        <a:prstGeom prst="rect">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59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Better metering revenue assurance</a:t>
          </a:r>
        </a:p>
      </dsp:txBody>
      <dsp:txXfrm>
        <a:off x="561041" y="2824649"/>
        <a:ext cx="4517797" cy="807042"/>
      </dsp:txXfrm>
    </dsp:sp>
    <dsp:sp modelId="{8D3B6855-3163-424B-A687-6F2F84F7222A}">
      <dsp:nvSpPr>
        <dsp:cNvPr id="0" name=""/>
        <dsp:cNvSpPr/>
      </dsp:nvSpPr>
      <dsp:spPr>
        <a:xfrm>
          <a:off x="56639" y="2723769"/>
          <a:ext cx="1008803" cy="1008803"/>
        </a:xfrm>
        <a:prstGeom prst="ellipse">
          <a:avLst/>
        </a:prstGeom>
        <a:solidFill>
          <a:schemeClr val="lt1">
            <a:hueOff val="0"/>
            <a:satOff val="0"/>
            <a:lumOff val="0"/>
            <a:alphaOff val="0"/>
          </a:schemeClr>
        </a:solidFill>
        <a:ln w="19050" cap="flat" cmpd="sng" algn="ctr">
          <a:solidFill>
            <a:schemeClr val="accent3">
              <a:shade val="80000"/>
              <a:hueOff val="-257998"/>
              <a:satOff val="-52986"/>
              <a:lumOff val="39763"/>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E3FB8-C25B-4D5D-9FC3-BE83E0863A4E}">
      <dsp:nvSpPr>
        <dsp:cNvPr id="0" name=""/>
        <dsp:cNvSpPr/>
      </dsp:nvSpPr>
      <dsp:spPr>
        <a:xfrm>
          <a:off x="5954" y="1133407"/>
          <a:ext cx="1901492" cy="1419423"/>
        </a:xfrm>
        <a:prstGeom prst="round2SameRect">
          <a:avLst>
            <a:gd name="adj1" fmla="val 8000"/>
            <a:gd name="adj2" fmla="val 0"/>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5A9E53-B1E4-45EB-AA03-B5A48274BFBC}">
      <dsp:nvSpPr>
        <dsp:cNvPr id="0" name=""/>
        <dsp:cNvSpPr/>
      </dsp:nvSpPr>
      <dsp:spPr>
        <a:xfrm>
          <a:off x="5954" y="2552831"/>
          <a:ext cx="1901492" cy="610352"/>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kern="1200" dirty="0"/>
            <a:t>AI-based anomaly detection</a:t>
          </a:r>
        </a:p>
      </dsp:txBody>
      <dsp:txXfrm>
        <a:off x="5954" y="2552831"/>
        <a:ext cx="1339079" cy="610352"/>
      </dsp:txXfrm>
    </dsp:sp>
    <dsp:sp modelId="{0E8D9218-0BBF-49C3-857E-C7F4BA327B1D}">
      <dsp:nvSpPr>
        <dsp:cNvPr id="0" name=""/>
        <dsp:cNvSpPr/>
      </dsp:nvSpPr>
      <dsp:spPr>
        <a:xfrm>
          <a:off x="1398823" y="2649780"/>
          <a:ext cx="665522" cy="66552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899DDE-163D-4B10-BC46-D9645FF6F7D2}">
      <dsp:nvSpPr>
        <dsp:cNvPr id="0" name=""/>
        <dsp:cNvSpPr/>
      </dsp:nvSpPr>
      <dsp:spPr>
        <a:xfrm>
          <a:off x="2229224" y="1133407"/>
          <a:ext cx="1901492" cy="1419423"/>
        </a:xfrm>
        <a:prstGeom prst="round2SameRect">
          <a:avLst>
            <a:gd name="adj1" fmla="val 8000"/>
            <a:gd name="adj2" fmla="val 0"/>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35F67F-D2C4-4740-9B76-F2C84DB3A17F}">
      <dsp:nvSpPr>
        <dsp:cNvPr id="0" name=""/>
        <dsp:cNvSpPr/>
      </dsp:nvSpPr>
      <dsp:spPr>
        <a:xfrm>
          <a:off x="2229224" y="2552831"/>
          <a:ext cx="1901492" cy="610352"/>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kern="1200" dirty="0"/>
            <a:t>Digital twins</a:t>
          </a:r>
        </a:p>
      </dsp:txBody>
      <dsp:txXfrm>
        <a:off x="2229224" y="2552831"/>
        <a:ext cx="1339079" cy="610352"/>
      </dsp:txXfrm>
    </dsp:sp>
    <dsp:sp modelId="{BFBB18BD-F503-42E4-8907-483205B838E3}">
      <dsp:nvSpPr>
        <dsp:cNvPr id="0" name=""/>
        <dsp:cNvSpPr/>
      </dsp:nvSpPr>
      <dsp:spPr>
        <a:xfrm>
          <a:off x="3622093" y="2649780"/>
          <a:ext cx="665522" cy="665522"/>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9EA88A-055F-42BF-BC8E-FB2B64D2BE3E}">
      <dsp:nvSpPr>
        <dsp:cNvPr id="0" name=""/>
        <dsp:cNvSpPr/>
      </dsp:nvSpPr>
      <dsp:spPr>
        <a:xfrm>
          <a:off x="4452495" y="1133407"/>
          <a:ext cx="1901492" cy="1419423"/>
        </a:xfrm>
        <a:prstGeom prst="round2SameRect">
          <a:avLst>
            <a:gd name="adj1" fmla="val 8000"/>
            <a:gd name="adj2" fmla="val 0"/>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609C0A-FCC2-43FA-A567-6D092627743A}">
      <dsp:nvSpPr>
        <dsp:cNvPr id="0" name=""/>
        <dsp:cNvSpPr/>
      </dsp:nvSpPr>
      <dsp:spPr>
        <a:xfrm>
          <a:off x="4452495" y="2552831"/>
          <a:ext cx="1901492" cy="610352"/>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kern="1200"/>
            <a:t>Integrated pipeline optimization</a:t>
          </a:r>
          <a:endParaRPr lang="en-US" sz="1400" kern="1200" dirty="0"/>
        </a:p>
      </dsp:txBody>
      <dsp:txXfrm>
        <a:off x="4452495" y="2552831"/>
        <a:ext cx="1339079" cy="610352"/>
      </dsp:txXfrm>
    </dsp:sp>
    <dsp:sp modelId="{2748DC73-9926-4566-91B8-9F9CACE0076E}">
      <dsp:nvSpPr>
        <dsp:cNvPr id="0" name=""/>
        <dsp:cNvSpPr/>
      </dsp:nvSpPr>
      <dsp:spPr>
        <a:xfrm>
          <a:off x="5845364" y="2649780"/>
          <a:ext cx="665522" cy="665522"/>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20EEC5-CE72-4F89-B6C9-A8157B39F59D}">
      <dsp:nvSpPr>
        <dsp:cNvPr id="0" name=""/>
        <dsp:cNvSpPr/>
      </dsp:nvSpPr>
      <dsp:spPr>
        <a:xfrm>
          <a:off x="6675765" y="1133407"/>
          <a:ext cx="1901492" cy="1419423"/>
        </a:xfrm>
        <a:prstGeom prst="round2SameRect">
          <a:avLst>
            <a:gd name="adj1" fmla="val 8000"/>
            <a:gd name="adj2" fmla="val 0"/>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1F6DB0-43F3-46C2-87C9-1309B47F1CF9}">
      <dsp:nvSpPr>
        <dsp:cNvPr id="0" name=""/>
        <dsp:cNvSpPr/>
      </dsp:nvSpPr>
      <dsp:spPr>
        <a:xfrm>
          <a:off x="6675765" y="2552831"/>
          <a:ext cx="1901492" cy="610352"/>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kern="1200"/>
            <a:t>Cloud analytics</a:t>
          </a:r>
          <a:endParaRPr lang="en-US" sz="1400" kern="1200" dirty="0"/>
        </a:p>
      </dsp:txBody>
      <dsp:txXfrm>
        <a:off x="6675765" y="2552831"/>
        <a:ext cx="1339079" cy="610352"/>
      </dsp:txXfrm>
    </dsp:sp>
    <dsp:sp modelId="{0DA1990B-6FCE-4FC5-869A-2755C6688E70}">
      <dsp:nvSpPr>
        <dsp:cNvPr id="0" name=""/>
        <dsp:cNvSpPr/>
      </dsp:nvSpPr>
      <dsp:spPr>
        <a:xfrm>
          <a:off x="8068635" y="2649780"/>
          <a:ext cx="665522" cy="665522"/>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87D85D-1C6A-4F87-9CFC-36BB41C8AB8F}">
      <dsp:nvSpPr>
        <dsp:cNvPr id="0" name=""/>
        <dsp:cNvSpPr/>
      </dsp:nvSpPr>
      <dsp:spPr>
        <a:xfrm>
          <a:off x="8899036" y="1133407"/>
          <a:ext cx="1901492" cy="1419423"/>
        </a:xfrm>
        <a:prstGeom prst="round2SameRect">
          <a:avLst>
            <a:gd name="adj1" fmla="val 8000"/>
            <a:gd name="adj2" fmla="val 0"/>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3C2D93-9CF9-4F77-B3E1-417B76ABB657}">
      <dsp:nvSpPr>
        <dsp:cNvPr id="0" name=""/>
        <dsp:cNvSpPr/>
      </dsp:nvSpPr>
      <dsp:spPr>
        <a:xfrm>
          <a:off x="8899036" y="2552831"/>
          <a:ext cx="1901492" cy="610352"/>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kern="1200"/>
            <a:t>Remote unmanned stations</a:t>
          </a:r>
          <a:endParaRPr lang="en-US" sz="1400" kern="1200" dirty="0"/>
        </a:p>
      </dsp:txBody>
      <dsp:txXfrm>
        <a:off x="8899036" y="2552831"/>
        <a:ext cx="1339079" cy="610352"/>
      </dsp:txXfrm>
    </dsp:sp>
    <dsp:sp modelId="{65F4FBAD-3EC4-40B1-8190-2FEB713138A4}">
      <dsp:nvSpPr>
        <dsp:cNvPr id="0" name=""/>
        <dsp:cNvSpPr/>
      </dsp:nvSpPr>
      <dsp:spPr>
        <a:xfrm>
          <a:off x="10291905" y="2649780"/>
          <a:ext cx="665522" cy="665522"/>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2432E-D45B-4AC0-924A-CFF34A64E60D}">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6AB9FC-1043-468C-B5CC-417FFCC05B2A}">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E9316E-9C63-40CF-9752-4A5880C2CCC2}">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b="0" i="0" kern="1200" baseline="0" dirty="0"/>
            <a:t>How Is Cybersecurity Handled?</a:t>
          </a:r>
          <a:endParaRPr lang="en-US" sz="2200" kern="1200" dirty="0"/>
        </a:p>
      </dsp:txBody>
      <dsp:txXfrm>
        <a:off x="1357965" y="2319"/>
        <a:ext cx="4887299" cy="1175727"/>
      </dsp:txXfrm>
    </dsp:sp>
    <dsp:sp modelId="{7E1FD533-F594-4C9D-BAE3-38FE2BFA1C35}">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F2A40A-5389-4947-AE83-1A2EEF21827C}">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66ED7D-2E95-405C-BB69-CC0A002DA4B3}">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b="0" kern="1200" dirty="0"/>
            <a:t>Can It Integrate With Third-Party Systems?</a:t>
          </a:r>
        </a:p>
      </dsp:txBody>
      <dsp:txXfrm>
        <a:off x="1357965" y="1471979"/>
        <a:ext cx="4887299" cy="1175727"/>
      </dsp:txXfrm>
    </dsp:sp>
    <dsp:sp modelId="{FA3AAEC0-9150-4EF9-B1EC-B4805B680966}">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1D2AEC-4673-4A8B-AF71-1DCBF1FEA337}">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C96E4E-5C62-4664-9B0E-EDB9A2C3CAAC}">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kern="1200" dirty="0"/>
            <a:t>How Does It Reduce Methane Emissions? </a:t>
          </a:r>
        </a:p>
      </dsp:txBody>
      <dsp:txXfrm>
        <a:off x="1357965" y="2941639"/>
        <a:ext cx="4887299" cy="1175727"/>
      </dsp:txXfrm>
    </dsp:sp>
    <dsp:sp modelId="{523C293F-F02B-45EB-B0E4-855319DAE65C}">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D805DC-0554-4F82-B759-3D464E81CEB3}">
      <dsp:nvSpPr>
        <dsp:cNvPr id="0" name=""/>
        <dsp:cNvSpPr/>
      </dsp:nvSpPr>
      <dsp:spPr>
        <a:xfrm>
          <a:off x="355657" y="4675838"/>
          <a:ext cx="646650" cy="64665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B38677-D524-4849-8E4D-F1175E476303}">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kern="1200"/>
            <a:t>What Happens If Communication Fails?</a:t>
          </a:r>
          <a:endParaRPr lang="en-US" sz="2200" kern="1200" dirty="0"/>
        </a:p>
      </dsp:txBody>
      <dsp:txXfrm>
        <a:off x="1357965" y="4411299"/>
        <a:ext cx="4887299" cy="11757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3135-3252-4C05-AE18-B11C61400003}" type="datetimeFigureOut">
              <a:rPr lang="en-US" smtClean="0"/>
              <a:t>03-Mar-26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B7B6E-B7F9-41B7-88D6-2B9DC89DDF09}" type="slidenum">
              <a:rPr lang="en-US" smtClean="0"/>
              <a:t>‹#›</a:t>
            </a:fld>
            <a:endParaRPr lang="en-US"/>
          </a:p>
        </p:txBody>
      </p:sp>
    </p:spTree>
    <p:extLst>
      <p:ext uri="{BB962C8B-B14F-4D97-AF65-F5344CB8AC3E}">
        <p14:creationId xmlns:p14="http://schemas.microsoft.com/office/powerpoint/2010/main" val="1055068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B7B6E-B7F9-41B7-88D6-2B9DC89DDF09}" type="slidenum">
              <a:rPr lang="en-US" smtClean="0"/>
              <a:t>1</a:t>
            </a:fld>
            <a:endParaRPr lang="en-US"/>
          </a:p>
        </p:txBody>
      </p:sp>
    </p:spTree>
    <p:extLst>
      <p:ext uri="{BB962C8B-B14F-4D97-AF65-F5344CB8AC3E}">
        <p14:creationId xmlns:p14="http://schemas.microsoft.com/office/powerpoint/2010/main" val="555276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 reduction and odorization are about reliability and safety. Smart PRMS provides precise pressure control with slam‑shut valves and predictive maintenance. For odorization, automated injection ensures consistent safety compliance while minimizing maintenance costs.</a:t>
            </a:r>
          </a:p>
        </p:txBody>
      </p:sp>
      <p:sp>
        <p:nvSpPr>
          <p:cNvPr id="4" name="Slide Number Placeholder 3"/>
          <p:cNvSpPr>
            <a:spLocks noGrp="1"/>
          </p:cNvSpPr>
          <p:nvPr>
            <p:ph type="sldNum" sz="quarter" idx="5"/>
          </p:nvPr>
        </p:nvSpPr>
        <p:spPr/>
        <p:txBody>
          <a:bodyPr/>
          <a:lstStyle/>
          <a:p>
            <a:fld id="{ACAB7B6E-B7F9-41B7-88D6-2B9DC89DDF09}" type="slidenum">
              <a:rPr lang="en-US" smtClean="0"/>
              <a:t>11</a:t>
            </a:fld>
            <a:endParaRPr lang="en-US"/>
          </a:p>
        </p:txBody>
      </p:sp>
    </p:spTree>
    <p:extLst>
      <p:ext uri="{BB962C8B-B14F-4D97-AF65-F5344CB8AC3E}">
        <p14:creationId xmlns:p14="http://schemas.microsoft.com/office/powerpoint/2010/main" val="3859194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intelligence layer is what makes PRMS truly smart. Emerson integrates chromatographs, transmitters, and flow computers to deliver real‑time diagnostics. This not only improves reliability but also supports ESG goals — reducing flaring, monitoring emissions, and ensuring compliance.</a:t>
            </a:r>
          </a:p>
        </p:txBody>
      </p:sp>
      <p:sp>
        <p:nvSpPr>
          <p:cNvPr id="4" name="Slide Number Placeholder 3"/>
          <p:cNvSpPr>
            <a:spLocks noGrp="1"/>
          </p:cNvSpPr>
          <p:nvPr>
            <p:ph type="sldNum" sz="quarter" idx="5"/>
          </p:nvPr>
        </p:nvSpPr>
        <p:spPr/>
        <p:txBody>
          <a:bodyPr/>
          <a:lstStyle/>
          <a:p>
            <a:fld id="{ACAB7B6E-B7F9-41B7-88D6-2B9DC89DDF09}" type="slidenum">
              <a:rPr lang="en-US" smtClean="0"/>
              <a:t>12</a:t>
            </a:fld>
            <a:endParaRPr lang="en-US"/>
          </a:p>
        </p:txBody>
      </p:sp>
    </p:spTree>
    <p:extLst>
      <p:ext uri="{BB962C8B-B14F-4D97-AF65-F5344CB8AC3E}">
        <p14:creationId xmlns:p14="http://schemas.microsoft.com/office/powerpoint/2010/main" val="393654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PRMS is not an expense — it is a risk reduction and revenue assurance system. It helps </a:t>
            </a:r>
            <a:r>
              <a:rPr lang="en-US" b="1" dirty="0">
                <a:effectLst/>
              </a:rPr>
              <a:t>optimize both sides</a:t>
            </a:r>
            <a:r>
              <a:rPr lang="en-US" dirty="0"/>
              <a:t> — justifying </a:t>
            </a:r>
            <a:r>
              <a:rPr lang="en-US" dirty="0" err="1"/>
              <a:t>CapEx</a:t>
            </a:r>
            <a:r>
              <a:rPr lang="en-US" dirty="0"/>
              <a:t> while delivering </a:t>
            </a:r>
            <a:r>
              <a:rPr lang="en-US" dirty="0" err="1"/>
              <a:t>OpEx</a:t>
            </a:r>
            <a:r>
              <a:rPr lang="en-US" dirty="0"/>
              <a:t> efficiency.</a:t>
            </a:r>
          </a:p>
        </p:txBody>
      </p:sp>
      <p:sp>
        <p:nvSpPr>
          <p:cNvPr id="4" name="Slide Number Placeholder 3"/>
          <p:cNvSpPr>
            <a:spLocks noGrp="1"/>
          </p:cNvSpPr>
          <p:nvPr>
            <p:ph type="sldNum" sz="quarter" idx="5"/>
          </p:nvPr>
        </p:nvSpPr>
        <p:spPr/>
        <p:txBody>
          <a:bodyPr/>
          <a:lstStyle/>
          <a:p>
            <a:fld id="{ACAB7B6E-B7F9-41B7-88D6-2B9DC89DDF09}" type="slidenum">
              <a:rPr lang="en-US" smtClean="0"/>
              <a:t>13</a:t>
            </a:fld>
            <a:endParaRPr lang="en-US"/>
          </a:p>
        </p:txBody>
      </p:sp>
    </p:spTree>
    <p:extLst>
      <p:ext uri="{BB962C8B-B14F-4D97-AF65-F5344CB8AC3E}">
        <p14:creationId xmlns:p14="http://schemas.microsoft.com/office/powerpoint/2010/main" val="56795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seen in our RAF system</a:t>
            </a:r>
          </a:p>
          <a:p>
            <a:r>
              <a:rPr lang="en-US" dirty="0"/>
              <a:t>Through our SCADA you can mirror your plants</a:t>
            </a:r>
          </a:p>
          <a:p>
            <a:r>
              <a:rPr lang="en-US" dirty="0"/>
              <a:t>With the Smart PRMS you have a one stop integrated SMART solutions</a:t>
            </a:r>
          </a:p>
          <a:p>
            <a:r>
              <a:rPr lang="en-US" dirty="0"/>
              <a:t>With the one stop data collection, </a:t>
            </a:r>
          </a:p>
        </p:txBody>
      </p:sp>
      <p:sp>
        <p:nvSpPr>
          <p:cNvPr id="4" name="Slide Number Placeholder 3"/>
          <p:cNvSpPr>
            <a:spLocks noGrp="1"/>
          </p:cNvSpPr>
          <p:nvPr>
            <p:ph type="sldNum" sz="quarter" idx="5"/>
          </p:nvPr>
        </p:nvSpPr>
        <p:spPr/>
        <p:txBody>
          <a:bodyPr/>
          <a:lstStyle/>
          <a:p>
            <a:fld id="{ACAB7B6E-B7F9-41B7-88D6-2B9DC89DDF09}" type="slidenum">
              <a:rPr lang="en-US" smtClean="0"/>
              <a:t>15</a:t>
            </a:fld>
            <a:endParaRPr lang="en-US"/>
          </a:p>
        </p:txBody>
      </p:sp>
    </p:spTree>
    <p:extLst>
      <p:ext uri="{BB962C8B-B14F-4D97-AF65-F5344CB8AC3E}">
        <p14:creationId xmlns:p14="http://schemas.microsoft.com/office/powerpoint/2010/main" val="528635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B7B6E-B7F9-41B7-88D6-2B9DC89DDF09}" type="slidenum">
              <a:rPr lang="en-US" smtClean="0"/>
              <a:t>16</a:t>
            </a:fld>
            <a:endParaRPr lang="en-US"/>
          </a:p>
        </p:txBody>
      </p:sp>
    </p:spTree>
    <p:extLst>
      <p:ext uri="{BB962C8B-B14F-4D97-AF65-F5344CB8AC3E}">
        <p14:creationId xmlns:p14="http://schemas.microsoft.com/office/powerpoint/2010/main" val="4151501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B7B6E-B7F9-41B7-88D6-2B9DC89DDF09}" type="slidenum">
              <a:rPr lang="en-US" smtClean="0"/>
              <a:t>17</a:t>
            </a:fld>
            <a:endParaRPr lang="en-US"/>
          </a:p>
        </p:txBody>
      </p:sp>
    </p:spTree>
    <p:extLst>
      <p:ext uri="{BB962C8B-B14F-4D97-AF65-F5344CB8AC3E}">
        <p14:creationId xmlns:p14="http://schemas.microsoft.com/office/powerpoint/2010/main" val="979739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Custody accuracy – like a prepaid meter</a:t>
            </a:r>
          </a:p>
          <a:p>
            <a:pPr marL="0" marR="0" lvl="0" indent="-225425" algn="l" defTabSz="1306220" rtl="0" eaLnBrk="1" fontAlgn="auto" latinLnBrk="0" hangingPunct="1">
              <a:lnSpc>
                <a:spcPct val="100000"/>
              </a:lnSpc>
              <a:spcBef>
                <a:spcPts val="600"/>
              </a:spcBef>
              <a:spcAft>
                <a:spcPts val="600"/>
              </a:spcAft>
              <a:buClr>
                <a:srgbClr val="FFFFFF">
                  <a:lumMod val="50000"/>
                </a:srgbClr>
              </a:buClr>
              <a:buSzTx/>
              <a:buFont typeface="Arial" panose="020B0604020202020204" pitchFamily="34" charset="0"/>
              <a:buChar char="•"/>
              <a:tabLst>
                <a:tab pos="225425" algn="l"/>
              </a:tabLst>
              <a:defRPr/>
            </a:pPr>
            <a:r>
              <a:rPr kumimoji="0" lang="en-GB" sz="1850" b="0" i="0" u="none" strike="noStrike" kern="1200" cap="none" spc="0" normalizeH="0" baseline="0" noProof="0" dirty="0">
                <a:ln>
                  <a:noFill/>
                </a:ln>
                <a:solidFill>
                  <a:srgbClr val="3F4040"/>
                </a:solidFill>
                <a:effectLst/>
                <a:uLnTx/>
                <a:uFillTx/>
                <a:latin typeface="Arial"/>
                <a:ea typeface="+mn-ea"/>
                <a:cs typeface="+mn-cs"/>
              </a:rPr>
              <a:t>Digital transformation: </a:t>
            </a:r>
            <a:r>
              <a:rPr kumimoji="0" lang="en-GB" sz="1850" b="0" i="0" u="none" strike="noStrike" kern="1200" cap="none" spc="0" normalizeH="0" baseline="0" noProof="0" dirty="0">
                <a:ln>
                  <a:noFill/>
                </a:ln>
                <a:solidFill>
                  <a:srgbClr val="00B0F0"/>
                </a:solidFill>
                <a:effectLst/>
                <a:uLnTx/>
                <a:uFillTx/>
                <a:latin typeface="Arial"/>
                <a:ea typeface="+mn-ea"/>
                <a:cs typeface="+mn-cs"/>
              </a:rPr>
              <a:t>Remotely</a:t>
            </a:r>
            <a:r>
              <a:rPr kumimoji="0" lang="en-GB" sz="1850" b="0" i="0" u="none" strike="noStrike" kern="1200" cap="none" spc="0" normalizeH="0" baseline="0" noProof="0" dirty="0">
                <a:ln>
                  <a:noFill/>
                </a:ln>
                <a:solidFill>
                  <a:srgbClr val="3F4040"/>
                </a:solidFill>
                <a:effectLst/>
                <a:uLnTx/>
                <a:uFillTx/>
                <a:latin typeface="Arial"/>
                <a:ea typeface="+mn-ea"/>
                <a:cs typeface="+mn-cs"/>
              </a:rPr>
              <a:t> </a:t>
            </a:r>
            <a:r>
              <a:rPr kumimoji="0" lang="en-GB" sz="1850" b="0" i="0" u="none" strike="noStrike" kern="1200" cap="none" spc="0" normalizeH="0" baseline="0" noProof="0" dirty="0">
                <a:ln>
                  <a:noFill/>
                </a:ln>
                <a:solidFill>
                  <a:srgbClr val="00B0F0"/>
                </a:solidFill>
                <a:effectLst/>
                <a:uLnTx/>
                <a:uFillTx/>
                <a:latin typeface="Arial"/>
                <a:ea typeface="+mn-ea"/>
                <a:cs typeface="+mn-cs"/>
              </a:rPr>
              <a:t>monitor</a:t>
            </a:r>
            <a:r>
              <a:rPr kumimoji="0" lang="en-GB" sz="1850" b="0" i="0" u="none" strike="noStrike" kern="1200" cap="none" spc="0" normalizeH="0" baseline="0" noProof="0" dirty="0">
                <a:ln>
                  <a:noFill/>
                </a:ln>
                <a:solidFill>
                  <a:srgbClr val="3F4040"/>
                </a:solidFill>
                <a:effectLst/>
                <a:uLnTx/>
                <a:uFillTx/>
                <a:latin typeface="Arial"/>
                <a:ea typeface="+mn-ea"/>
                <a:cs typeface="+mn-cs"/>
              </a:rPr>
              <a:t> and </a:t>
            </a:r>
            <a:r>
              <a:rPr kumimoji="0" lang="en-GB" sz="1850" b="0" i="0" u="none" strike="noStrike" kern="1200" cap="none" spc="0" normalizeH="0" baseline="0" noProof="0" dirty="0">
                <a:ln>
                  <a:noFill/>
                </a:ln>
                <a:solidFill>
                  <a:srgbClr val="00B0F0"/>
                </a:solidFill>
                <a:effectLst/>
                <a:uLnTx/>
                <a:uFillTx/>
                <a:latin typeface="Arial"/>
                <a:ea typeface="+mn-ea"/>
                <a:cs typeface="+mn-cs"/>
              </a:rPr>
              <a:t>control </a:t>
            </a:r>
            <a:r>
              <a:rPr kumimoji="0" lang="en-GB" sz="1850" b="0" i="0" u="none" strike="noStrike" kern="1200" cap="none" spc="0" normalizeH="0" baseline="0" noProof="0" dirty="0">
                <a:ln>
                  <a:noFill/>
                </a:ln>
                <a:solidFill>
                  <a:srgbClr val="3F4040"/>
                </a:solidFill>
                <a:effectLst/>
                <a:uLnTx/>
                <a:uFillTx/>
                <a:latin typeface="Arial"/>
                <a:ea typeface="+mn-ea"/>
                <a:cs typeface="+mn-cs"/>
              </a:rPr>
              <a:t>station flow, pressure, gas temperature &amp; Take </a:t>
            </a:r>
            <a:r>
              <a:rPr kumimoji="0" lang="en-GB" sz="1850" b="0" i="0" u="none" strike="noStrike" kern="1200" cap="none" spc="0" normalizeH="0" baseline="0" noProof="0" dirty="0">
                <a:ln>
                  <a:noFill/>
                </a:ln>
                <a:solidFill>
                  <a:srgbClr val="00B0F0"/>
                </a:solidFill>
                <a:effectLst/>
                <a:uLnTx/>
                <a:uFillTx/>
                <a:latin typeface="Arial"/>
                <a:ea typeface="+mn-ea"/>
                <a:cs typeface="+mn-cs"/>
              </a:rPr>
              <a:t>immediate actions</a:t>
            </a:r>
            <a:r>
              <a:rPr kumimoji="0" lang="en-GB" sz="1850" b="0" i="0" u="none" strike="noStrike" kern="1200" cap="none" spc="0" normalizeH="0" baseline="0" noProof="0" dirty="0">
                <a:ln>
                  <a:noFill/>
                </a:ln>
                <a:solidFill>
                  <a:srgbClr val="3F4040"/>
                </a:solidFill>
                <a:effectLst/>
                <a:uLnTx/>
                <a:uFillTx/>
                <a:latin typeface="Arial"/>
                <a:ea typeface="+mn-ea"/>
                <a:cs typeface="+mn-cs"/>
              </a:rPr>
              <a:t> based on the ongoing events</a:t>
            </a:r>
          </a:p>
          <a:p>
            <a:pPr marL="0" marR="0" lvl="0" indent="-225425" algn="l" defTabSz="1306220" rtl="0" eaLnBrk="1" fontAlgn="auto" latinLnBrk="0" hangingPunct="1">
              <a:lnSpc>
                <a:spcPct val="100000"/>
              </a:lnSpc>
              <a:spcBef>
                <a:spcPts val="600"/>
              </a:spcBef>
              <a:spcAft>
                <a:spcPts val="600"/>
              </a:spcAft>
              <a:buClr>
                <a:srgbClr val="FFFFFF">
                  <a:lumMod val="50000"/>
                </a:srgbClr>
              </a:buClr>
              <a:buSzTx/>
              <a:buFont typeface="Arial" panose="020B0604020202020204" pitchFamily="34" charset="0"/>
              <a:buChar char="•"/>
              <a:tabLst>
                <a:tab pos="225425" algn="l"/>
              </a:tabLst>
              <a:defRPr/>
            </a:pPr>
            <a:r>
              <a:rPr kumimoji="0" lang="en-GB" sz="1850" b="0" i="0" u="none" strike="noStrike" kern="1200" cap="none" spc="0" normalizeH="0" baseline="0" noProof="0" dirty="0">
                <a:ln>
                  <a:noFill/>
                </a:ln>
                <a:solidFill>
                  <a:srgbClr val="3F4040"/>
                </a:solidFill>
                <a:effectLst/>
                <a:uLnTx/>
                <a:uFillTx/>
                <a:latin typeface="Arial"/>
                <a:ea typeface="+mn-ea"/>
                <a:cs typeface="+mn-cs"/>
              </a:rPr>
              <a:t>Safety – zero events in the grid: </a:t>
            </a:r>
            <a:r>
              <a:rPr kumimoji="0" lang="en-GB" sz="1850" b="0" i="0" u="none" strike="noStrike" kern="1200" cap="none" spc="0" normalizeH="0" baseline="0" noProof="0" dirty="0">
                <a:ln>
                  <a:noFill/>
                </a:ln>
                <a:solidFill>
                  <a:srgbClr val="00B0F0"/>
                </a:solidFill>
                <a:effectLst/>
                <a:uLnTx/>
                <a:uFillTx/>
                <a:latin typeface="Arial"/>
                <a:ea typeface="+mn-ea"/>
                <a:cs typeface="+mn-cs"/>
              </a:rPr>
              <a:t>Isolate</a:t>
            </a:r>
            <a:r>
              <a:rPr kumimoji="0" lang="en-GB" sz="1850" b="0" i="0" u="none" strike="noStrike" kern="1200" cap="none" spc="0" normalizeH="0" baseline="0" noProof="0" dirty="0">
                <a:ln>
                  <a:noFill/>
                </a:ln>
                <a:solidFill>
                  <a:srgbClr val="3F4040"/>
                </a:solidFill>
                <a:effectLst/>
                <a:uLnTx/>
                <a:uFillTx/>
                <a:latin typeface="Arial"/>
                <a:ea typeface="+mn-ea"/>
                <a:cs typeface="+mn-cs"/>
              </a:rPr>
              <a:t> the </a:t>
            </a:r>
            <a:r>
              <a:rPr kumimoji="0" lang="en-GB" sz="1850" b="0" i="0" u="none" strike="noStrike" kern="1200" cap="none" spc="0" normalizeH="0" baseline="0" noProof="0" dirty="0">
                <a:ln>
                  <a:noFill/>
                </a:ln>
                <a:solidFill>
                  <a:srgbClr val="00B0F0"/>
                </a:solidFill>
                <a:effectLst/>
                <a:uLnTx/>
                <a:uFillTx/>
                <a:latin typeface="Arial"/>
                <a:ea typeface="+mn-ea"/>
                <a:cs typeface="+mn-cs"/>
              </a:rPr>
              <a:t>station</a:t>
            </a:r>
            <a:r>
              <a:rPr kumimoji="0" lang="en-GB" sz="1850" b="0" i="0" u="none" strike="noStrike" kern="1200" cap="none" spc="0" normalizeH="0" baseline="0" noProof="0" dirty="0">
                <a:ln>
                  <a:noFill/>
                </a:ln>
                <a:solidFill>
                  <a:srgbClr val="3F4040"/>
                </a:solidFill>
                <a:effectLst/>
                <a:uLnTx/>
                <a:uFillTx/>
                <a:latin typeface="Arial"/>
                <a:ea typeface="+mn-ea"/>
                <a:cs typeface="+mn-cs"/>
              </a:rPr>
              <a:t> in real time, </a:t>
            </a:r>
            <a:r>
              <a:rPr kumimoji="0" lang="en-GB" sz="1850" b="0" i="0" u="none" strike="noStrike" kern="1200" cap="none" spc="0" normalizeH="0" baseline="0" noProof="0" dirty="0">
                <a:ln>
                  <a:noFill/>
                </a:ln>
                <a:solidFill>
                  <a:srgbClr val="00B0F0"/>
                </a:solidFill>
                <a:effectLst/>
                <a:uLnTx/>
                <a:uFillTx/>
                <a:latin typeface="Arial"/>
                <a:ea typeface="+mn-ea"/>
                <a:cs typeface="+mn-cs"/>
              </a:rPr>
              <a:t>Reduce</a:t>
            </a:r>
            <a:r>
              <a:rPr kumimoji="0" lang="en-GB" sz="1850" b="0" i="0" u="none" strike="noStrike" kern="1200" cap="none" spc="0" normalizeH="0" baseline="0" noProof="0" dirty="0">
                <a:ln>
                  <a:noFill/>
                </a:ln>
                <a:solidFill>
                  <a:srgbClr val="3F4040"/>
                </a:solidFill>
                <a:effectLst/>
                <a:uLnTx/>
                <a:uFillTx/>
                <a:latin typeface="Arial"/>
                <a:ea typeface="+mn-ea"/>
                <a:cs typeface="+mn-cs"/>
              </a:rPr>
              <a:t> emissions in the </a:t>
            </a:r>
            <a:r>
              <a:rPr kumimoji="0" lang="en-GB" sz="1850" b="0" i="0" u="none" strike="noStrike" kern="1200" cap="none" spc="0" normalizeH="0" baseline="0" noProof="0" dirty="0" err="1">
                <a:ln>
                  <a:noFill/>
                </a:ln>
                <a:solidFill>
                  <a:srgbClr val="3F4040"/>
                </a:solidFill>
                <a:effectLst/>
                <a:uLnTx/>
                <a:uFillTx/>
                <a:latin typeface="Arial"/>
                <a:ea typeface="+mn-ea"/>
                <a:cs typeface="+mn-cs"/>
              </a:rPr>
              <a:t>NatGas</a:t>
            </a:r>
            <a:r>
              <a:rPr kumimoji="0" lang="en-GB" sz="1850" b="0" i="0" u="none" strike="noStrike" kern="1200" cap="none" spc="0" normalizeH="0" baseline="0" noProof="0" dirty="0">
                <a:ln>
                  <a:noFill/>
                </a:ln>
                <a:solidFill>
                  <a:srgbClr val="3F4040"/>
                </a:solidFill>
                <a:effectLst/>
                <a:uLnTx/>
                <a:uFillTx/>
                <a:latin typeface="Arial"/>
                <a:ea typeface="+mn-ea"/>
                <a:cs typeface="+mn-cs"/>
              </a:rPr>
              <a:t> station due to accurate pressure control &amp; </a:t>
            </a:r>
            <a:r>
              <a:rPr kumimoji="0" lang="en-GB" sz="1850" b="0" i="0" u="none" strike="noStrike" kern="1200" cap="none" spc="0" normalizeH="0" baseline="0" noProof="0" dirty="0">
                <a:ln>
                  <a:noFill/>
                </a:ln>
                <a:solidFill>
                  <a:srgbClr val="00B0F0"/>
                </a:solidFill>
                <a:effectLst/>
                <a:uLnTx/>
                <a:uFillTx/>
                <a:latin typeface="Arial"/>
                <a:ea typeface="+mn-ea"/>
                <a:cs typeface="+mn-cs"/>
              </a:rPr>
              <a:t>Preve</a:t>
            </a:r>
            <a:r>
              <a:rPr kumimoji="0" lang="en-GB" sz="1850" b="0" i="0" u="none" strike="noStrike" kern="1200" cap="none" spc="0" normalizeH="0" baseline="0" noProof="0" dirty="0">
                <a:ln>
                  <a:noFill/>
                </a:ln>
                <a:solidFill>
                  <a:srgbClr val="00BBEE"/>
                </a:solidFill>
                <a:effectLst/>
                <a:uLnTx/>
                <a:uFillTx/>
                <a:latin typeface="Arial"/>
                <a:ea typeface="+mn-ea"/>
                <a:cs typeface="+mn-cs"/>
              </a:rPr>
              <a:t>nt</a:t>
            </a:r>
            <a:r>
              <a:rPr kumimoji="0" lang="en-GB" sz="1850" b="0" i="0" u="none" strike="noStrike" kern="1200" cap="none" spc="0" normalizeH="0" baseline="0" noProof="0" dirty="0">
                <a:ln>
                  <a:noFill/>
                </a:ln>
                <a:solidFill>
                  <a:srgbClr val="3F4040"/>
                </a:solidFill>
                <a:effectLst/>
                <a:uLnTx/>
                <a:uFillTx/>
                <a:latin typeface="Arial"/>
                <a:ea typeface="+mn-ea"/>
                <a:cs typeface="+mn-cs"/>
              </a:rPr>
              <a:t> unplanned failures </a:t>
            </a:r>
          </a:p>
          <a:p>
            <a:pPr marL="0" marR="0" lvl="0" indent="-225425" algn="l" defTabSz="1306220" rtl="0" eaLnBrk="1" fontAlgn="auto" latinLnBrk="0" hangingPunct="1">
              <a:lnSpc>
                <a:spcPct val="100000"/>
              </a:lnSpc>
              <a:spcBef>
                <a:spcPts val="600"/>
              </a:spcBef>
              <a:spcAft>
                <a:spcPts val="600"/>
              </a:spcAft>
              <a:buClr>
                <a:srgbClr val="FFFFFF">
                  <a:lumMod val="50000"/>
                </a:srgbClr>
              </a:buClr>
              <a:buSzTx/>
              <a:buFont typeface="Arial" panose="020B0604020202020204" pitchFamily="34" charset="0"/>
              <a:buChar char="•"/>
              <a:tabLst>
                <a:tab pos="225425" algn="l"/>
              </a:tabLst>
              <a:defRPr/>
            </a:pPr>
            <a:r>
              <a:rPr kumimoji="0" lang="en-GB" sz="1850" b="0" i="0" u="none" strike="noStrike" kern="1200" cap="none" spc="0" normalizeH="0" baseline="0" noProof="0" dirty="0">
                <a:ln>
                  <a:noFill/>
                </a:ln>
                <a:solidFill>
                  <a:srgbClr val="3F4040"/>
                </a:solidFill>
                <a:effectLst/>
                <a:uLnTx/>
                <a:uFillTx/>
                <a:latin typeface="Arial"/>
                <a:ea typeface="+mn-ea"/>
                <a:cs typeface="+mn-cs"/>
              </a:rPr>
              <a:t>Improve operational efficiency: </a:t>
            </a:r>
            <a:r>
              <a:rPr kumimoji="0" lang="en-GB" sz="1850" b="0" i="0" u="none" strike="noStrike" kern="1200" cap="none" spc="0" normalizeH="0" baseline="0" noProof="0" dirty="0">
                <a:ln>
                  <a:noFill/>
                </a:ln>
                <a:solidFill>
                  <a:srgbClr val="00B0F0"/>
                </a:solidFill>
                <a:effectLst/>
                <a:uLnTx/>
                <a:uFillTx/>
                <a:latin typeface="Arial"/>
                <a:ea typeface="+mn-ea"/>
                <a:cs typeface="+mn-cs"/>
              </a:rPr>
              <a:t>Reduce</a:t>
            </a:r>
            <a:r>
              <a:rPr kumimoji="0" lang="en-GB" sz="1850" b="0" i="0" u="none" strike="noStrike" kern="1200" cap="none" spc="0" normalizeH="0" baseline="0" noProof="0" dirty="0">
                <a:ln>
                  <a:noFill/>
                </a:ln>
                <a:solidFill>
                  <a:srgbClr val="3F4040"/>
                </a:solidFill>
                <a:effectLst/>
                <a:uLnTx/>
                <a:uFillTx/>
                <a:latin typeface="Arial"/>
                <a:ea typeface="+mn-ea"/>
                <a:cs typeface="+mn-cs"/>
              </a:rPr>
              <a:t> field </a:t>
            </a:r>
            <a:r>
              <a:rPr kumimoji="0" lang="en-GB" sz="1850" b="0" i="0" u="none" strike="noStrike" kern="1200" cap="none" spc="0" normalizeH="0" baseline="0" noProof="0" dirty="0">
                <a:ln>
                  <a:noFill/>
                </a:ln>
                <a:solidFill>
                  <a:srgbClr val="00B0F0"/>
                </a:solidFill>
                <a:effectLst/>
                <a:uLnTx/>
                <a:uFillTx/>
                <a:latin typeface="Arial"/>
                <a:ea typeface="+mn-ea"/>
                <a:cs typeface="+mn-cs"/>
              </a:rPr>
              <a:t>trips, </a:t>
            </a:r>
            <a:r>
              <a:rPr kumimoji="0" lang="en-GB" sz="1850" b="0" i="0" u="none" strike="noStrike" kern="1200" cap="none" spc="0" normalizeH="0" baseline="0" noProof="0" dirty="0">
                <a:ln>
                  <a:noFill/>
                </a:ln>
                <a:solidFill>
                  <a:srgbClr val="3F4040"/>
                </a:solidFill>
                <a:effectLst/>
                <a:uLnTx/>
                <a:uFillTx/>
                <a:latin typeface="Arial"/>
                <a:ea typeface="+mn-ea"/>
                <a:cs typeface="+mn-cs"/>
              </a:rPr>
              <a:t>Apply for governmental </a:t>
            </a:r>
            <a:r>
              <a:rPr kumimoji="0" lang="en-GB" sz="1850" b="0" i="0" u="none" strike="noStrike" kern="1200" cap="none" spc="0" normalizeH="0" baseline="0" noProof="0" dirty="0">
                <a:ln>
                  <a:noFill/>
                </a:ln>
                <a:solidFill>
                  <a:srgbClr val="00B0F0"/>
                </a:solidFill>
                <a:effectLst/>
                <a:uLnTx/>
                <a:uFillTx/>
                <a:latin typeface="Arial"/>
                <a:ea typeface="+mn-ea"/>
                <a:cs typeface="+mn-cs"/>
              </a:rPr>
              <a:t>incentives </a:t>
            </a:r>
            <a:r>
              <a:rPr kumimoji="0" lang="en-GB" sz="1850" b="0" i="0" u="none" strike="noStrike" kern="1200" cap="none" spc="0" normalizeH="0" baseline="0" noProof="0" dirty="0">
                <a:ln>
                  <a:noFill/>
                </a:ln>
                <a:solidFill>
                  <a:srgbClr val="3F4040"/>
                </a:solidFill>
                <a:effectLst/>
                <a:uLnTx/>
                <a:uFillTx/>
                <a:latin typeface="Arial"/>
                <a:ea typeface="+mn-ea"/>
                <a:cs typeface="+mn-cs"/>
              </a:rPr>
              <a:t>on carbon footprint reduction, </a:t>
            </a:r>
            <a:r>
              <a:rPr kumimoji="0" lang="en-GB" sz="1850" b="0" i="0" u="none" strike="noStrike" kern="1200" cap="none" spc="0" normalizeH="0" baseline="0" noProof="0" dirty="0">
                <a:ln>
                  <a:noFill/>
                </a:ln>
                <a:solidFill>
                  <a:srgbClr val="00B0F0"/>
                </a:solidFill>
                <a:effectLst/>
                <a:uLnTx/>
                <a:uFillTx/>
                <a:latin typeface="Arial"/>
                <a:ea typeface="+mn-ea"/>
                <a:cs typeface="+mn-cs"/>
              </a:rPr>
              <a:t>Increase</a:t>
            </a:r>
            <a:r>
              <a:rPr kumimoji="0" lang="en-GB" sz="1850" b="0" i="0" u="none" strike="noStrike" kern="1200" cap="none" spc="0" normalizeH="0" baseline="0" noProof="0" dirty="0">
                <a:ln>
                  <a:noFill/>
                </a:ln>
                <a:solidFill>
                  <a:srgbClr val="3F4040"/>
                </a:solidFill>
                <a:effectLst/>
                <a:uLnTx/>
                <a:uFillTx/>
                <a:latin typeface="Arial"/>
                <a:ea typeface="+mn-ea"/>
                <a:cs typeface="+mn-cs"/>
              </a:rPr>
              <a:t> station </a:t>
            </a:r>
            <a:r>
              <a:rPr kumimoji="0" lang="en-GB" sz="1850" b="0" i="0" u="none" strike="noStrike" kern="1200" cap="none" spc="0" normalizeH="0" baseline="0" noProof="0" dirty="0">
                <a:ln>
                  <a:noFill/>
                </a:ln>
                <a:solidFill>
                  <a:srgbClr val="00B0F0"/>
                </a:solidFill>
                <a:effectLst/>
                <a:uLnTx/>
                <a:uFillTx/>
                <a:latin typeface="Arial"/>
                <a:ea typeface="+mn-ea"/>
                <a:cs typeface="+mn-cs"/>
              </a:rPr>
              <a:t>capacity</a:t>
            </a:r>
            <a:r>
              <a:rPr kumimoji="0" lang="en-GB" sz="1850" b="0" i="0" u="none" strike="noStrike" kern="1200" cap="none" spc="0" normalizeH="0" baseline="0" noProof="0" dirty="0">
                <a:ln>
                  <a:noFill/>
                </a:ln>
                <a:solidFill>
                  <a:srgbClr val="3F4040"/>
                </a:solidFill>
                <a:effectLst/>
                <a:uLnTx/>
                <a:uFillTx/>
                <a:latin typeface="Arial"/>
                <a:ea typeface="+mn-ea"/>
                <a:cs typeface="+mn-cs"/>
              </a:rPr>
              <a:t> without changing pneumatic device, Increase lifecycle by </a:t>
            </a:r>
            <a:r>
              <a:rPr kumimoji="0" lang="en-GB" sz="1850" b="0" i="0" u="none" strike="noStrike" kern="1200" cap="none" spc="0" normalizeH="0" baseline="0" noProof="0" dirty="0">
                <a:ln>
                  <a:noFill/>
                </a:ln>
                <a:solidFill>
                  <a:srgbClr val="00B0F0"/>
                </a:solidFill>
                <a:effectLst/>
                <a:uLnTx/>
                <a:uFillTx/>
                <a:latin typeface="Arial"/>
                <a:ea typeface="+mn-ea"/>
                <a:cs typeface="+mn-cs"/>
              </a:rPr>
              <a:t>reducing stress </a:t>
            </a:r>
            <a:r>
              <a:rPr kumimoji="0" lang="en-GB" sz="1850" b="0" i="0" u="none" strike="noStrike" kern="1200" cap="none" spc="0" normalizeH="0" baseline="0" noProof="0" dirty="0">
                <a:ln>
                  <a:noFill/>
                </a:ln>
                <a:solidFill>
                  <a:srgbClr val="3F4040"/>
                </a:solidFill>
                <a:effectLst/>
                <a:uLnTx/>
                <a:uFillTx/>
                <a:latin typeface="Arial"/>
                <a:ea typeface="+mn-ea"/>
                <a:cs typeface="+mn-cs"/>
              </a:rPr>
              <a:t>on critical parts (reg. pads, filter cartridge) &amp; Improve boiler room management to </a:t>
            </a:r>
            <a:r>
              <a:rPr kumimoji="0" lang="en-GB" sz="1850" b="0" i="0" u="none" strike="noStrike" kern="1200" cap="none" spc="0" normalizeH="0" baseline="0" noProof="0" dirty="0">
                <a:ln>
                  <a:noFill/>
                </a:ln>
                <a:solidFill>
                  <a:srgbClr val="00B0F0"/>
                </a:solidFill>
                <a:effectLst/>
                <a:uLnTx/>
                <a:uFillTx/>
                <a:latin typeface="Arial"/>
                <a:ea typeface="+mn-ea"/>
                <a:cs typeface="+mn-cs"/>
              </a:rPr>
              <a:t>decrease</a:t>
            </a:r>
            <a:r>
              <a:rPr kumimoji="0" lang="en-GB" sz="1850" b="0" i="0" u="none" strike="noStrike" kern="1200" cap="none" spc="0" normalizeH="0" baseline="0" noProof="0" dirty="0">
                <a:ln>
                  <a:noFill/>
                </a:ln>
                <a:solidFill>
                  <a:srgbClr val="3F4040"/>
                </a:solidFill>
                <a:effectLst/>
                <a:uLnTx/>
                <a:uFillTx/>
                <a:latin typeface="Arial"/>
                <a:ea typeface="+mn-ea"/>
                <a:cs typeface="+mn-cs"/>
              </a:rPr>
              <a:t> the average </a:t>
            </a:r>
            <a:r>
              <a:rPr kumimoji="0" lang="en-GB" sz="1850" b="0" i="0" u="none" strike="noStrike" kern="1200" cap="none" spc="0" normalizeH="0" baseline="0" noProof="0" dirty="0">
                <a:ln>
                  <a:noFill/>
                </a:ln>
                <a:solidFill>
                  <a:srgbClr val="00B0F0"/>
                </a:solidFill>
                <a:effectLst/>
                <a:uLnTx/>
                <a:uFillTx/>
                <a:latin typeface="Arial"/>
                <a:ea typeface="+mn-ea"/>
                <a:cs typeface="+mn-cs"/>
              </a:rPr>
              <a:t>water temperature </a:t>
            </a:r>
            <a:r>
              <a:rPr kumimoji="0" lang="en-GB" sz="1850" b="0" i="0" u="none" strike="noStrike" kern="1200" cap="none" spc="0" normalizeH="0" baseline="0" noProof="0" dirty="0">
                <a:ln>
                  <a:noFill/>
                </a:ln>
                <a:solidFill>
                  <a:srgbClr val="3F4040"/>
                </a:solidFill>
                <a:effectLst/>
                <a:uLnTx/>
                <a:uFillTx/>
                <a:latin typeface="Arial"/>
                <a:ea typeface="+mn-ea"/>
                <a:cs typeface="+mn-cs"/>
              </a:rPr>
              <a:t>needed to heat the gas at inlet point</a:t>
            </a:r>
          </a:p>
          <a:p>
            <a:endParaRPr lang="en-US" dirty="0"/>
          </a:p>
        </p:txBody>
      </p:sp>
      <p:sp>
        <p:nvSpPr>
          <p:cNvPr id="4" name="Slide Number Placeholder 3"/>
          <p:cNvSpPr>
            <a:spLocks noGrp="1"/>
          </p:cNvSpPr>
          <p:nvPr>
            <p:ph type="sldNum" sz="quarter" idx="5"/>
          </p:nvPr>
        </p:nvSpPr>
        <p:spPr/>
        <p:txBody>
          <a:bodyPr/>
          <a:lstStyle/>
          <a:p>
            <a:fld id="{ACAB7B6E-B7F9-41B7-88D6-2B9DC89DDF09}" type="slidenum">
              <a:rPr lang="en-US" smtClean="0"/>
              <a:t>2</a:t>
            </a:fld>
            <a:endParaRPr lang="en-US"/>
          </a:p>
        </p:txBody>
      </p:sp>
    </p:spTree>
    <p:extLst>
      <p:ext uri="{BB962C8B-B14F-4D97-AF65-F5344CB8AC3E}">
        <p14:creationId xmlns:p14="http://schemas.microsoft.com/office/powerpoint/2010/main" val="395648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just mechanical pressure reduction — it is a </a:t>
            </a:r>
            <a:r>
              <a:rPr lang="en-US" b="1" dirty="0"/>
              <a:t>data-enabled pressure management system</a:t>
            </a:r>
            <a:r>
              <a:rPr lang="en-US" dirty="0"/>
              <a: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includes an extensive range of communication modes, programmable logic offers a variety of features which simplify, optimize and secure the management of any natural gas installation </a:t>
            </a:r>
            <a:endParaRPr lang="en-US" dirty="0"/>
          </a:p>
          <a:p>
            <a:r>
              <a:rPr lang="en-US" dirty="0"/>
              <a:t>The RAF is a smart software, it is connected to the solenoid valve and connected back to the SCADA systems to support the solenoid valve with turning off and on the valve.</a:t>
            </a:r>
          </a:p>
        </p:txBody>
      </p:sp>
      <p:sp>
        <p:nvSpPr>
          <p:cNvPr id="4" name="Slide Number Placeholder 3"/>
          <p:cNvSpPr>
            <a:spLocks noGrp="1"/>
          </p:cNvSpPr>
          <p:nvPr>
            <p:ph type="sldNum" sz="quarter" idx="5"/>
          </p:nvPr>
        </p:nvSpPr>
        <p:spPr/>
        <p:txBody>
          <a:bodyPr/>
          <a:lstStyle/>
          <a:p>
            <a:fld id="{ACAB7B6E-B7F9-41B7-88D6-2B9DC89DDF09}" type="slidenum">
              <a:rPr lang="en-US" smtClean="0"/>
              <a:t>4</a:t>
            </a:fld>
            <a:endParaRPr lang="en-US"/>
          </a:p>
        </p:txBody>
      </p:sp>
    </p:spTree>
    <p:extLst>
      <p:ext uri="{BB962C8B-B14F-4D97-AF65-F5344CB8AC3E}">
        <p14:creationId xmlns:p14="http://schemas.microsoft.com/office/powerpoint/2010/main" val="138450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 custody transfer applications the high level of accuracy required across the entire range can be problematic. RAF can control these types of situations by limiting the capacity to a minimum value to guarantee an acceptable level of accuracy. These capabilities will also reduce non-invoiced leakages for low-demand scenarios (CTM functionality).</a:t>
            </a:r>
          </a:p>
          <a:p>
            <a:pPr marL="228600" indent="-228600">
              <a:buAutoNum type="arabicPeriod"/>
            </a:pPr>
            <a:r>
              <a:rPr lang="en-US" dirty="0"/>
              <a:t>to provide full control and monitoring of an entire pressure reducing and metering station. The RAF system provides also smart modulation of distribution pressure based on real daily consumption profiles, allowing a reduction in the average distribution pressure</a:t>
            </a:r>
          </a:p>
          <a:p>
            <a:r>
              <a:rPr lang="en-US" dirty="0"/>
              <a:t>3. </a:t>
            </a:r>
            <a:r>
              <a:rPr lang="en-US" sz="1200" b="0" i="0" u="none" strike="noStrike" kern="1200" baseline="0" dirty="0">
                <a:solidFill>
                  <a:schemeClr val="tx1"/>
                </a:solidFill>
                <a:latin typeface="+mn-lt"/>
                <a:ea typeface="+mn-ea"/>
                <a:cs typeface="+mn-cs"/>
              </a:rPr>
              <a:t>The operators will be able to select from different operating logics </a:t>
            </a:r>
          </a:p>
          <a:p>
            <a:r>
              <a:rPr lang="en-US" sz="1200" b="0" i="0" u="none" strike="noStrike" kern="1200" baseline="0" dirty="0">
                <a:solidFill>
                  <a:schemeClr val="tx1"/>
                </a:solidFill>
                <a:latin typeface="+mn-lt"/>
                <a:ea typeface="+mn-ea"/>
                <a:cs typeface="+mn-cs"/>
              </a:rPr>
              <a:t>4. The RAF system optimizes the gas heating system, used when necessary to increase the gas temperature. This will allow considerable savings</a:t>
            </a:r>
            <a:endParaRPr lang="en-US" dirty="0"/>
          </a:p>
        </p:txBody>
      </p:sp>
      <p:sp>
        <p:nvSpPr>
          <p:cNvPr id="4" name="Slide Number Placeholder 3"/>
          <p:cNvSpPr>
            <a:spLocks noGrp="1"/>
          </p:cNvSpPr>
          <p:nvPr>
            <p:ph type="sldNum" sz="quarter" idx="5"/>
          </p:nvPr>
        </p:nvSpPr>
        <p:spPr/>
        <p:txBody>
          <a:bodyPr/>
          <a:lstStyle/>
          <a:p>
            <a:fld id="{ACAB7B6E-B7F9-41B7-88D6-2B9DC89DDF09}" type="slidenum">
              <a:rPr lang="en-US" smtClean="0"/>
              <a:t>5</a:t>
            </a:fld>
            <a:endParaRPr lang="en-US"/>
          </a:p>
        </p:txBody>
      </p:sp>
    </p:spTree>
    <p:extLst>
      <p:ext uri="{BB962C8B-B14F-4D97-AF65-F5344CB8AC3E}">
        <p14:creationId xmlns:p14="http://schemas.microsoft.com/office/powerpoint/2010/main" val="1495034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Split flow range will reduce the total noise level and will ensure better working conditions for all regs. Split Flow in RAF evenly distributes flow across multiple pressure reduction lines by making slave lines match the master's loading pressure when flow exceeds a set threshold. This balances regulator workload, extends maintenance intervals and can reduce noise.</a:t>
            </a:r>
          </a:p>
          <a:p>
            <a:r>
              <a:rPr lang="en-US" dirty="0"/>
              <a:t>2. RAF allow the balancing of gas networks flow rate and pressure, totally by remote. It’s equipped by serial ports RS485 and Ethernet Ports with Modbus protocol.</a:t>
            </a:r>
          </a:p>
          <a:p>
            <a:r>
              <a:rPr lang="en-US" sz="1200" b="0" i="0" u="none" strike="noStrike" kern="1200" baseline="0" dirty="0">
                <a:solidFill>
                  <a:schemeClr val="tx1"/>
                </a:solidFill>
                <a:latin typeface="+mn-lt"/>
                <a:ea typeface="+mn-ea"/>
                <a:cs typeface="+mn-cs"/>
              </a:rPr>
              <a:t>3. Ensure on-going accuracy and repeatability while complying to regulations.</a:t>
            </a:r>
          </a:p>
          <a:p>
            <a:r>
              <a:rPr lang="en-US" sz="1200" b="0" i="0" u="none" strike="noStrike" kern="1200" baseline="0" dirty="0">
                <a:solidFill>
                  <a:schemeClr val="tx1"/>
                </a:solidFill>
                <a:latin typeface="+mn-lt"/>
                <a:ea typeface="+mn-ea"/>
                <a:cs typeface="+mn-cs"/>
              </a:rPr>
              <a:t>4. </a:t>
            </a:r>
            <a:r>
              <a:rPr lang="it-IT" sz="1200" dirty="0"/>
              <a:t>RAF - Gas Pre-Heating Control - </a:t>
            </a:r>
            <a:r>
              <a:rPr lang="en-US" sz="1200" b="0" i="0" u="none" strike="noStrike" kern="1200" baseline="0" dirty="0">
                <a:solidFill>
                  <a:schemeClr val="tx1"/>
                </a:solidFill>
                <a:latin typeface="+mn-lt"/>
                <a:ea typeface="+mn-ea"/>
                <a:cs typeface="+mn-cs"/>
              </a:rPr>
              <a:t>Reduce energy consumption for preheating and optimize gas outlet temperature</a:t>
            </a:r>
          </a:p>
          <a:p>
            <a:pPr>
              <a:lnSpc>
                <a:spcPct val="150000"/>
              </a:lnSpc>
            </a:pPr>
            <a:r>
              <a:rPr lang="en-US" dirty="0"/>
              <a:t>5. Accurate reporting</a:t>
            </a:r>
          </a:p>
          <a:p>
            <a:pPr>
              <a:lnSpc>
                <a:spcPct val="150000"/>
              </a:lnSpc>
            </a:pPr>
            <a:r>
              <a:rPr lang="en-US" dirty="0"/>
              <a:t>6. Improved environmental compliance our leak detection and remote sensing</a:t>
            </a:r>
          </a:p>
          <a:p>
            <a:pPr>
              <a:lnSpc>
                <a:spcPct val="150000"/>
              </a:lnSpc>
            </a:pPr>
            <a:r>
              <a:rPr lang="en-US" dirty="0"/>
              <a:t>7. RAF allow the balancing of gas networks flow rate and pressure, totally by remote. It’s equipped by serial ports RS485 and Ethernet Ports with Modbus protocol.</a:t>
            </a:r>
          </a:p>
        </p:txBody>
      </p:sp>
      <p:sp>
        <p:nvSpPr>
          <p:cNvPr id="4" name="Slide Number Placeholder 3"/>
          <p:cNvSpPr>
            <a:spLocks noGrp="1"/>
          </p:cNvSpPr>
          <p:nvPr>
            <p:ph type="sldNum" sz="quarter" idx="5"/>
          </p:nvPr>
        </p:nvSpPr>
        <p:spPr/>
        <p:txBody>
          <a:bodyPr/>
          <a:lstStyle/>
          <a:p>
            <a:fld id="{ACAB7B6E-B7F9-41B7-88D6-2B9DC89DDF09}" type="slidenum">
              <a:rPr lang="en-US" smtClean="0"/>
              <a:t>6</a:t>
            </a:fld>
            <a:endParaRPr lang="en-US"/>
          </a:p>
        </p:txBody>
      </p:sp>
    </p:spTree>
    <p:extLst>
      <p:ext uri="{BB962C8B-B14F-4D97-AF65-F5344CB8AC3E}">
        <p14:creationId xmlns:p14="http://schemas.microsoft.com/office/powerpoint/2010/main" val="385410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Emerson components include:</a:t>
            </a:r>
          </a:p>
          <a:p>
            <a:r>
              <a:rPr lang="en-US" dirty="0"/>
              <a:t>Fisher control valves</a:t>
            </a:r>
          </a:p>
          <a:p>
            <a:r>
              <a:rPr lang="en-US" dirty="0"/>
              <a:t>Digital valve controllers</a:t>
            </a:r>
          </a:p>
          <a:p>
            <a:r>
              <a:rPr lang="en-US" dirty="0"/>
              <a:t>Ultrasonic flow meters</a:t>
            </a:r>
          </a:p>
          <a:p>
            <a:r>
              <a:rPr lang="en-US" dirty="0"/>
              <a:t>Flow computers</a:t>
            </a:r>
          </a:p>
          <a:p>
            <a:r>
              <a:rPr lang="en-US" dirty="0"/>
              <a:t>Gas chromatographs</a:t>
            </a:r>
          </a:p>
          <a:p>
            <a:r>
              <a:rPr lang="en-US" dirty="0"/>
              <a:t>SCADA integration</a:t>
            </a:r>
          </a:p>
          <a:p>
            <a:pPr lvl="1"/>
            <a:r>
              <a:rPr lang="en-US" b="1" dirty="0"/>
              <a:t>Explain how integration reduces mismatch risk.</a:t>
            </a:r>
          </a:p>
          <a:p>
            <a:endParaRPr lang="en-US" dirty="0"/>
          </a:p>
        </p:txBody>
      </p:sp>
      <p:sp>
        <p:nvSpPr>
          <p:cNvPr id="4" name="Slide Number Placeholder 3"/>
          <p:cNvSpPr>
            <a:spLocks noGrp="1"/>
          </p:cNvSpPr>
          <p:nvPr>
            <p:ph type="sldNum" sz="quarter" idx="5"/>
          </p:nvPr>
        </p:nvSpPr>
        <p:spPr/>
        <p:txBody>
          <a:bodyPr/>
          <a:lstStyle/>
          <a:p>
            <a:fld id="{ACAB7B6E-B7F9-41B7-88D6-2B9DC89DDF09}" type="slidenum">
              <a:rPr lang="en-US" smtClean="0"/>
              <a:t>7</a:t>
            </a:fld>
            <a:endParaRPr lang="en-US"/>
          </a:p>
        </p:txBody>
      </p:sp>
    </p:spTree>
    <p:extLst>
      <p:ext uri="{BB962C8B-B14F-4D97-AF65-F5344CB8AC3E}">
        <p14:creationId xmlns:p14="http://schemas.microsoft.com/office/powerpoint/2010/main" val="2934935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production station begins with safety. Smart PRMS ensures corrosion protection through insulation joints and provides reliable emergency isolation with ESD valves. The system’s intelligence means shutdowns and blowdowns happen automatically when abnormal conditions are detected — reducing risk and protecting both people and assets.</a:t>
            </a:r>
          </a:p>
        </p:txBody>
      </p:sp>
      <p:sp>
        <p:nvSpPr>
          <p:cNvPr id="4" name="Slide Number Placeholder 3"/>
          <p:cNvSpPr>
            <a:spLocks noGrp="1"/>
          </p:cNvSpPr>
          <p:nvPr>
            <p:ph type="sldNum" sz="quarter" idx="5"/>
          </p:nvPr>
        </p:nvSpPr>
        <p:spPr/>
        <p:txBody>
          <a:bodyPr/>
          <a:lstStyle/>
          <a:p>
            <a:fld id="{ACAB7B6E-B7F9-41B7-88D6-2B9DC89DDF09}" type="slidenum">
              <a:rPr lang="en-US" smtClean="0"/>
              <a:t>8</a:t>
            </a:fld>
            <a:endParaRPr lang="en-US"/>
          </a:p>
        </p:txBody>
      </p:sp>
    </p:spTree>
    <p:extLst>
      <p:ext uri="{BB962C8B-B14F-4D97-AF65-F5344CB8AC3E}">
        <p14:creationId xmlns:p14="http://schemas.microsoft.com/office/powerpoint/2010/main" val="291797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 conditioning is critical for efficiency. Smart PRMS integrates advanced filtration to remove contaminants and heating systems to counter the Joule‑Thomson effect. Automated drain valves and heater management ensure continuous, reliable operation without manual intervention.</a:t>
            </a:r>
          </a:p>
        </p:txBody>
      </p:sp>
      <p:sp>
        <p:nvSpPr>
          <p:cNvPr id="4" name="Slide Number Placeholder 3"/>
          <p:cNvSpPr>
            <a:spLocks noGrp="1"/>
          </p:cNvSpPr>
          <p:nvPr>
            <p:ph type="sldNum" sz="quarter" idx="5"/>
          </p:nvPr>
        </p:nvSpPr>
        <p:spPr/>
        <p:txBody>
          <a:bodyPr/>
          <a:lstStyle/>
          <a:p>
            <a:fld id="{ACAB7B6E-B7F9-41B7-88D6-2B9DC89DDF09}" type="slidenum">
              <a:rPr lang="en-US" smtClean="0"/>
              <a:t>9</a:t>
            </a:fld>
            <a:endParaRPr lang="en-US"/>
          </a:p>
        </p:txBody>
      </p:sp>
    </p:spTree>
    <p:extLst>
      <p:ext uri="{BB962C8B-B14F-4D97-AF65-F5344CB8AC3E}">
        <p14:creationId xmlns:p14="http://schemas.microsoft.com/office/powerpoint/2010/main" val="1245685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Revenue assurance depends on accurate metering. Smart PRMS leverages ultrasonic and Coriolis meters for custody transfer compliance, while digital valve controllers ensure stable flow. Automated proving and stream changeover reduce downtime and keep operations efficient.</a:t>
            </a:r>
          </a:p>
        </p:txBody>
      </p:sp>
      <p:sp>
        <p:nvSpPr>
          <p:cNvPr id="4" name="Slide Number Placeholder 3"/>
          <p:cNvSpPr>
            <a:spLocks noGrp="1"/>
          </p:cNvSpPr>
          <p:nvPr>
            <p:ph type="sldNum" sz="quarter" idx="5"/>
          </p:nvPr>
        </p:nvSpPr>
        <p:spPr/>
        <p:txBody>
          <a:bodyPr/>
          <a:lstStyle/>
          <a:p>
            <a:fld id="{ACAB7B6E-B7F9-41B7-88D6-2B9DC89DDF09}" type="slidenum">
              <a:rPr lang="en-US" smtClean="0"/>
              <a:t>10</a:t>
            </a:fld>
            <a:endParaRPr lang="en-US"/>
          </a:p>
        </p:txBody>
      </p:sp>
    </p:spTree>
    <p:extLst>
      <p:ext uri="{BB962C8B-B14F-4D97-AF65-F5344CB8AC3E}">
        <p14:creationId xmlns:p14="http://schemas.microsoft.com/office/powerpoint/2010/main" val="3629571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B760-C0F9-6507-B44F-88420737F9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78E1B3-C58A-5517-4ED7-564BC91217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5695CA-5394-4747-FE7F-38D9988670D0}"/>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5" name="Footer Placeholder 4">
            <a:extLst>
              <a:ext uri="{FF2B5EF4-FFF2-40B4-BE49-F238E27FC236}">
                <a16:creationId xmlns:a16="http://schemas.microsoft.com/office/drawing/2014/main" id="{1942EA04-7DC0-CDDB-1322-C47BFDAE2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B5702-7854-ED55-7A31-7ECA1486108C}"/>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1839225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57906-2AC9-93F3-5570-C8BBE7C539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D2DB0A-65F8-B69C-E950-D1724B078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2BD6B-2291-796D-4EBE-1B6313F6F67F}"/>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5" name="Footer Placeholder 4">
            <a:extLst>
              <a:ext uri="{FF2B5EF4-FFF2-40B4-BE49-F238E27FC236}">
                <a16:creationId xmlns:a16="http://schemas.microsoft.com/office/drawing/2014/main" id="{EB16D2A1-B601-E1F8-A3F8-5147E707C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124DC-638A-62EE-7D95-242B234FE982}"/>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2077766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6A261-FA35-4EA4-1A1C-9674973249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F454D7-5C4E-1D6E-7B88-2CFE0CE08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FAEB5-C2D4-9024-79C7-EE9E55A6EC95}"/>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5" name="Footer Placeholder 4">
            <a:extLst>
              <a:ext uri="{FF2B5EF4-FFF2-40B4-BE49-F238E27FC236}">
                <a16:creationId xmlns:a16="http://schemas.microsoft.com/office/drawing/2014/main" id="{AAE4A9BE-8723-49FB-7579-A2B489AC5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A7380-B568-2FFB-EB98-7AB9FA5EE134}"/>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252037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B77E-87B2-AE44-6BEE-7E1182B601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863504-1544-2F35-3AF0-8848065A51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97A5A-B071-468C-AFA9-BFB827A02C34}"/>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5" name="Footer Placeholder 4">
            <a:extLst>
              <a:ext uri="{FF2B5EF4-FFF2-40B4-BE49-F238E27FC236}">
                <a16:creationId xmlns:a16="http://schemas.microsoft.com/office/drawing/2014/main" id="{738ED400-EB4E-CC39-255B-FABD2B3DC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84374-836C-3E82-BAF6-31093427126C}"/>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2309391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1627-0B0D-B0D8-BEB1-75FCF76301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16F1BB-D2FF-AA00-E16C-6EE2EDD14E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01FF82-E294-9ED2-1E7F-ACA127A7F54F}"/>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5" name="Footer Placeholder 4">
            <a:extLst>
              <a:ext uri="{FF2B5EF4-FFF2-40B4-BE49-F238E27FC236}">
                <a16:creationId xmlns:a16="http://schemas.microsoft.com/office/drawing/2014/main" id="{617E40CC-8F54-B833-764B-5DB489E04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7201A-BA9B-F82F-BCA9-6C5DA8EA651A}"/>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561813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5B4D-C27B-30CB-FBF3-7885F21400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75A2E-6257-EC58-77E2-0F12645CC6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3AF3BE-0D0A-84C8-85AB-32D25C347B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E502C9-E709-C361-4423-85A1FF628446}"/>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6" name="Footer Placeholder 5">
            <a:extLst>
              <a:ext uri="{FF2B5EF4-FFF2-40B4-BE49-F238E27FC236}">
                <a16:creationId xmlns:a16="http://schemas.microsoft.com/office/drawing/2014/main" id="{0EA4142F-5B20-2B75-3C6E-7FC6ADE75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69B023-92E0-46FD-CA54-0F39A0CECF2F}"/>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3423438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1FB4-3C30-0674-34DD-A600592DBB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6A07F4-FDA9-EF90-2A2E-55C136DF4B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E1D6B0-C766-869E-785A-EBA2BDE870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A49A3-A6E6-F230-4E46-880F67FCE4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1475F6-24CF-1EDB-0342-CA7811C88F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9E8163-76C9-2EE0-4FBC-CED7BBED7B35}"/>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8" name="Footer Placeholder 7">
            <a:extLst>
              <a:ext uri="{FF2B5EF4-FFF2-40B4-BE49-F238E27FC236}">
                <a16:creationId xmlns:a16="http://schemas.microsoft.com/office/drawing/2014/main" id="{D125DB08-8CD7-F7EB-1E98-3EA2CAC323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DDBC55-E216-5B78-D30D-4A1391EDFF39}"/>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72364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1491-572C-4E30-1263-824942E8C0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77FBC8-72EC-B167-2608-8CB7E90AFABF}"/>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4" name="Footer Placeholder 3">
            <a:extLst>
              <a:ext uri="{FF2B5EF4-FFF2-40B4-BE49-F238E27FC236}">
                <a16:creationId xmlns:a16="http://schemas.microsoft.com/office/drawing/2014/main" id="{6B4FC6E1-9CE9-70D9-6E18-5A76923534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E3A735-22A7-6211-A2CE-E5D183FEF7BD}"/>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4007849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1EBE80-47EC-E3B5-2D35-2BCC30DCFD09}"/>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3" name="Footer Placeholder 2">
            <a:extLst>
              <a:ext uri="{FF2B5EF4-FFF2-40B4-BE49-F238E27FC236}">
                <a16:creationId xmlns:a16="http://schemas.microsoft.com/office/drawing/2014/main" id="{57BAD96A-D23C-0773-1CD7-F146857E93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1CF2E-E450-513E-5C08-0BD8D47AD975}"/>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237917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05CB-8C55-43D3-AD45-43D3372E0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F64DF4-FAC7-72B7-BED0-A43301B9F1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EBEA0-32C0-907F-3617-6D1D9902A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5F14E1-6469-B3F0-E0AA-B67A0A0A7065}"/>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6" name="Footer Placeholder 5">
            <a:extLst>
              <a:ext uri="{FF2B5EF4-FFF2-40B4-BE49-F238E27FC236}">
                <a16:creationId xmlns:a16="http://schemas.microsoft.com/office/drawing/2014/main" id="{D7BBC038-2E31-3F18-9DC8-3CFF96B97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2B007-E16B-3164-CFA0-DBA923DB4C9F}"/>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418050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4483-C887-1722-051A-F0534DDD3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572A40-C583-85C4-9BC9-2BE3874A7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0EC161-4D8A-BF3C-3D82-8DC02D8166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C91E0F-B03D-FE7A-B34D-F64804E5D300}"/>
              </a:ext>
            </a:extLst>
          </p:cNvPr>
          <p:cNvSpPr>
            <a:spLocks noGrp="1"/>
          </p:cNvSpPr>
          <p:nvPr>
            <p:ph type="dt" sz="half" idx="10"/>
          </p:nvPr>
        </p:nvSpPr>
        <p:spPr/>
        <p:txBody>
          <a:bodyPr/>
          <a:lstStyle/>
          <a:p>
            <a:fld id="{6BADDD01-5F66-4415-9EA9-CB0982676340}" type="datetimeFigureOut">
              <a:rPr lang="en-US" smtClean="0"/>
              <a:t>03-Mar-26</a:t>
            </a:fld>
            <a:endParaRPr lang="en-US"/>
          </a:p>
        </p:txBody>
      </p:sp>
      <p:sp>
        <p:nvSpPr>
          <p:cNvPr id="6" name="Footer Placeholder 5">
            <a:extLst>
              <a:ext uri="{FF2B5EF4-FFF2-40B4-BE49-F238E27FC236}">
                <a16:creationId xmlns:a16="http://schemas.microsoft.com/office/drawing/2014/main" id="{E4C6D61B-019F-7440-B46A-1EFC2113D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751A60-F018-7398-78BF-DE36061B62A1}"/>
              </a:ext>
            </a:extLst>
          </p:cNvPr>
          <p:cNvSpPr>
            <a:spLocks noGrp="1"/>
          </p:cNvSpPr>
          <p:nvPr>
            <p:ph type="sldNum" sz="quarter" idx="12"/>
          </p:nvPr>
        </p:nvSpPr>
        <p:spPr/>
        <p:txBody>
          <a:bodyPr/>
          <a:lstStyle/>
          <a:p>
            <a:fld id="{DDC3C4B6-BAE6-4576-A63C-3ACAAF632B66}" type="slidenum">
              <a:rPr lang="en-US" smtClean="0"/>
              <a:t>‹#›</a:t>
            </a:fld>
            <a:endParaRPr lang="en-US"/>
          </a:p>
        </p:txBody>
      </p:sp>
    </p:spTree>
    <p:extLst>
      <p:ext uri="{BB962C8B-B14F-4D97-AF65-F5344CB8AC3E}">
        <p14:creationId xmlns:p14="http://schemas.microsoft.com/office/powerpoint/2010/main" val="20482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1D2029-757B-9B0A-D58F-A8C78CE13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68D7D8-C384-3589-1040-FBCD762FD8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B49C6-BCFE-C1B3-CD17-32B6DA0A1B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ADDD01-5F66-4415-9EA9-CB0982676340}" type="datetimeFigureOut">
              <a:rPr lang="en-US" smtClean="0"/>
              <a:t>03-Mar-26</a:t>
            </a:fld>
            <a:endParaRPr lang="en-US"/>
          </a:p>
        </p:txBody>
      </p:sp>
      <p:sp>
        <p:nvSpPr>
          <p:cNvPr id="5" name="Footer Placeholder 4">
            <a:extLst>
              <a:ext uri="{FF2B5EF4-FFF2-40B4-BE49-F238E27FC236}">
                <a16:creationId xmlns:a16="http://schemas.microsoft.com/office/drawing/2014/main" id="{1B39AC01-D28B-9715-544A-ACCB5F903A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42B8EA-781A-ACF9-987E-740A509F4B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C3C4B6-BAE6-4576-A63C-3ACAAF632B66}" type="slidenum">
              <a:rPr lang="en-US" smtClean="0"/>
              <a:t>‹#›</a:t>
            </a:fld>
            <a:endParaRPr lang="en-US"/>
          </a:p>
        </p:txBody>
      </p:sp>
    </p:spTree>
    <p:extLst>
      <p:ext uri="{BB962C8B-B14F-4D97-AF65-F5344CB8AC3E}">
        <p14:creationId xmlns:p14="http://schemas.microsoft.com/office/powerpoint/2010/main" val="3961703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png"/><Relationship Id="rId7" Type="http://schemas.openxmlformats.org/officeDocument/2006/relationships/image" Target="../media/image69.emf"/><Relationship Id="rId12"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emf"/><Relationship Id="rId11" Type="http://schemas.openxmlformats.org/officeDocument/2006/relationships/image" Target="../media/image73.emf"/><Relationship Id="rId5" Type="http://schemas.openxmlformats.org/officeDocument/2006/relationships/image" Target="../media/image67.emf"/><Relationship Id="rId10" Type="http://schemas.openxmlformats.org/officeDocument/2006/relationships/image" Target="../media/image72.emf"/><Relationship Id="rId4" Type="http://schemas.openxmlformats.org/officeDocument/2006/relationships/image" Target="../media/image66.png"/><Relationship Id="rId9" Type="http://schemas.openxmlformats.org/officeDocument/2006/relationships/image" Target="../media/image71.emf"/></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2.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94.png"/><Relationship Id="rId18" Type="http://schemas.openxmlformats.org/officeDocument/2006/relationships/image" Target="../media/image99.sv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openxmlformats.org/officeDocument/2006/relationships/image" Target="../media/image98.png"/><Relationship Id="rId2" Type="http://schemas.openxmlformats.org/officeDocument/2006/relationships/notesSlide" Target="../notesSlides/notesSlide12.xml"/><Relationship Id="rId16" Type="http://schemas.openxmlformats.org/officeDocument/2006/relationships/image" Target="../media/image97.sv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96.png"/><Relationship Id="rId10" Type="http://schemas.openxmlformats.org/officeDocument/2006/relationships/diagramQuickStyle" Target="../diagrams/quickStyle5.xml"/><Relationship Id="rId19" Type="http://schemas.openxmlformats.org/officeDocument/2006/relationships/image" Target="../media/image2.png"/><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95.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png"/><Relationship Id="rId4" Type="http://schemas.openxmlformats.org/officeDocument/2006/relationships/diagramLayout" Target="../diagrams/layout3.xml"/><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emf"/><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emf"/><Relationship Id="rId9" Type="http://schemas.openxmlformats.org/officeDocument/2006/relationships/image" Target="../media/image38.png"/><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2.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8.xml"/><Relationship Id="rId16" Type="http://schemas.openxmlformats.org/officeDocument/2006/relationships/image" Target="../media/image60.jpe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jpeg"/><Relationship Id="rId19" Type="http://schemas.openxmlformats.org/officeDocument/2006/relationships/image" Target="../media/image63.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91B584E-0997-35E5-3E3B-77DB317C34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30" r="13529" b="6559"/>
          <a:stretch>
            <a:fillRect/>
          </a:stretch>
        </p:blipFill>
        <p:spPr>
          <a:xfrm flipH="1">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2DA2F1-3C27-6D4B-B13C-FD5AE8A17275}"/>
              </a:ext>
            </a:extLst>
          </p:cNvPr>
          <p:cNvSpPr>
            <a:spLocks noGrp="1"/>
          </p:cNvSpPr>
          <p:nvPr>
            <p:ph type="ctrTitle"/>
          </p:nvPr>
        </p:nvSpPr>
        <p:spPr>
          <a:xfrm>
            <a:off x="477981" y="1122363"/>
            <a:ext cx="4023360" cy="3204134"/>
          </a:xfrm>
        </p:spPr>
        <p:txBody>
          <a:bodyPr anchor="b">
            <a:normAutofit/>
          </a:bodyPr>
          <a:lstStyle/>
          <a:p>
            <a:pPr algn="l"/>
            <a:r>
              <a:rPr lang="en-US" sz="4400" dirty="0"/>
              <a:t>Optimizing Gas Operations with Emerson’s Smart PRMS</a:t>
            </a:r>
          </a:p>
        </p:txBody>
      </p:sp>
      <p:sp>
        <p:nvSpPr>
          <p:cNvPr id="3" name="Subtitle 2">
            <a:extLst>
              <a:ext uri="{FF2B5EF4-FFF2-40B4-BE49-F238E27FC236}">
                <a16:creationId xmlns:a16="http://schemas.microsoft.com/office/drawing/2014/main" id="{1E2ABF78-0DE1-C4E1-77AC-8483FC8AA894}"/>
              </a:ext>
            </a:extLst>
          </p:cNvPr>
          <p:cNvSpPr>
            <a:spLocks noGrp="1"/>
          </p:cNvSpPr>
          <p:nvPr>
            <p:ph type="subTitle" idx="1"/>
          </p:nvPr>
        </p:nvSpPr>
        <p:spPr>
          <a:xfrm>
            <a:off x="477980" y="4872922"/>
            <a:ext cx="4023359" cy="1208141"/>
          </a:xfrm>
        </p:spPr>
        <p:txBody>
          <a:bodyPr>
            <a:normAutofit/>
          </a:bodyPr>
          <a:lstStyle/>
          <a:p>
            <a:pPr algn="l"/>
            <a:r>
              <a:rPr lang="en-US" sz="2000" dirty="0"/>
              <a:t>Presenter: Sharon Igwe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44D5656-1B39-E161-BE56-281AA68CD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80" y="5836578"/>
            <a:ext cx="1666810" cy="939927"/>
          </a:xfrm>
          <a:prstGeom prst="rect">
            <a:avLst/>
          </a:prstGeom>
        </p:spPr>
      </p:pic>
    </p:spTree>
    <p:extLst>
      <p:ext uri="{BB962C8B-B14F-4D97-AF65-F5344CB8AC3E}">
        <p14:creationId xmlns:p14="http://schemas.microsoft.com/office/powerpoint/2010/main" val="54555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E2E9-E0CD-6B88-4533-C7993A3129C9}"/>
              </a:ext>
            </a:extLst>
          </p:cNvPr>
          <p:cNvSpPr>
            <a:spLocks noGrp="1"/>
          </p:cNvSpPr>
          <p:nvPr>
            <p:ph type="title"/>
          </p:nvPr>
        </p:nvSpPr>
        <p:spPr/>
        <p:txBody>
          <a:bodyPr/>
          <a:lstStyle/>
          <a:p>
            <a:r>
              <a:rPr lang="en-US" b="1" dirty="0"/>
              <a:t>Metering &amp; Flow Control (Accuracy &amp; Efficiency)</a:t>
            </a:r>
          </a:p>
        </p:txBody>
      </p:sp>
      <p:sp>
        <p:nvSpPr>
          <p:cNvPr id="4" name="Rectangle 1">
            <a:extLst>
              <a:ext uri="{FF2B5EF4-FFF2-40B4-BE49-F238E27FC236}">
                <a16:creationId xmlns:a16="http://schemas.microsoft.com/office/drawing/2014/main" id="{DE870CCA-FAFE-B59A-97E8-B1C5FBC40543}"/>
              </a:ext>
            </a:extLst>
          </p:cNvPr>
          <p:cNvSpPr>
            <a:spLocks noGrp="1" noChangeArrowheads="1"/>
          </p:cNvSpPr>
          <p:nvPr>
            <p:ph idx="1"/>
          </p:nvPr>
        </p:nvSpPr>
        <p:spPr bwMode="auto">
          <a:xfrm>
            <a:off x="361957" y="2187211"/>
            <a:ext cx="6819900" cy="234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Ultrasonic &amp; Coriolis meters: custody transfer accuracy</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No moving parts → reduced maintenance</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Globe &amp; rotary valves for stable flow control</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Smart solutions: automatic meter proving &amp; stream changeover</a:t>
            </a:r>
          </a:p>
        </p:txBody>
      </p:sp>
      <p:sp>
        <p:nvSpPr>
          <p:cNvPr id="5" name="Rectangle 4">
            <a:extLst>
              <a:ext uri="{FF2B5EF4-FFF2-40B4-BE49-F238E27FC236}">
                <a16:creationId xmlns:a16="http://schemas.microsoft.com/office/drawing/2014/main" id="{44F28E50-AD2C-5D41-92D2-92B74BB21EA9}"/>
              </a:ext>
            </a:extLst>
          </p:cNvPr>
          <p:cNvSpPr/>
          <p:nvPr/>
        </p:nvSpPr>
        <p:spPr bwMode="auto">
          <a:xfrm>
            <a:off x="361957" y="5329690"/>
            <a:ext cx="5518793" cy="289560"/>
          </a:xfrm>
          <a:prstGeom prst="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wrap="square" rtlCol="0" anchor="ctr"/>
          <a:lstStyle/>
          <a:p>
            <a:pPr algn="ctr" eaLnBrk="0" fontAlgn="base" hangingPunct="0">
              <a:spcBef>
                <a:spcPct val="0"/>
              </a:spcBef>
              <a:spcAft>
                <a:spcPct val="0"/>
              </a:spcAft>
            </a:pPr>
            <a:r>
              <a:rPr lang="en-US" sz="2600" dirty="0">
                <a:solidFill>
                  <a:schemeClr val="bg1"/>
                </a:solidFill>
              </a:rPr>
              <a:t>Smart Solutions</a:t>
            </a:r>
          </a:p>
        </p:txBody>
      </p:sp>
      <p:sp>
        <p:nvSpPr>
          <p:cNvPr id="6" name="TextBox 5">
            <a:extLst>
              <a:ext uri="{FF2B5EF4-FFF2-40B4-BE49-F238E27FC236}">
                <a16:creationId xmlns:a16="http://schemas.microsoft.com/office/drawing/2014/main" id="{1EA9F43C-7635-0C9C-40C1-3A35043CD87B}"/>
              </a:ext>
            </a:extLst>
          </p:cNvPr>
          <p:cNvSpPr txBox="1"/>
          <p:nvPr/>
        </p:nvSpPr>
        <p:spPr>
          <a:xfrm>
            <a:off x="354909" y="5650592"/>
            <a:ext cx="6819899" cy="1015663"/>
          </a:xfrm>
          <a:prstGeom prst="rect">
            <a:avLst/>
          </a:prstGeom>
          <a:noFill/>
        </p:spPr>
        <p:txBody>
          <a:bodyPr wrap="square" rtlCol="0">
            <a:spAutoFit/>
          </a:bodyPr>
          <a:lstStyle/>
          <a:p>
            <a:pPr marL="178587" indent="-178587">
              <a:buFont typeface="Arial" panose="020B0604020202020204" pitchFamily="34" charset="0"/>
              <a:buChar char="•"/>
            </a:pPr>
            <a:r>
              <a:rPr lang="en-US" sz="2000" dirty="0"/>
              <a:t>Equipartition Pressure Control across multiple streams</a:t>
            </a:r>
          </a:p>
          <a:p>
            <a:pPr marL="178587" indent="-178587">
              <a:buFont typeface="Arial" panose="020B0604020202020204" pitchFamily="34" charset="0"/>
              <a:buChar char="•"/>
            </a:pPr>
            <a:r>
              <a:rPr lang="en-US" sz="2000" dirty="0"/>
              <a:t>Flow Limitation</a:t>
            </a:r>
          </a:p>
          <a:p>
            <a:pPr marL="178587" indent="-178587">
              <a:buFont typeface="Arial" panose="020B0604020202020204" pitchFamily="34" charset="0"/>
              <a:buChar char="•"/>
            </a:pPr>
            <a:r>
              <a:rPr lang="en-US" sz="2000" dirty="0"/>
              <a:t>Pre-Paid Solutions</a:t>
            </a:r>
          </a:p>
        </p:txBody>
      </p:sp>
      <p:pic>
        <p:nvPicPr>
          <p:cNvPr id="7" name="Picture 6">
            <a:extLst>
              <a:ext uri="{FF2B5EF4-FFF2-40B4-BE49-F238E27FC236}">
                <a16:creationId xmlns:a16="http://schemas.microsoft.com/office/drawing/2014/main" id="{4C2B4E5E-4636-6E4E-8D2B-812D077990A2}"/>
              </a:ext>
            </a:extLst>
          </p:cNvPr>
          <p:cNvPicPr>
            <a:picLocks noChangeAspect="1"/>
          </p:cNvPicPr>
          <p:nvPr/>
        </p:nvPicPr>
        <p:blipFill>
          <a:blip r:embed="rId3"/>
          <a:stretch>
            <a:fillRect/>
          </a:stretch>
        </p:blipFill>
        <p:spPr>
          <a:xfrm>
            <a:off x="7936374" y="5027390"/>
            <a:ext cx="4255626" cy="1529924"/>
          </a:xfrm>
          <a:prstGeom prst="rect">
            <a:avLst/>
          </a:prstGeom>
        </p:spPr>
      </p:pic>
      <p:pic>
        <p:nvPicPr>
          <p:cNvPr id="8" name="Picture 7">
            <a:extLst>
              <a:ext uri="{FF2B5EF4-FFF2-40B4-BE49-F238E27FC236}">
                <a16:creationId xmlns:a16="http://schemas.microsoft.com/office/drawing/2014/main" id="{A69FD776-2360-1EC7-D00C-DB2C7E8294E2}"/>
              </a:ext>
            </a:extLst>
          </p:cNvPr>
          <p:cNvPicPr>
            <a:picLocks noChangeAspect="1"/>
          </p:cNvPicPr>
          <p:nvPr/>
        </p:nvPicPr>
        <p:blipFill>
          <a:blip r:embed="rId4"/>
          <a:stretch>
            <a:fillRect/>
          </a:stretch>
        </p:blipFill>
        <p:spPr>
          <a:xfrm>
            <a:off x="7654955" y="3359038"/>
            <a:ext cx="3097430" cy="1456421"/>
          </a:xfrm>
          <a:prstGeom prst="rect">
            <a:avLst/>
          </a:prstGeom>
        </p:spPr>
      </p:pic>
      <p:pic>
        <p:nvPicPr>
          <p:cNvPr id="9" name="Picture 8">
            <a:extLst>
              <a:ext uri="{FF2B5EF4-FFF2-40B4-BE49-F238E27FC236}">
                <a16:creationId xmlns:a16="http://schemas.microsoft.com/office/drawing/2014/main" id="{E72D32D8-C34D-744C-C898-9F6B0C3C498E}"/>
              </a:ext>
            </a:extLst>
          </p:cNvPr>
          <p:cNvPicPr>
            <a:picLocks noChangeAspect="1"/>
          </p:cNvPicPr>
          <p:nvPr/>
        </p:nvPicPr>
        <p:blipFill>
          <a:blip r:embed="rId5"/>
          <a:stretch>
            <a:fillRect/>
          </a:stretch>
        </p:blipFill>
        <p:spPr>
          <a:xfrm flipH="1">
            <a:off x="10929190" y="2362270"/>
            <a:ext cx="748588" cy="716149"/>
          </a:xfrm>
          <a:prstGeom prst="rect">
            <a:avLst/>
          </a:prstGeom>
        </p:spPr>
      </p:pic>
      <p:pic>
        <p:nvPicPr>
          <p:cNvPr id="10" name="Picture 9">
            <a:extLst>
              <a:ext uri="{FF2B5EF4-FFF2-40B4-BE49-F238E27FC236}">
                <a16:creationId xmlns:a16="http://schemas.microsoft.com/office/drawing/2014/main" id="{791FD3C5-1356-DBA8-84A9-02F904B2A3FC}"/>
              </a:ext>
            </a:extLst>
          </p:cNvPr>
          <p:cNvPicPr>
            <a:picLocks noChangeAspect="1"/>
          </p:cNvPicPr>
          <p:nvPr/>
        </p:nvPicPr>
        <p:blipFill>
          <a:blip r:embed="rId6"/>
          <a:stretch>
            <a:fillRect/>
          </a:stretch>
        </p:blipFill>
        <p:spPr>
          <a:xfrm flipH="1">
            <a:off x="9507939" y="2195894"/>
            <a:ext cx="1188351" cy="1048902"/>
          </a:xfrm>
          <a:prstGeom prst="rect">
            <a:avLst/>
          </a:prstGeom>
        </p:spPr>
      </p:pic>
      <p:pic>
        <p:nvPicPr>
          <p:cNvPr id="11" name="Picture 10">
            <a:extLst>
              <a:ext uri="{FF2B5EF4-FFF2-40B4-BE49-F238E27FC236}">
                <a16:creationId xmlns:a16="http://schemas.microsoft.com/office/drawing/2014/main" id="{2E710BB3-18FB-0A7C-4E9E-6DD3241A23AA}"/>
              </a:ext>
            </a:extLst>
          </p:cNvPr>
          <p:cNvPicPr>
            <a:picLocks noChangeAspect="1"/>
          </p:cNvPicPr>
          <p:nvPr/>
        </p:nvPicPr>
        <p:blipFill>
          <a:blip r:embed="rId7"/>
          <a:stretch>
            <a:fillRect/>
          </a:stretch>
        </p:blipFill>
        <p:spPr>
          <a:xfrm flipH="1">
            <a:off x="7174808" y="2062090"/>
            <a:ext cx="1218665" cy="1138801"/>
          </a:xfrm>
          <a:prstGeom prst="rect">
            <a:avLst/>
          </a:prstGeom>
        </p:spPr>
      </p:pic>
      <p:pic>
        <p:nvPicPr>
          <p:cNvPr id="12" name="Picture 11">
            <a:extLst>
              <a:ext uri="{FF2B5EF4-FFF2-40B4-BE49-F238E27FC236}">
                <a16:creationId xmlns:a16="http://schemas.microsoft.com/office/drawing/2014/main" id="{74AC4703-987D-213F-7FC0-B274F9D0CC3F}"/>
              </a:ext>
            </a:extLst>
          </p:cNvPr>
          <p:cNvPicPr>
            <a:picLocks noChangeAspect="1"/>
          </p:cNvPicPr>
          <p:nvPr/>
        </p:nvPicPr>
        <p:blipFill>
          <a:blip r:embed="rId8"/>
          <a:stretch>
            <a:fillRect/>
          </a:stretch>
        </p:blipFill>
        <p:spPr>
          <a:xfrm flipH="1">
            <a:off x="9353983" y="1098285"/>
            <a:ext cx="1048127" cy="817856"/>
          </a:xfrm>
          <a:prstGeom prst="rect">
            <a:avLst/>
          </a:prstGeom>
        </p:spPr>
      </p:pic>
      <p:pic>
        <p:nvPicPr>
          <p:cNvPr id="13" name="Picture 12">
            <a:extLst>
              <a:ext uri="{FF2B5EF4-FFF2-40B4-BE49-F238E27FC236}">
                <a16:creationId xmlns:a16="http://schemas.microsoft.com/office/drawing/2014/main" id="{07494EE5-89CB-502F-766A-E699B4ADA36E}"/>
              </a:ext>
            </a:extLst>
          </p:cNvPr>
          <p:cNvPicPr>
            <a:picLocks noChangeAspect="1"/>
          </p:cNvPicPr>
          <p:nvPr/>
        </p:nvPicPr>
        <p:blipFill>
          <a:blip r:embed="rId9"/>
          <a:stretch>
            <a:fillRect/>
          </a:stretch>
        </p:blipFill>
        <p:spPr>
          <a:xfrm flipH="1">
            <a:off x="8230491" y="1198833"/>
            <a:ext cx="1141015" cy="2002058"/>
          </a:xfrm>
          <a:prstGeom prst="rect">
            <a:avLst/>
          </a:prstGeom>
        </p:spPr>
      </p:pic>
      <p:pic>
        <p:nvPicPr>
          <p:cNvPr id="14" name="Picture 13">
            <a:extLst>
              <a:ext uri="{FF2B5EF4-FFF2-40B4-BE49-F238E27FC236}">
                <a16:creationId xmlns:a16="http://schemas.microsoft.com/office/drawing/2014/main" id="{44C0EAA5-393D-2C45-6B3F-0D770C8BB951}"/>
              </a:ext>
            </a:extLst>
          </p:cNvPr>
          <p:cNvPicPr>
            <a:picLocks noChangeAspect="1"/>
          </p:cNvPicPr>
          <p:nvPr/>
        </p:nvPicPr>
        <p:blipFill>
          <a:blip r:embed="rId10"/>
          <a:stretch>
            <a:fillRect/>
          </a:stretch>
        </p:blipFill>
        <p:spPr>
          <a:xfrm flipH="1">
            <a:off x="7455827" y="1235310"/>
            <a:ext cx="698787" cy="728350"/>
          </a:xfrm>
          <a:prstGeom prst="rect">
            <a:avLst/>
          </a:prstGeom>
        </p:spPr>
      </p:pic>
      <p:pic>
        <p:nvPicPr>
          <p:cNvPr id="15" name="Picture 14">
            <a:extLst>
              <a:ext uri="{FF2B5EF4-FFF2-40B4-BE49-F238E27FC236}">
                <a16:creationId xmlns:a16="http://schemas.microsoft.com/office/drawing/2014/main" id="{899D86FA-80F6-BDD2-DB37-2397D81CA406}"/>
              </a:ext>
            </a:extLst>
          </p:cNvPr>
          <p:cNvPicPr>
            <a:picLocks noChangeAspect="1"/>
          </p:cNvPicPr>
          <p:nvPr/>
        </p:nvPicPr>
        <p:blipFill>
          <a:blip r:embed="rId11"/>
          <a:stretch>
            <a:fillRect/>
          </a:stretch>
        </p:blipFill>
        <p:spPr>
          <a:xfrm flipH="1">
            <a:off x="10588399" y="1235310"/>
            <a:ext cx="1229705" cy="872154"/>
          </a:xfrm>
          <a:prstGeom prst="rect">
            <a:avLst/>
          </a:prstGeom>
        </p:spPr>
      </p:pic>
      <p:pic>
        <p:nvPicPr>
          <p:cNvPr id="3" name="Picture 2">
            <a:extLst>
              <a:ext uri="{FF2B5EF4-FFF2-40B4-BE49-F238E27FC236}">
                <a16:creationId xmlns:a16="http://schemas.microsoft.com/office/drawing/2014/main" id="{7CEC5C18-3725-E31D-BC42-15A5A16A3E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617740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7FEA-E4E9-C2D4-8969-A26FF70229CB}"/>
              </a:ext>
            </a:extLst>
          </p:cNvPr>
          <p:cNvSpPr>
            <a:spLocks noGrp="1"/>
          </p:cNvSpPr>
          <p:nvPr>
            <p:ph type="title"/>
          </p:nvPr>
        </p:nvSpPr>
        <p:spPr/>
        <p:txBody>
          <a:bodyPr>
            <a:normAutofit/>
          </a:bodyPr>
          <a:lstStyle/>
          <a:p>
            <a:r>
              <a:rPr lang="en-US" b="1" dirty="0"/>
              <a:t>Pressure Reduction &amp; Odorant Injection (Reliability &amp; Safety)</a:t>
            </a:r>
          </a:p>
        </p:txBody>
      </p:sp>
      <p:sp>
        <p:nvSpPr>
          <p:cNvPr id="4" name="Rectangle 1">
            <a:extLst>
              <a:ext uri="{FF2B5EF4-FFF2-40B4-BE49-F238E27FC236}">
                <a16:creationId xmlns:a16="http://schemas.microsoft.com/office/drawing/2014/main" id="{259805D4-A854-EE15-A04A-18567097A7A6}"/>
              </a:ext>
            </a:extLst>
          </p:cNvPr>
          <p:cNvSpPr>
            <a:spLocks noGrp="1" noChangeArrowheads="1"/>
          </p:cNvSpPr>
          <p:nvPr>
            <p:ph idx="1"/>
          </p:nvPr>
        </p:nvSpPr>
        <p:spPr bwMode="auto">
          <a:xfrm>
            <a:off x="208794" y="2106274"/>
            <a:ext cx="6165470" cy="18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Pressure regulators &amp; slam‑shut valves</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Overpressure protection &amp; remote set‑point control</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Odorant injection for safety compliance</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Smart odorization management</a:t>
            </a:r>
          </a:p>
        </p:txBody>
      </p:sp>
      <p:sp>
        <p:nvSpPr>
          <p:cNvPr id="12" name="Rectangle 11">
            <a:extLst>
              <a:ext uri="{FF2B5EF4-FFF2-40B4-BE49-F238E27FC236}">
                <a16:creationId xmlns:a16="http://schemas.microsoft.com/office/drawing/2014/main" id="{5B191485-1CD9-4F9E-EBD7-63121095962E}"/>
              </a:ext>
            </a:extLst>
          </p:cNvPr>
          <p:cNvSpPr/>
          <p:nvPr/>
        </p:nvSpPr>
        <p:spPr bwMode="auto">
          <a:xfrm>
            <a:off x="208794" y="4383901"/>
            <a:ext cx="7092386" cy="289560"/>
          </a:xfrm>
          <a:prstGeom prst="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wrap="square" rtlCol="0" anchor="ctr"/>
          <a:lstStyle/>
          <a:p>
            <a:pPr algn="ctr" eaLnBrk="0" fontAlgn="base" hangingPunct="0">
              <a:spcBef>
                <a:spcPct val="0"/>
              </a:spcBef>
              <a:spcAft>
                <a:spcPct val="0"/>
              </a:spcAft>
            </a:pPr>
            <a:r>
              <a:rPr lang="en-US" sz="2600" dirty="0">
                <a:solidFill>
                  <a:schemeClr val="bg1"/>
                </a:solidFill>
              </a:rPr>
              <a:t>Smart Solutions</a:t>
            </a:r>
          </a:p>
        </p:txBody>
      </p:sp>
      <p:sp>
        <p:nvSpPr>
          <p:cNvPr id="13" name="TextBox 12">
            <a:extLst>
              <a:ext uri="{FF2B5EF4-FFF2-40B4-BE49-F238E27FC236}">
                <a16:creationId xmlns:a16="http://schemas.microsoft.com/office/drawing/2014/main" id="{BA08C50A-3C7E-16FC-253A-ED26BBAB91C6}"/>
              </a:ext>
            </a:extLst>
          </p:cNvPr>
          <p:cNvSpPr txBox="1"/>
          <p:nvPr/>
        </p:nvSpPr>
        <p:spPr>
          <a:xfrm>
            <a:off x="212553" y="4774340"/>
            <a:ext cx="7087555" cy="1631216"/>
          </a:xfrm>
          <a:prstGeom prst="rect">
            <a:avLst/>
          </a:prstGeom>
          <a:noFill/>
        </p:spPr>
        <p:txBody>
          <a:bodyPr wrap="square" rtlCol="0">
            <a:spAutoFit/>
          </a:bodyPr>
          <a:lstStyle/>
          <a:p>
            <a:pPr marL="178587" indent="-178587">
              <a:buFont typeface="Arial" panose="020B0604020202020204" pitchFamily="34" charset="0"/>
              <a:buChar char="•"/>
            </a:pPr>
            <a:r>
              <a:rPr lang="en-US" sz="2000" dirty="0"/>
              <a:t>Equipartition Pressure Control across multiple streams</a:t>
            </a:r>
          </a:p>
          <a:p>
            <a:pPr marL="178587" indent="-178587">
              <a:buFont typeface="Arial" panose="020B0604020202020204" pitchFamily="34" charset="0"/>
              <a:buChar char="•"/>
            </a:pPr>
            <a:r>
              <a:rPr lang="en-US" sz="2000" dirty="0"/>
              <a:t>Flow Limitation</a:t>
            </a:r>
          </a:p>
          <a:p>
            <a:pPr marL="178587" indent="-178587">
              <a:buFont typeface="Arial" panose="020B0604020202020204" pitchFamily="34" charset="0"/>
              <a:buChar char="•"/>
            </a:pPr>
            <a:r>
              <a:rPr lang="en-US" sz="2000" dirty="0"/>
              <a:t>Flow Control</a:t>
            </a:r>
          </a:p>
          <a:p>
            <a:pPr marL="178587" indent="-178587">
              <a:buFont typeface="Arial" panose="020B0604020202020204" pitchFamily="34" charset="0"/>
              <a:buChar char="•"/>
            </a:pPr>
            <a:r>
              <a:rPr lang="en-US" sz="2000" dirty="0"/>
              <a:t>Automatic Meter Proving</a:t>
            </a:r>
          </a:p>
          <a:p>
            <a:pPr marL="178587" indent="-178587">
              <a:buFont typeface="Arial" panose="020B0604020202020204" pitchFamily="34" charset="0"/>
              <a:buChar char="•"/>
            </a:pPr>
            <a:r>
              <a:rPr lang="en-US" sz="2000" dirty="0"/>
              <a:t>Automatic Stream Changeover</a:t>
            </a:r>
          </a:p>
        </p:txBody>
      </p:sp>
      <p:pic>
        <p:nvPicPr>
          <p:cNvPr id="14" name="Picture 13">
            <a:extLst>
              <a:ext uri="{FF2B5EF4-FFF2-40B4-BE49-F238E27FC236}">
                <a16:creationId xmlns:a16="http://schemas.microsoft.com/office/drawing/2014/main" id="{82B48669-3D74-782D-7642-5BC3F653AA3E}"/>
              </a:ext>
            </a:extLst>
          </p:cNvPr>
          <p:cNvPicPr>
            <a:picLocks noChangeAspect="1"/>
          </p:cNvPicPr>
          <p:nvPr/>
        </p:nvPicPr>
        <p:blipFill>
          <a:blip r:embed="rId3"/>
          <a:stretch>
            <a:fillRect/>
          </a:stretch>
        </p:blipFill>
        <p:spPr>
          <a:xfrm>
            <a:off x="9574180" y="1702472"/>
            <a:ext cx="1096063" cy="960768"/>
          </a:xfrm>
          <a:prstGeom prst="rect">
            <a:avLst/>
          </a:prstGeom>
        </p:spPr>
      </p:pic>
      <p:pic>
        <p:nvPicPr>
          <p:cNvPr id="15" name="Picture 14">
            <a:extLst>
              <a:ext uri="{FF2B5EF4-FFF2-40B4-BE49-F238E27FC236}">
                <a16:creationId xmlns:a16="http://schemas.microsoft.com/office/drawing/2014/main" id="{9B07BBC9-6C35-B6B4-0EDF-D02FF9E9BE2B}"/>
              </a:ext>
            </a:extLst>
          </p:cNvPr>
          <p:cNvPicPr>
            <a:picLocks noChangeAspect="1"/>
          </p:cNvPicPr>
          <p:nvPr/>
        </p:nvPicPr>
        <p:blipFill>
          <a:blip r:embed="rId4"/>
          <a:stretch>
            <a:fillRect/>
          </a:stretch>
        </p:blipFill>
        <p:spPr>
          <a:xfrm>
            <a:off x="7760342" y="1608072"/>
            <a:ext cx="1428629" cy="845748"/>
          </a:xfrm>
          <a:prstGeom prst="rect">
            <a:avLst/>
          </a:prstGeom>
        </p:spPr>
      </p:pic>
      <p:pic>
        <p:nvPicPr>
          <p:cNvPr id="16" name="Picture 15">
            <a:extLst>
              <a:ext uri="{FF2B5EF4-FFF2-40B4-BE49-F238E27FC236}">
                <a16:creationId xmlns:a16="http://schemas.microsoft.com/office/drawing/2014/main" id="{3EFC06A6-E9F5-6E39-899B-B4658E8010D6}"/>
              </a:ext>
            </a:extLst>
          </p:cNvPr>
          <p:cNvPicPr>
            <a:picLocks noChangeAspect="1"/>
          </p:cNvPicPr>
          <p:nvPr/>
        </p:nvPicPr>
        <p:blipFill>
          <a:blip r:embed="rId5"/>
          <a:stretch>
            <a:fillRect/>
          </a:stretch>
        </p:blipFill>
        <p:spPr>
          <a:xfrm>
            <a:off x="10897704" y="1486363"/>
            <a:ext cx="1013519" cy="1312413"/>
          </a:xfrm>
          <a:prstGeom prst="rect">
            <a:avLst/>
          </a:prstGeom>
        </p:spPr>
      </p:pic>
      <p:pic>
        <p:nvPicPr>
          <p:cNvPr id="17" name="Picture 16">
            <a:extLst>
              <a:ext uri="{FF2B5EF4-FFF2-40B4-BE49-F238E27FC236}">
                <a16:creationId xmlns:a16="http://schemas.microsoft.com/office/drawing/2014/main" id="{7AEFBA11-757A-B845-4ACA-64C7A6E1CBBB}"/>
              </a:ext>
            </a:extLst>
          </p:cNvPr>
          <p:cNvPicPr>
            <a:picLocks noChangeAspect="1"/>
          </p:cNvPicPr>
          <p:nvPr/>
        </p:nvPicPr>
        <p:blipFill>
          <a:blip r:embed="rId6"/>
          <a:stretch>
            <a:fillRect/>
          </a:stretch>
        </p:blipFill>
        <p:spPr>
          <a:xfrm>
            <a:off x="6759473" y="2517798"/>
            <a:ext cx="3576578" cy="1778391"/>
          </a:xfrm>
          <a:prstGeom prst="rect">
            <a:avLst/>
          </a:prstGeom>
        </p:spPr>
      </p:pic>
      <p:pic>
        <p:nvPicPr>
          <p:cNvPr id="18" name="Picture 17">
            <a:extLst>
              <a:ext uri="{FF2B5EF4-FFF2-40B4-BE49-F238E27FC236}">
                <a16:creationId xmlns:a16="http://schemas.microsoft.com/office/drawing/2014/main" id="{0CF686EB-57FF-7AD1-51A5-3FE83ACE5A20}"/>
              </a:ext>
            </a:extLst>
          </p:cNvPr>
          <p:cNvPicPr>
            <a:picLocks noChangeAspect="1"/>
          </p:cNvPicPr>
          <p:nvPr/>
        </p:nvPicPr>
        <p:blipFill>
          <a:blip r:embed="rId7"/>
          <a:stretch>
            <a:fillRect/>
          </a:stretch>
        </p:blipFill>
        <p:spPr>
          <a:xfrm>
            <a:off x="7241237" y="4246211"/>
            <a:ext cx="4112563" cy="2250851"/>
          </a:xfrm>
          <a:prstGeom prst="rect">
            <a:avLst/>
          </a:prstGeom>
        </p:spPr>
      </p:pic>
      <p:pic>
        <p:nvPicPr>
          <p:cNvPr id="19" name="Picture 15" descr="dosodor d">
            <a:extLst>
              <a:ext uri="{FF2B5EF4-FFF2-40B4-BE49-F238E27FC236}">
                <a16:creationId xmlns:a16="http://schemas.microsoft.com/office/drawing/2014/main" id="{25038FDD-3A52-41BF-D5C3-76598AA7DEDB}"/>
              </a:ext>
            </a:extLst>
          </p:cNvPr>
          <p:cNvPicPr>
            <a:picLocks noChangeAspect="1" noChangeArrowheads="1"/>
          </p:cNvPicPr>
          <p:nvPr/>
        </p:nvPicPr>
        <p:blipFill>
          <a:blip r:embed="rId8" cstate="print">
            <a:lum bright="12000" contrast="12000"/>
          </a:blip>
          <a:srcRect/>
          <a:stretch>
            <a:fillRect/>
          </a:stretch>
        </p:blipFill>
        <p:spPr bwMode="auto">
          <a:xfrm flipH="1">
            <a:off x="10304850" y="2912244"/>
            <a:ext cx="1429769" cy="1196656"/>
          </a:xfrm>
          <a:prstGeom prst="rect">
            <a:avLst/>
          </a:prstGeom>
          <a:noFill/>
          <a:ln w="9525">
            <a:noFill/>
            <a:miter lim="800000"/>
            <a:headEnd/>
            <a:tailEnd/>
          </a:ln>
        </p:spPr>
      </p:pic>
      <p:pic>
        <p:nvPicPr>
          <p:cNvPr id="3" name="Picture 2">
            <a:extLst>
              <a:ext uri="{FF2B5EF4-FFF2-40B4-BE49-F238E27FC236}">
                <a16:creationId xmlns:a16="http://schemas.microsoft.com/office/drawing/2014/main" id="{D383A206-2025-EA17-BAFC-CB9987FAB9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5141" y="6042118"/>
            <a:ext cx="1577318" cy="889462"/>
          </a:xfrm>
          <a:prstGeom prst="rect">
            <a:avLst/>
          </a:prstGeom>
        </p:spPr>
      </p:pic>
    </p:spTree>
    <p:extLst>
      <p:ext uri="{BB962C8B-B14F-4D97-AF65-F5344CB8AC3E}">
        <p14:creationId xmlns:p14="http://schemas.microsoft.com/office/powerpoint/2010/main" val="3319456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6CCC2-A174-6E1C-5C6C-EF0E4CE90590}"/>
              </a:ext>
            </a:extLst>
          </p:cNvPr>
          <p:cNvSpPr>
            <a:spLocks noGrp="1"/>
          </p:cNvSpPr>
          <p:nvPr>
            <p:ph type="title"/>
          </p:nvPr>
        </p:nvSpPr>
        <p:spPr/>
        <p:txBody>
          <a:bodyPr/>
          <a:lstStyle/>
          <a:p>
            <a:r>
              <a:rPr lang="en-US" b="1" dirty="0"/>
              <a:t>Advanced Analytics &amp; Instrumentation (Smart Layer)</a:t>
            </a:r>
          </a:p>
        </p:txBody>
      </p:sp>
      <p:sp>
        <p:nvSpPr>
          <p:cNvPr id="4" name="Rectangle 1">
            <a:extLst>
              <a:ext uri="{FF2B5EF4-FFF2-40B4-BE49-F238E27FC236}">
                <a16:creationId xmlns:a16="http://schemas.microsoft.com/office/drawing/2014/main" id="{FF090DB9-5BF2-822C-304E-E5830F366890}"/>
              </a:ext>
            </a:extLst>
          </p:cNvPr>
          <p:cNvSpPr>
            <a:spLocks noGrp="1" noChangeArrowheads="1"/>
          </p:cNvSpPr>
          <p:nvPr>
            <p:ph idx="1"/>
          </p:nvPr>
        </p:nvSpPr>
        <p:spPr bwMode="auto">
          <a:xfrm>
            <a:off x="264374" y="2127074"/>
            <a:ext cx="6612708" cy="18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Gas chromatographs for composition analysis</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Intelligent transmitters &amp; flow computers</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Real‑time diagnostics &amp; predictive monitoring</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ESG integration: emissions monitoring, reduced flaring</a:t>
            </a:r>
          </a:p>
        </p:txBody>
      </p:sp>
      <p:sp>
        <p:nvSpPr>
          <p:cNvPr id="9" name="Rectangle 8">
            <a:extLst>
              <a:ext uri="{FF2B5EF4-FFF2-40B4-BE49-F238E27FC236}">
                <a16:creationId xmlns:a16="http://schemas.microsoft.com/office/drawing/2014/main" id="{183FB7C3-5BF0-C14E-3B32-3304C96416B7}"/>
              </a:ext>
            </a:extLst>
          </p:cNvPr>
          <p:cNvSpPr/>
          <p:nvPr/>
        </p:nvSpPr>
        <p:spPr bwMode="auto">
          <a:xfrm>
            <a:off x="264374" y="5068221"/>
            <a:ext cx="5622075" cy="411922"/>
          </a:xfrm>
          <a:prstGeom prst="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wrap="square" rtlCol="0" anchor="ctr"/>
          <a:lstStyle/>
          <a:p>
            <a:pPr algn="ctr" eaLnBrk="0" fontAlgn="base" hangingPunct="0">
              <a:spcBef>
                <a:spcPct val="0"/>
              </a:spcBef>
              <a:spcAft>
                <a:spcPct val="0"/>
              </a:spcAft>
            </a:pPr>
            <a:r>
              <a:rPr lang="en-US" sz="2600" dirty="0">
                <a:solidFill>
                  <a:schemeClr val="bg1"/>
                </a:solidFill>
              </a:rPr>
              <a:t>Smart Solutions</a:t>
            </a:r>
          </a:p>
        </p:txBody>
      </p:sp>
      <p:sp>
        <p:nvSpPr>
          <p:cNvPr id="10" name="TextBox 9">
            <a:extLst>
              <a:ext uri="{FF2B5EF4-FFF2-40B4-BE49-F238E27FC236}">
                <a16:creationId xmlns:a16="http://schemas.microsoft.com/office/drawing/2014/main" id="{4B797489-A9DC-5064-3289-692EBCB455C4}"/>
              </a:ext>
            </a:extLst>
          </p:cNvPr>
          <p:cNvSpPr txBox="1"/>
          <p:nvPr/>
        </p:nvSpPr>
        <p:spPr>
          <a:xfrm>
            <a:off x="267741" y="5480143"/>
            <a:ext cx="6118772" cy="971292"/>
          </a:xfrm>
          <a:prstGeom prst="rect">
            <a:avLst/>
          </a:prstGeom>
          <a:noFill/>
        </p:spPr>
        <p:txBody>
          <a:bodyPr wrap="square" rtlCol="0">
            <a:spAutoFit/>
          </a:bodyPr>
          <a:lstStyle/>
          <a:p>
            <a:pPr marL="178587" indent="-178587">
              <a:lnSpc>
                <a:spcPct val="150000"/>
              </a:lnSpc>
              <a:buFont typeface="Arial" panose="020B0604020202020204" pitchFamily="34" charset="0"/>
              <a:buChar char="•"/>
            </a:pPr>
            <a:r>
              <a:rPr lang="en-US" sz="2000" dirty="0"/>
              <a:t>Optimization of gas heating</a:t>
            </a:r>
          </a:p>
          <a:p>
            <a:pPr marL="178587" indent="-178587">
              <a:lnSpc>
                <a:spcPct val="150000"/>
              </a:lnSpc>
              <a:buFont typeface="Arial" panose="020B0604020202020204" pitchFamily="34" charset="0"/>
              <a:buChar char="•"/>
            </a:pPr>
            <a:r>
              <a:rPr lang="en-US" sz="2000" dirty="0"/>
              <a:t>Heater/Burner Management – Switch over of heaters</a:t>
            </a:r>
          </a:p>
        </p:txBody>
      </p:sp>
      <p:pic>
        <p:nvPicPr>
          <p:cNvPr id="11" name="Picture 8">
            <a:extLst>
              <a:ext uri="{FF2B5EF4-FFF2-40B4-BE49-F238E27FC236}">
                <a16:creationId xmlns:a16="http://schemas.microsoft.com/office/drawing/2014/main" id="{29E50BDB-9509-5B6F-AFA4-406F7380E7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9247" y="1965240"/>
            <a:ext cx="108482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DD115BA4-F0A5-D04A-DD3A-6FDB1BE05E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4069" y="1908881"/>
            <a:ext cx="1096820" cy="146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mage of prod-rmt-psdp_level-connection_styles-c028">
            <a:extLst>
              <a:ext uri="{FF2B5EF4-FFF2-40B4-BE49-F238E27FC236}">
                <a16:creationId xmlns:a16="http://schemas.microsoft.com/office/drawing/2014/main" id="{459F66D2-52D3-0D4F-904A-E229D722B6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0834"/>
          <a:stretch/>
        </p:blipFill>
        <p:spPr bwMode="auto">
          <a:xfrm>
            <a:off x="9201103" y="1532942"/>
            <a:ext cx="523523" cy="7518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ntruder\userdata\Integrated Marketing\Photography\3051\3051C_LCD_3Valve_Safety1_nobackground.png">
            <a:extLst>
              <a:ext uri="{FF2B5EF4-FFF2-40B4-BE49-F238E27FC236}">
                <a16:creationId xmlns:a16="http://schemas.microsoft.com/office/drawing/2014/main" id="{3AFD1D4B-CA1E-6BD6-E98C-B4FAAB9B76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4643" y="1519600"/>
            <a:ext cx="831316" cy="1108421"/>
          </a:xfrm>
          <a:prstGeom prst="rect">
            <a:avLst/>
          </a:prstGeom>
          <a:ln w="6350">
            <a:no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968D6EE-E28D-17B0-20BF-C9F14CD02EDB}"/>
              </a:ext>
            </a:extLst>
          </p:cNvPr>
          <p:cNvPicPr>
            <a:picLocks noChangeAspect="1"/>
          </p:cNvPicPr>
          <p:nvPr/>
        </p:nvPicPr>
        <p:blipFill>
          <a:blip r:embed="rId7"/>
          <a:stretch>
            <a:fillRect/>
          </a:stretch>
        </p:blipFill>
        <p:spPr>
          <a:xfrm>
            <a:off x="8931941" y="3859308"/>
            <a:ext cx="2198981" cy="1295744"/>
          </a:xfrm>
          <a:prstGeom prst="rect">
            <a:avLst/>
          </a:prstGeom>
        </p:spPr>
      </p:pic>
      <p:pic>
        <p:nvPicPr>
          <p:cNvPr id="16" name="Picture 15">
            <a:extLst>
              <a:ext uri="{FF2B5EF4-FFF2-40B4-BE49-F238E27FC236}">
                <a16:creationId xmlns:a16="http://schemas.microsoft.com/office/drawing/2014/main" id="{0062931A-85A0-DDB9-B369-8B9DAFE465B9}"/>
              </a:ext>
            </a:extLst>
          </p:cNvPr>
          <p:cNvPicPr>
            <a:picLocks noChangeAspect="1"/>
          </p:cNvPicPr>
          <p:nvPr/>
        </p:nvPicPr>
        <p:blipFill>
          <a:blip r:embed="rId8"/>
          <a:stretch>
            <a:fillRect/>
          </a:stretch>
        </p:blipFill>
        <p:spPr>
          <a:xfrm>
            <a:off x="8931048" y="5164021"/>
            <a:ext cx="2198979" cy="403798"/>
          </a:xfrm>
          <a:prstGeom prst="rect">
            <a:avLst/>
          </a:prstGeom>
        </p:spPr>
      </p:pic>
      <p:pic>
        <p:nvPicPr>
          <p:cNvPr id="17" name="Picture 16">
            <a:extLst>
              <a:ext uri="{FF2B5EF4-FFF2-40B4-BE49-F238E27FC236}">
                <a16:creationId xmlns:a16="http://schemas.microsoft.com/office/drawing/2014/main" id="{C6FC38E6-852B-59ED-003F-7FA4CE47D331}"/>
              </a:ext>
            </a:extLst>
          </p:cNvPr>
          <p:cNvPicPr>
            <a:picLocks noChangeAspect="1"/>
          </p:cNvPicPr>
          <p:nvPr/>
        </p:nvPicPr>
        <p:blipFill>
          <a:blip r:embed="rId9"/>
          <a:stretch>
            <a:fillRect/>
          </a:stretch>
        </p:blipFill>
        <p:spPr>
          <a:xfrm>
            <a:off x="8942182" y="5578923"/>
            <a:ext cx="2181513" cy="376821"/>
          </a:xfrm>
          <a:prstGeom prst="rect">
            <a:avLst/>
          </a:prstGeom>
        </p:spPr>
      </p:pic>
      <p:pic>
        <p:nvPicPr>
          <p:cNvPr id="18" name="Picture 2">
            <a:extLst>
              <a:ext uri="{FF2B5EF4-FFF2-40B4-BE49-F238E27FC236}">
                <a16:creationId xmlns:a16="http://schemas.microsoft.com/office/drawing/2014/main" id="{82001491-F20F-6627-48A9-4A3B776E2669}"/>
              </a:ext>
            </a:extLst>
          </p:cNvPr>
          <p:cNvPicPr>
            <a:picLocks noChangeAspect="1" noChangeArrowheads="1"/>
          </p:cNvPicPr>
          <p:nvPr/>
        </p:nvPicPr>
        <p:blipFill>
          <a:blip r:embed="rId10"/>
          <a:srcRect t="3037"/>
          <a:stretch>
            <a:fillRect/>
          </a:stretch>
        </p:blipFill>
        <p:spPr bwMode="auto">
          <a:xfrm>
            <a:off x="9462864" y="2640761"/>
            <a:ext cx="964302" cy="1104068"/>
          </a:xfrm>
          <a:prstGeom prst="rect">
            <a:avLst/>
          </a:prstGeom>
          <a:noFill/>
          <a:ln w="9525">
            <a:noFill/>
            <a:miter lim="800000"/>
            <a:headEnd/>
            <a:tailEnd/>
          </a:ln>
        </p:spPr>
      </p:pic>
      <p:pic>
        <p:nvPicPr>
          <p:cNvPr id="19" name="Picture 3" descr="C:\Documents\Olympus\Aphrodite\Pictures\sep10\FB1200_lowangle.png">
            <a:extLst>
              <a:ext uri="{FF2B5EF4-FFF2-40B4-BE49-F238E27FC236}">
                <a16:creationId xmlns:a16="http://schemas.microsoft.com/office/drawing/2014/main" id="{D200A56A-C33C-E72D-B2F5-1B6F93726CB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4542" y="3590834"/>
            <a:ext cx="924994" cy="9249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Documents\Olympus\Aphrodite\Pictures\sep10\FB2200_open.png">
            <a:extLst>
              <a:ext uri="{FF2B5EF4-FFF2-40B4-BE49-F238E27FC236}">
                <a16:creationId xmlns:a16="http://schemas.microsoft.com/office/drawing/2014/main" id="{1B41053C-F9BF-3C53-5098-9C03D279F60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08176" y="4880225"/>
            <a:ext cx="934930" cy="85135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B799454-0B11-28AE-5A6C-A516668ABE70}"/>
              </a:ext>
            </a:extLst>
          </p:cNvPr>
          <p:cNvSpPr txBox="1"/>
          <p:nvPr/>
        </p:nvSpPr>
        <p:spPr>
          <a:xfrm>
            <a:off x="7403751" y="4515828"/>
            <a:ext cx="744140" cy="276999"/>
          </a:xfrm>
          <a:prstGeom prst="rect">
            <a:avLst/>
          </a:prstGeom>
          <a:noFill/>
        </p:spPr>
        <p:txBody>
          <a:bodyPr wrap="square" rtlCol="0">
            <a:spAutoFit/>
          </a:bodyPr>
          <a:lstStyle/>
          <a:p>
            <a:r>
              <a:rPr lang="en-US" sz="1200" dirty="0"/>
              <a:t>FB1000</a:t>
            </a:r>
          </a:p>
        </p:txBody>
      </p:sp>
      <p:sp>
        <p:nvSpPr>
          <p:cNvPr id="22" name="TextBox 21">
            <a:extLst>
              <a:ext uri="{FF2B5EF4-FFF2-40B4-BE49-F238E27FC236}">
                <a16:creationId xmlns:a16="http://schemas.microsoft.com/office/drawing/2014/main" id="{16521EE0-E82B-D76B-F7C9-0A5723A14EB8}"/>
              </a:ext>
            </a:extLst>
          </p:cNvPr>
          <p:cNvSpPr txBox="1"/>
          <p:nvPr/>
        </p:nvSpPr>
        <p:spPr>
          <a:xfrm>
            <a:off x="7369465" y="5803370"/>
            <a:ext cx="695748" cy="276999"/>
          </a:xfrm>
          <a:prstGeom prst="rect">
            <a:avLst/>
          </a:prstGeom>
          <a:noFill/>
        </p:spPr>
        <p:txBody>
          <a:bodyPr wrap="square" rtlCol="0">
            <a:spAutoFit/>
          </a:bodyPr>
          <a:lstStyle/>
          <a:p>
            <a:r>
              <a:rPr lang="en-US" sz="1200" dirty="0"/>
              <a:t>FB2000</a:t>
            </a:r>
          </a:p>
        </p:txBody>
      </p:sp>
      <p:pic>
        <p:nvPicPr>
          <p:cNvPr id="3" name="Picture 2">
            <a:extLst>
              <a:ext uri="{FF2B5EF4-FFF2-40B4-BE49-F238E27FC236}">
                <a16:creationId xmlns:a16="http://schemas.microsoft.com/office/drawing/2014/main" id="{9238F2B7-2CF3-CFBB-FED0-4CD60C2675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1782376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B82EC-2DCE-597E-33A4-4F19CD8954C3}"/>
              </a:ext>
            </a:extLst>
          </p:cNvPr>
          <p:cNvSpPr>
            <a:spLocks noGrp="1"/>
          </p:cNvSpPr>
          <p:nvPr>
            <p:ph type="title"/>
          </p:nvPr>
        </p:nvSpPr>
        <p:spPr/>
        <p:txBody>
          <a:bodyPr/>
          <a:lstStyle/>
          <a:p>
            <a:r>
              <a:rPr lang="en-US" b="1" dirty="0"/>
              <a:t>ROI &amp; Business Case</a:t>
            </a:r>
          </a:p>
        </p:txBody>
      </p:sp>
      <p:graphicFrame>
        <p:nvGraphicFramePr>
          <p:cNvPr id="6" name="Diagram 5">
            <a:extLst>
              <a:ext uri="{FF2B5EF4-FFF2-40B4-BE49-F238E27FC236}">
                <a16:creationId xmlns:a16="http://schemas.microsoft.com/office/drawing/2014/main" id="{9F584CB6-5899-35DE-253E-4E2A96BAC6ED}"/>
              </a:ext>
            </a:extLst>
          </p:cNvPr>
          <p:cNvGraphicFramePr/>
          <p:nvPr>
            <p:extLst>
              <p:ext uri="{D42A27DB-BD31-4B8C-83A1-F6EECF244321}">
                <p14:modId xmlns:p14="http://schemas.microsoft.com/office/powerpoint/2010/main" val="1892006384"/>
              </p:ext>
            </p:extLst>
          </p:nvPr>
        </p:nvGraphicFramePr>
        <p:xfrm>
          <a:off x="4931596" y="3284451"/>
          <a:ext cx="6916313" cy="2398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6C50E9E6-A7E5-9407-C218-480081DC1C4B}"/>
              </a:ext>
            </a:extLst>
          </p:cNvPr>
          <p:cNvGraphicFramePr/>
          <p:nvPr>
            <p:extLst>
              <p:ext uri="{D42A27DB-BD31-4B8C-83A1-F6EECF244321}">
                <p14:modId xmlns:p14="http://schemas.microsoft.com/office/powerpoint/2010/main" val="182912954"/>
              </p:ext>
            </p:extLst>
          </p:nvPr>
        </p:nvGraphicFramePr>
        <p:xfrm>
          <a:off x="273165" y="2822786"/>
          <a:ext cx="5133571" cy="40352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Graphic 8" descr="Construction worker male outline">
            <a:extLst>
              <a:ext uri="{FF2B5EF4-FFF2-40B4-BE49-F238E27FC236}">
                <a16:creationId xmlns:a16="http://schemas.microsoft.com/office/drawing/2014/main" id="{A61ED467-9139-E51E-73AB-7F43BCF70E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4091" y="3164369"/>
            <a:ext cx="914400" cy="914400"/>
          </a:xfrm>
          <a:prstGeom prst="rect">
            <a:avLst/>
          </a:prstGeom>
        </p:spPr>
      </p:pic>
      <p:pic>
        <p:nvPicPr>
          <p:cNvPr id="13" name="Graphic 12" descr="Clipboard Badge outline">
            <a:extLst>
              <a:ext uri="{FF2B5EF4-FFF2-40B4-BE49-F238E27FC236}">
                <a16:creationId xmlns:a16="http://schemas.microsoft.com/office/drawing/2014/main" id="{826D7FAE-F3D0-C8C5-712C-F95E9937D81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5760" y="5592621"/>
            <a:ext cx="914400" cy="914400"/>
          </a:xfrm>
          <a:prstGeom prst="rect">
            <a:avLst/>
          </a:prstGeom>
        </p:spPr>
      </p:pic>
      <p:pic>
        <p:nvPicPr>
          <p:cNvPr id="17" name="Graphic 16" descr="Power Plant outline">
            <a:extLst>
              <a:ext uri="{FF2B5EF4-FFF2-40B4-BE49-F238E27FC236}">
                <a16:creationId xmlns:a16="http://schemas.microsoft.com/office/drawing/2014/main" id="{3E048AB6-01DF-7C3E-F2FA-BFDFA716F80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6421" y="4420352"/>
            <a:ext cx="770202" cy="770202"/>
          </a:xfrm>
          <a:prstGeom prst="rect">
            <a:avLst/>
          </a:prstGeom>
        </p:spPr>
      </p:pic>
      <p:sp>
        <p:nvSpPr>
          <p:cNvPr id="21" name="TextBox 20">
            <a:extLst>
              <a:ext uri="{FF2B5EF4-FFF2-40B4-BE49-F238E27FC236}">
                <a16:creationId xmlns:a16="http://schemas.microsoft.com/office/drawing/2014/main" id="{E56A2F8A-EB8E-BAF6-500E-D51201D456D4}"/>
              </a:ext>
            </a:extLst>
          </p:cNvPr>
          <p:cNvSpPr txBox="1"/>
          <p:nvPr/>
        </p:nvSpPr>
        <p:spPr>
          <a:xfrm>
            <a:off x="8983023" y="2484408"/>
            <a:ext cx="1260312" cy="461665"/>
          </a:xfrm>
          <a:prstGeom prst="rect">
            <a:avLst/>
          </a:prstGeom>
          <a:noFill/>
        </p:spPr>
        <p:txBody>
          <a:bodyPr wrap="square">
            <a:spAutoFit/>
          </a:bodyPr>
          <a:lstStyle/>
          <a:p>
            <a:r>
              <a:rPr lang="en-US" sz="2400" b="1" dirty="0"/>
              <a:t>CAPEX</a:t>
            </a:r>
            <a:endParaRPr lang="en-US" b="1" dirty="0"/>
          </a:p>
        </p:txBody>
      </p:sp>
      <p:sp>
        <p:nvSpPr>
          <p:cNvPr id="23" name="TextBox 22">
            <a:extLst>
              <a:ext uri="{FF2B5EF4-FFF2-40B4-BE49-F238E27FC236}">
                <a16:creationId xmlns:a16="http://schemas.microsoft.com/office/drawing/2014/main" id="{8F228429-B1D5-62D2-47D6-41526F52B3C6}"/>
              </a:ext>
            </a:extLst>
          </p:cNvPr>
          <p:cNvSpPr txBox="1"/>
          <p:nvPr/>
        </p:nvSpPr>
        <p:spPr>
          <a:xfrm>
            <a:off x="2316178" y="2484408"/>
            <a:ext cx="1047543" cy="461665"/>
          </a:xfrm>
          <a:prstGeom prst="rect">
            <a:avLst/>
          </a:prstGeom>
          <a:noFill/>
        </p:spPr>
        <p:txBody>
          <a:bodyPr wrap="square">
            <a:spAutoFit/>
          </a:bodyPr>
          <a:lstStyle/>
          <a:p>
            <a:r>
              <a:rPr lang="en-US" sz="2400" b="1" dirty="0"/>
              <a:t>OPEX</a:t>
            </a:r>
          </a:p>
        </p:txBody>
      </p:sp>
      <p:pic>
        <p:nvPicPr>
          <p:cNvPr id="3" name="Picture 2">
            <a:extLst>
              <a:ext uri="{FF2B5EF4-FFF2-40B4-BE49-F238E27FC236}">
                <a16:creationId xmlns:a16="http://schemas.microsoft.com/office/drawing/2014/main" id="{C31AB4AA-FE65-67DF-E1A8-B507BF0EF93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1194192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5BB2B2-B694-DDBE-2969-A9D31049F867}"/>
              </a:ext>
            </a:extLst>
          </p:cNvPr>
          <p:cNvSpPr>
            <a:spLocks noGrp="1"/>
          </p:cNvSpPr>
          <p:nvPr>
            <p:ph type="title"/>
          </p:nvPr>
        </p:nvSpPr>
        <p:spPr>
          <a:xfrm>
            <a:off x="640080" y="325369"/>
            <a:ext cx="4368602" cy="1956841"/>
          </a:xfrm>
        </p:spPr>
        <p:txBody>
          <a:bodyPr anchor="b">
            <a:normAutofit/>
          </a:bodyPr>
          <a:lstStyle/>
          <a:p>
            <a:r>
              <a:rPr lang="en-US" sz="5400"/>
              <a:t>Local Capability</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04DD57-A84E-CE2D-BBB0-079A9F1EFFCB}"/>
              </a:ext>
            </a:extLst>
          </p:cNvPr>
          <p:cNvSpPr>
            <a:spLocks noGrp="1"/>
          </p:cNvSpPr>
          <p:nvPr>
            <p:ph idx="1"/>
          </p:nvPr>
        </p:nvSpPr>
        <p:spPr>
          <a:xfrm>
            <a:off x="640080" y="2872899"/>
            <a:ext cx="4243589" cy="3320668"/>
          </a:xfrm>
        </p:spPr>
        <p:txBody>
          <a:bodyPr>
            <a:normAutofit/>
          </a:bodyPr>
          <a:lstStyle/>
          <a:p>
            <a:pPr marL="0" indent="0">
              <a:buNone/>
            </a:pPr>
            <a:r>
              <a:rPr lang="en-US" sz="1400"/>
              <a:t>As the ASP &amp; LBP of Emerson, IKOSH has a PRMS assembly plant in country (Port Harcourt) supporting the initiative of local content and knowledge sharing.</a:t>
            </a:r>
          </a:p>
          <a:p>
            <a:pPr marL="0" indent="0">
              <a:buNone/>
            </a:pPr>
            <a:endParaRPr lang="en-US" sz="1400"/>
          </a:p>
          <a:p>
            <a:pPr marL="0" indent="0">
              <a:buNone/>
            </a:pPr>
            <a:r>
              <a:rPr lang="en-US" sz="1400"/>
              <a:t>The plant is a 1000sqm facility, fully equipped.</a:t>
            </a:r>
          </a:p>
          <a:p>
            <a:pPr marL="0" indent="0">
              <a:buNone/>
            </a:pPr>
            <a:endParaRPr lang="en-US" sz="1400"/>
          </a:p>
          <a:p>
            <a:pPr marL="0" indent="0">
              <a:buNone/>
            </a:pPr>
            <a:r>
              <a:rPr lang="en-US" sz="1400"/>
              <a:t>We are fully compliant with all regulatory and statutory requirements and ISO certified. </a:t>
            </a:r>
          </a:p>
          <a:p>
            <a:pPr marL="0" indent="0">
              <a:buNone/>
            </a:pPr>
            <a:endParaRPr lang="en-US" sz="1400"/>
          </a:p>
          <a:p>
            <a:pPr marL="0" indent="0">
              <a:buNone/>
            </a:pPr>
            <a:r>
              <a:rPr lang="en-US" sz="1400"/>
              <a:t>Equipped engineers trained for the assemble, installation, maintenance and support of the skid.</a:t>
            </a:r>
          </a:p>
        </p:txBody>
      </p:sp>
      <p:pic>
        <p:nvPicPr>
          <p:cNvPr id="7" name="Picture 6" descr="Piping and tanks of an industrial factory">
            <a:extLst>
              <a:ext uri="{FF2B5EF4-FFF2-40B4-BE49-F238E27FC236}">
                <a16:creationId xmlns:a16="http://schemas.microsoft.com/office/drawing/2014/main" id="{10DACAD7-F3BA-E99D-D9CB-71DE03D499F5}"/>
              </a:ext>
            </a:extLst>
          </p:cNvPr>
          <p:cNvPicPr>
            <a:picLocks noChangeAspect="1"/>
          </p:cNvPicPr>
          <p:nvPr/>
        </p:nvPicPr>
        <p:blipFill>
          <a:blip r:embed="rId2"/>
          <a:srcRect l="5076" r="1969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a:extLst>
              <a:ext uri="{FF2B5EF4-FFF2-40B4-BE49-F238E27FC236}">
                <a16:creationId xmlns:a16="http://schemas.microsoft.com/office/drawing/2014/main" id="{F7274449-A898-8064-C71E-1EBC3B47D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50" y="5968538"/>
            <a:ext cx="1577318" cy="889462"/>
          </a:xfrm>
          <a:prstGeom prst="rect">
            <a:avLst/>
          </a:prstGeom>
        </p:spPr>
      </p:pic>
    </p:spTree>
    <p:extLst>
      <p:ext uri="{BB962C8B-B14F-4D97-AF65-F5344CB8AC3E}">
        <p14:creationId xmlns:p14="http://schemas.microsoft.com/office/powerpoint/2010/main" val="3233860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9F66E-14F8-84C7-7549-356BED221C0A}"/>
              </a:ext>
            </a:extLst>
          </p:cNvPr>
          <p:cNvSpPr>
            <a:spLocks noGrp="1"/>
          </p:cNvSpPr>
          <p:nvPr>
            <p:ph type="title"/>
          </p:nvPr>
        </p:nvSpPr>
        <p:spPr/>
        <p:txBody>
          <a:bodyPr/>
          <a:lstStyle/>
          <a:p>
            <a:r>
              <a:rPr lang="en-US" b="1" dirty="0"/>
              <a:t>Future of PRMS – We are the Future</a:t>
            </a:r>
            <a:endParaRPr lang="en-US" dirty="0"/>
          </a:p>
        </p:txBody>
      </p:sp>
      <p:graphicFrame>
        <p:nvGraphicFramePr>
          <p:cNvPr id="15" name="Diagram 14">
            <a:extLst>
              <a:ext uri="{FF2B5EF4-FFF2-40B4-BE49-F238E27FC236}">
                <a16:creationId xmlns:a16="http://schemas.microsoft.com/office/drawing/2014/main" id="{07B822E1-2F81-BD98-0380-B136F54A4908}"/>
              </a:ext>
            </a:extLst>
          </p:cNvPr>
          <p:cNvGraphicFramePr/>
          <p:nvPr>
            <p:extLst>
              <p:ext uri="{D42A27DB-BD31-4B8C-83A1-F6EECF244321}">
                <p14:modId xmlns:p14="http://schemas.microsoft.com/office/powerpoint/2010/main" val="2498135310"/>
              </p:ext>
            </p:extLst>
          </p:nvPr>
        </p:nvGraphicFramePr>
        <p:xfrm>
          <a:off x="390419" y="1582220"/>
          <a:ext cx="10963382" cy="4448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E2B919F-9D8C-5D47-5665-D23621E0FB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4287735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9">
            <a:extLst>
              <a:ext uri="{FF2B5EF4-FFF2-40B4-BE49-F238E27FC236}">
                <a16:creationId xmlns:a16="http://schemas.microsoft.com/office/drawing/2014/main" id="{A2E672D6-B3EF-FD52-B6B7-F0673CE9DABE}"/>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30187" b="6463"/>
          <a:stretch/>
        </p:blipFill>
        <p:spPr>
          <a:xfrm flipH="1">
            <a:off x="-30369" y="0"/>
            <a:ext cx="12222369" cy="6858000"/>
          </a:xfrm>
          <a:prstGeom prst="rect">
            <a:avLst/>
          </a:prstGeom>
        </p:spPr>
      </p:pic>
      <p:sp>
        <p:nvSpPr>
          <p:cNvPr id="2" name="Title 1">
            <a:extLst>
              <a:ext uri="{FF2B5EF4-FFF2-40B4-BE49-F238E27FC236}">
                <a16:creationId xmlns:a16="http://schemas.microsoft.com/office/drawing/2014/main" id="{3630F51A-331F-0D99-DD79-39246079F670}"/>
              </a:ext>
            </a:extLst>
          </p:cNvPr>
          <p:cNvSpPr>
            <a:spLocks noGrp="1"/>
          </p:cNvSpPr>
          <p:nvPr>
            <p:ph type="title"/>
          </p:nvPr>
        </p:nvSpPr>
        <p:spPr>
          <a:xfrm>
            <a:off x="933561" y="469846"/>
            <a:ext cx="10515600" cy="1325563"/>
          </a:xfrm>
        </p:spPr>
        <p:txBody>
          <a:bodyPr>
            <a:noAutofit/>
          </a:bodyPr>
          <a:lstStyle/>
          <a:p>
            <a:pPr algn="ctr"/>
            <a:r>
              <a:rPr lang="en-US" sz="3200" b="1" dirty="0"/>
              <a:t>Smart PRMS transforms a traditional pressure station into a digital, intelligent, secure, and revenue-optimized asset.</a:t>
            </a:r>
          </a:p>
        </p:txBody>
      </p:sp>
      <p:sp>
        <p:nvSpPr>
          <p:cNvPr id="4" name="TextBox 3">
            <a:extLst>
              <a:ext uri="{FF2B5EF4-FFF2-40B4-BE49-F238E27FC236}">
                <a16:creationId xmlns:a16="http://schemas.microsoft.com/office/drawing/2014/main" id="{594CC997-1DB4-E1F3-25C1-C242B496C3F5}"/>
              </a:ext>
            </a:extLst>
          </p:cNvPr>
          <p:cNvSpPr txBox="1"/>
          <p:nvPr/>
        </p:nvSpPr>
        <p:spPr>
          <a:xfrm>
            <a:off x="1800225" y="3014663"/>
            <a:ext cx="8386763" cy="769441"/>
          </a:xfrm>
          <a:prstGeom prst="rect">
            <a:avLst/>
          </a:prstGeom>
          <a:noFill/>
        </p:spPr>
        <p:txBody>
          <a:bodyPr wrap="square" rtlCol="0">
            <a:spAutoFit/>
          </a:bodyPr>
          <a:lstStyle/>
          <a:p>
            <a:pPr algn="ctr"/>
            <a:r>
              <a:rPr lang="en-US" sz="4400" b="1" dirty="0"/>
              <a:t>Thank You</a:t>
            </a:r>
          </a:p>
        </p:txBody>
      </p:sp>
      <p:pic>
        <p:nvPicPr>
          <p:cNvPr id="5" name="Picture 4">
            <a:extLst>
              <a:ext uri="{FF2B5EF4-FFF2-40B4-BE49-F238E27FC236}">
                <a16:creationId xmlns:a16="http://schemas.microsoft.com/office/drawing/2014/main" id="{53FA8B14-E557-D4CD-490E-BD0005F1E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260279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5B8A8B6-BA33-A46F-04D0-B37A9D51DCCE}"/>
              </a:ext>
            </a:extLst>
          </p:cNvPr>
          <p:cNvSpPr>
            <a:spLocks noGrp="1"/>
          </p:cNvSpPr>
          <p:nvPr>
            <p:ph type="title"/>
          </p:nvPr>
        </p:nvSpPr>
        <p:spPr>
          <a:xfrm>
            <a:off x="479394" y="1070800"/>
            <a:ext cx="3939688" cy="5583126"/>
          </a:xfrm>
        </p:spPr>
        <p:txBody>
          <a:bodyPr vert="horz" lIns="91440" tIns="45720" rIns="91440" bIns="45720" rtlCol="0" anchor="ctr">
            <a:normAutofit/>
          </a:bodyPr>
          <a:lstStyle/>
          <a:p>
            <a:pPr algn="r"/>
            <a:r>
              <a:rPr lang="en-US" sz="8000" kern="1200">
                <a:solidFill>
                  <a:schemeClr val="tx1"/>
                </a:solidFill>
                <a:latin typeface="+mj-lt"/>
                <a:ea typeface="+mj-ea"/>
                <a:cs typeface="+mj-cs"/>
              </a:rPr>
              <a:t>FAQ’s</a:t>
            </a:r>
          </a:p>
        </p:txBody>
      </p:sp>
      <p:cxnSp>
        <p:nvCxnSpPr>
          <p:cNvPr id="23" name="Straight Connector 22">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6" name="TextBox 3">
            <a:extLst>
              <a:ext uri="{FF2B5EF4-FFF2-40B4-BE49-F238E27FC236}">
                <a16:creationId xmlns:a16="http://schemas.microsoft.com/office/drawing/2014/main" id="{0FD4F8AC-FE01-D451-7615-D263FD2E1A6F}"/>
              </a:ext>
            </a:extLst>
          </p:cNvPr>
          <p:cNvGraphicFramePr/>
          <p:nvPr>
            <p:extLst>
              <p:ext uri="{D42A27DB-BD31-4B8C-83A1-F6EECF244321}">
                <p14:modId xmlns:p14="http://schemas.microsoft.com/office/powerpoint/2010/main" val="385420007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44F2A08D-E4DA-AFAD-653E-276E582EEE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394" y="5764464"/>
            <a:ext cx="1577318" cy="889462"/>
          </a:xfrm>
          <a:prstGeom prst="rect">
            <a:avLst/>
          </a:prstGeom>
        </p:spPr>
      </p:pic>
    </p:spTree>
    <p:extLst>
      <p:ext uri="{BB962C8B-B14F-4D97-AF65-F5344CB8AC3E}">
        <p14:creationId xmlns:p14="http://schemas.microsoft.com/office/powerpoint/2010/main" val="2922631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C208DE-B055-459C-5ECC-BA6FA699DEBA}"/>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00F8F3-CF6F-01FC-98E6-3AF40F541120}"/>
              </a:ext>
            </a:extLst>
          </p:cNvPr>
          <p:cNvSpPr>
            <a:spLocks noGrp="1"/>
          </p:cNvSpPr>
          <p:nvPr>
            <p:ph type="title"/>
          </p:nvPr>
        </p:nvSpPr>
        <p:spPr/>
        <p:txBody>
          <a:bodyPr/>
          <a:lstStyle/>
          <a:p>
            <a:r>
              <a:rPr lang="en-US" b="1" dirty="0">
                <a:effectLst/>
              </a:rPr>
              <a:t>Introduction to Smart PRMS</a:t>
            </a:r>
            <a:endParaRPr lang="en-US" dirty="0"/>
          </a:p>
        </p:txBody>
      </p:sp>
      <p:sp>
        <p:nvSpPr>
          <p:cNvPr id="5" name="TextBox 4">
            <a:extLst>
              <a:ext uri="{FF2B5EF4-FFF2-40B4-BE49-F238E27FC236}">
                <a16:creationId xmlns:a16="http://schemas.microsoft.com/office/drawing/2014/main" id="{299A7FE7-700A-2EB6-B905-17BC91C978A2}"/>
              </a:ext>
            </a:extLst>
          </p:cNvPr>
          <p:cNvSpPr txBox="1"/>
          <p:nvPr/>
        </p:nvSpPr>
        <p:spPr>
          <a:xfrm>
            <a:off x="914400" y="1299122"/>
            <a:ext cx="10115550" cy="2129878"/>
          </a:xfrm>
          <a:prstGeom prst="rect">
            <a:avLst/>
          </a:prstGeom>
          <a:noFill/>
        </p:spPr>
        <p:txBody>
          <a:bodyPr wrap="square">
            <a:spAutoFit/>
          </a:bodyPr>
          <a:lstStyle/>
          <a:p>
            <a:pPr>
              <a:lnSpc>
                <a:spcPct val="150000"/>
              </a:lnSpc>
            </a:pPr>
            <a:r>
              <a:rPr lang="en-US" dirty="0">
                <a:effectLst/>
              </a:rPr>
              <a:t>PRMS is a Pressure Reduction Metering Skid  package used in the transmission of Natural Gas aimed to ensure</a:t>
            </a:r>
            <a:r>
              <a:rPr lang="en-US" dirty="0"/>
              <a:t> safety, gas pressure reduction and measure gas flow.</a:t>
            </a:r>
          </a:p>
          <a:p>
            <a:pPr>
              <a:lnSpc>
                <a:spcPct val="150000"/>
              </a:lnSpc>
            </a:pPr>
            <a:r>
              <a:rPr lang="en-US" dirty="0"/>
              <a:t> </a:t>
            </a:r>
            <a:r>
              <a:rPr lang="en-US" dirty="0">
                <a:effectLst/>
              </a:rPr>
              <a:t>Emerson’s </a:t>
            </a:r>
            <a:r>
              <a:rPr lang="en-US" b="1" dirty="0">
                <a:effectLst/>
              </a:rPr>
              <a:t>Smart PRMS</a:t>
            </a:r>
            <a:r>
              <a:rPr lang="en-US" dirty="0">
                <a:effectLst/>
              </a:rPr>
              <a:t> is a digital platform designed to optimize gas </a:t>
            </a:r>
            <a:r>
              <a:rPr lang="en-US" dirty="0"/>
              <a:t>distribution operations</a:t>
            </a:r>
            <a:r>
              <a:rPr lang="en-US" dirty="0">
                <a:effectLst/>
              </a:rPr>
              <a:t>.</a:t>
            </a:r>
          </a:p>
          <a:p>
            <a:pPr>
              <a:lnSpc>
                <a:spcPct val="150000"/>
              </a:lnSpc>
            </a:pPr>
            <a:r>
              <a:rPr lang="en-US" dirty="0">
                <a:effectLst/>
              </a:rPr>
              <a:t>It addresses industry challenges like safety, remote monitoring and shutdown, capacity management &amp;  custody accuracy.</a:t>
            </a:r>
          </a:p>
        </p:txBody>
      </p:sp>
      <p:graphicFrame>
        <p:nvGraphicFramePr>
          <p:cNvPr id="14" name="TextBox 6">
            <a:extLst>
              <a:ext uri="{FF2B5EF4-FFF2-40B4-BE49-F238E27FC236}">
                <a16:creationId xmlns:a16="http://schemas.microsoft.com/office/drawing/2014/main" id="{D6DCB7CE-8E55-53C4-40CF-FCFBF6325EC9}"/>
              </a:ext>
            </a:extLst>
          </p:cNvPr>
          <p:cNvGraphicFramePr/>
          <p:nvPr>
            <p:extLst>
              <p:ext uri="{D42A27DB-BD31-4B8C-83A1-F6EECF244321}">
                <p14:modId xmlns:p14="http://schemas.microsoft.com/office/powerpoint/2010/main" val="317835948"/>
              </p:ext>
            </p:extLst>
          </p:nvPr>
        </p:nvGraphicFramePr>
        <p:xfrm>
          <a:off x="914400" y="3700463"/>
          <a:ext cx="10115550" cy="2597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2CA17F5C-3222-46E1-7E59-2DAA225C37DD}"/>
              </a:ext>
            </a:extLst>
          </p:cNvPr>
          <p:cNvSpPr txBox="1"/>
          <p:nvPr/>
        </p:nvSpPr>
        <p:spPr>
          <a:xfrm>
            <a:off x="257577" y="3700462"/>
            <a:ext cx="461665" cy="2597062"/>
          </a:xfrm>
          <a:prstGeom prst="rect">
            <a:avLst/>
          </a:prstGeom>
          <a:solidFill>
            <a:srgbClr val="4C8A54"/>
          </a:solidFill>
        </p:spPr>
        <p:txBody>
          <a:bodyPr vert="vert270" wrap="square" rtlCol="0">
            <a:spAutoFit/>
          </a:bodyPr>
          <a:lstStyle/>
          <a:p>
            <a:pPr algn="ctr"/>
            <a:r>
              <a:rPr lang="en-US" b="1" dirty="0">
                <a:solidFill>
                  <a:schemeClr val="bg1"/>
                </a:solidFill>
              </a:rPr>
              <a:t>CORE ATTRIBUTES</a:t>
            </a:r>
          </a:p>
        </p:txBody>
      </p:sp>
      <p:pic>
        <p:nvPicPr>
          <p:cNvPr id="3" name="Picture 2">
            <a:extLst>
              <a:ext uri="{FF2B5EF4-FFF2-40B4-BE49-F238E27FC236}">
                <a16:creationId xmlns:a16="http://schemas.microsoft.com/office/drawing/2014/main" id="{C43A6D5C-C02F-9947-7E6E-7710DD5EC3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118012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47399A-BFAE-4517-A0AC-A0935CC2F312}"/>
              </a:ext>
            </a:extLst>
          </p:cNvPr>
          <p:cNvSpPr>
            <a:spLocks noGrp="1"/>
          </p:cNvSpPr>
          <p:nvPr>
            <p:ph type="title"/>
          </p:nvPr>
        </p:nvSpPr>
        <p:spPr>
          <a:xfrm>
            <a:off x="838200" y="365125"/>
            <a:ext cx="10515600" cy="1325563"/>
          </a:xfrm>
        </p:spPr>
        <p:txBody>
          <a:bodyPr anchor="ctr">
            <a:normAutofit/>
          </a:bodyPr>
          <a:lstStyle/>
          <a:p>
            <a:r>
              <a:rPr lang="en-US" sz="4000" b="1" dirty="0"/>
              <a:t>Limitations of Conventional PRMS</a:t>
            </a:r>
          </a:p>
        </p:txBody>
      </p:sp>
      <p:pic>
        <p:nvPicPr>
          <p:cNvPr id="5" name="Picture 4">
            <a:extLst>
              <a:ext uri="{FF2B5EF4-FFF2-40B4-BE49-F238E27FC236}">
                <a16:creationId xmlns:a16="http://schemas.microsoft.com/office/drawing/2014/main" id="{D15B3D75-FCA3-7CDA-2E55-ECA81FCD1166}"/>
              </a:ext>
            </a:extLst>
          </p:cNvPr>
          <p:cNvPicPr>
            <a:picLocks noChangeAspect="1"/>
          </p:cNvPicPr>
          <p:nvPr/>
        </p:nvPicPr>
        <p:blipFill>
          <a:blip r:embed="rId2"/>
          <a:stretch>
            <a:fillRect/>
          </a:stretch>
        </p:blipFill>
        <p:spPr>
          <a:xfrm>
            <a:off x="0" y="1575458"/>
            <a:ext cx="7043388" cy="5282541"/>
          </a:xfrm>
          <a:prstGeom prst="rect">
            <a:avLst/>
          </a:prstGeom>
        </p:spPr>
      </p:pic>
      <p:graphicFrame>
        <p:nvGraphicFramePr>
          <p:cNvPr id="6" name="Rectangle 2">
            <a:extLst>
              <a:ext uri="{FF2B5EF4-FFF2-40B4-BE49-F238E27FC236}">
                <a16:creationId xmlns:a16="http://schemas.microsoft.com/office/drawing/2014/main" id="{95417D55-867B-2C56-952E-F0E5855F9F1C}"/>
              </a:ext>
            </a:extLst>
          </p:cNvPr>
          <p:cNvGraphicFramePr>
            <a:graphicFrameLocks noGrp="1"/>
          </p:cNvGraphicFramePr>
          <p:nvPr>
            <p:ph idx="1"/>
            <p:extLst>
              <p:ext uri="{D42A27DB-BD31-4B8C-83A1-F6EECF244321}">
                <p14:modId xmlns:p14="http://schemas.microsoft.com/office/powerpoint/2010/main" val="1534608985"/>
              </p:ext>
            </p:extLst>
          </p:nvPr>
        </p:nvGraphicFramePr>
        <p:xfrm>
          <a:off x="7578035" y="2128075"/>
          <a:ext cx="4205170" cy="472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754C8453-DDF6-44C3-FCDF-B0E91BAF9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12653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F975-E403-97AA-A865-F932308C3F42}"/>
              </a:ext>
            </a:extLst>
          </p:cNvPr>
          <p:cNvSpPr>
            <a:spLocks noGrp="1"/>
          </p:cNvSpPr>
          <p:nvPr>
            <p:ph type="title"/>
          </p:nvPr>
        </p:nvSpPr>
        <p:spPr>
          <a:xfrm>
            <a:off x="278780" y="1148706"/>
            <a:ext cx="4793283" cy="922982"/>
          </a:xfrm>
        </p:spPr>
        <p:txBody>
          <a:bodyPr anchor="t">
            <a:normAutofit/>
          </a:bodyPr>
          <a:lstStyle/>
          <a:p>
            <a:r>
              <a:rPr lang="en-US" sz="2800" b="1" dirty="0"/>
              <a:t>What Makes It “Smart”? -  The Remote Automated Flow</a:t>
            </a:r>
          </a:p>
        </p:txBody>
      </p:sp>
      <p:cxnSp>
        <p:nvCxnSpPr>
          <p:cNvPr id="26" name="Straight Connector 2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E130B5-BD1C-06A9-12E7-18D8AC27B593}"/>
              </a:ext>
            </a:extLst>
          </p:cNvPr>
          <p:cNvSpPr>
            <a:spLocks noGrp="1"/>
          </p:cNvSpPr>
          <p:nvPr>
            <p:ph idx="1"/>
          </p:nvPr>
        </p:nvSpPr>
        <p:spPr>
          <a:xfrm>
            <a:off x="278780" y="2551176"/>
            <a:ext cx="5151864" cy="3591207"/>
          </a:xfrm>
        </p:spPr>
        <p:txBody>
          <a:bodyPr>
            <a:normAutofit fontScale="85000" lnSpcReduction="10000"/>
          </a:bodyPr>
          <a:lstStyle/>
          <a:p>
            <a:pPr marL="0" indent="0">
              <a:lnSpc>
                <a:spcPct val="150000"/>
              </a:lnSpc>
              <a:buNone/>
            </a:pPr>
            <a:r>
              <a:rPr lang="en-US" sz="2000" dirty="0"/>
              <a:t>Incorporating a control unit, customizable touch screen interface and smart software, the RAF system is highly scalable with the ability to automatically manage not only individual equipment, but also a complete pressure reducing and metering station and an entire grid. … and much more, all within a single integrated system</a:t>
            </a:r>
          </a:p>
          <a:p>
            <a:pPr marL="0" indent="0">
              <a:lnSpc>
                <a:spcPct val="150000"/>
              </a:lnSpc>
              <a:buNone/>
            </a:pPr>
            <a:r>
              <a:rPr lang="en-US" sz="2000" dirty="0"/>
              <a:t>RAF is compatible with most loading type pilot operated pressure regulators.</a:t>
            </a:r>
          </a:p>
        </p:txBody>
      </p:sp>
      <p:pic>
        <p:nvPicPr>
          <p:cNvPr id="7" name="Picture 6" descr="A picture containing machine, engineering, pipe, steel&#10;&#10;Description automatically generated">
            <a:extLst>
              <a:ext uri="{FF2B5EF4-FFF2-40B4-BE49-F238E27FC236}">
                <a16:creationId xmlns:a16="http://schemas.microsoft.com/office/drawing/2014/main" id="{1868B00F-E7F2-550B-4665-12B01FF770BA}"/>
              </a:ext>
            </a:extLst>
          </p:cNvPr>
          <p:cNvPicPr>
            <a:picLocks noChangeAspect="1"/>
          </p:cNvPicPr>
          <p:nvPr/>
        </p:nvPicPr>
        <p:blipFill>
          <a:blip r:embed="rId3">
            <a:alphaModFix amt="5000"/>
            <a:extLst>
              <a:ext uri="{28A0092B-C50C-407E-A947-70E740481C1C}">
                <a14:useLocalDpi xmlns:a14="http://schemas.microsoft.com/office/drawing/2010/main" val="0"/>
              </a:ext>
            </a:extLst>
          </a:blip>
          <a:srcRect l="16339" r="12128"/>
          <a:stretch>
            <a:fillRect/>
          </a:stretch>
        </p:blipFill>
        <p:spPr>
          <a:xfrm>
            <a:off x="5650992" y="10"/>
            <a:ext cx="6541008" cy="6857990"/>
          </a:xfrm>
          <a:prstGeom prst="rect">
            <a:avLst/>
          </a:prstGeom>
        </p:spPr>
      </p:pic>
      <p:sp>
        <p:nvSpPr>
          <p:cNvPr id="54" name="Figura a mano libera: forma 10">
            <a:extLst>
              <a:ext uri="{FF2B5EF4-FFF2-40B4-BE49-F238E27FC236}">
                <a16:creationId xmlns:a16="http://schemas.microsoft.com/office/drawing/2014/main" id="{746A376A-BCCB-C55B-BEC2-0349747E0C7E}"/>
              </a:ext>
            </a:extLst>
          </p:cNvPr>
          <p:cNvSpPr/>
          <p:nvPr/>
        </p:nvSpPr>
        <p:spPr>
          <a:xfrm>
            <a:off x="8580899" y="3281080"/>
            <a:ext cx="1172730" cy="1172730"/>
          </a:xfrm>
          <a:custGeom>
            <a:avLst/>
            <a:gdLst>
              <a:gd name="connsiteX0" fmla="*/ 0 w 1172730"/>
              <a:gd name="connsiteY0" fmla="*/ 586365 h 1172730"/>
              <a:gd name="connsiteX1" fmla="*/ 586365 w 1172730"/>
              <a:gd name="connsiteY1" fmla="*/ 0 h 1172730"/>
              <a:gd name="connsiteX2" fmla="*/ 1172730 w 1172730"/>
              <a:gd name="connsiteY2" fmla="*/ 586365 h 1172730"/>
              <a:gd name="connsiteX3" fmla="*/ 586365 w 1172730"/>
              <a:gd name="connsiteY3" fmla="*/ 1172730 h 1172730"/>
              <a:gd name="connsiteX4" fmla="*/ 0 w 1172730"/>
              <a:gd name="connsiteY4" fmla="*/ 586365 h 1172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0" h="1172730">
                <a:moveTo>
                  <a:pt x="0" y="586365"/>
                </a:moveTo>
                <a:cubicBezTo>
                  <a:pt x="0" y="262525"/>
                  <a:pt x="262525" y="0"/>
                  <a:pt x="586365" y="0"/>
                </a:cubicBezTo>
                <a:cubicBezTo>
                  <a:pt x="910205" y="0"/>
                  <a:pt x="1172730" y="262525"/>
                  <a:pt x="1172730" y="586365"/>
                </a:cubicBezTo>
                <a:cubicBezTo>
                  <a:pt x="1172730" y="910205"/>
                  <a:pt x="910205" y="1172730"/>
                  <a:pt x="586365" y="1172730"/>
                </a:cubicBezTo>
                <a:cubicBezTo>
                  <a:pt x="262525" y="1172730"/>
                  <a:pt x="0" y="910205"/>
                  <a:pt x="0" y="586365"/>
                </a:cubicBezTo>
                <a:close/>
              </a:path>
            </a:pathLst>
          </a:custGeom>
          <a:solidFill>
            <a:srgbClr val="004B8D"/>
          </a:solidFill>
          <a:ln w="57150">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212382" tIns="212382" rIns="212382" bIns="212382"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Black"/>
                <a:ea typeface="+mn-ea"/>
                <a:cs typeface="+mn-cs"/>
              </a:rPr>
              <a:t>RAF</a:t>
            </a:r>
            <a:endParaRPr kumimoji="0" lang="it-IT" sz="2800" b="1" i="0" u="none" strike="noStrike" kern="0" cap="none" spc="0" normalizeH="0" baseline="0" noProof="0" dirty="0">
              <a:ln>
                <a:noFill/>
              </a:ln>
              <a:solidFill>
                <a:srgbClr val="FFFFFF"/>
              </a:solidFill>
              <a:effectLst/>
              <a:uLnTx/>
              <a:uFillTx/>
              <a:latin typeface="Arial Black"/>
              <a:ea typeface="+mn-ea"/>
              <a:cs typeface="+mn-cs"/>
            </a:endParaRPr>
          </a:p>
        </p:txBody>
      </p:sp>
      <p:sp>
        <p:nvSpPr>
          <p:cNvPr id="55" name="Figura a mano libera: forma 11">
            <a:extLst>
              <a:ext uri="{FF2B5EF4-FFF2-40B4-BE49-F238E27FC236}">
                <a16:creationId xmlns:a16="http://schemas.microsoft.com/office/drawing/2014/main" id="{EEF30AB6-C703-EE3D-D504-185F90621318}"/>
              </a:ext>
            </a:extLst>
          </p:cNvPr>
          <p:cNvSpPr/>
          <p:nvPr/>
        </p:nvSpPr>
        <p:spPr>
          <a:xfrm rot="16200000">
            <a:off x="8987285" y="2752319"/>
            <a:ext cx="359959" cy="398728"/>
          </a:xfrm>
          <a:custGeom>
            <a:avLst/>
            <a:gdLst>
              <a:gd name="connsiteX0" fmla="*/ 0 w 359959"/>
              <a:gd name="connsiteY0" fmla="*/ 79746 h 398728"/>
              <a:gd name="connsiteX1" fmla="*/ 179980 w 359959"/>
              <a:gd name="connsiteY1" fmla="*/ 79746 h 398728"/>
              <a:gd name="connsiteX2" fmla="*/ 179980 w 359959"/>
              <a:gd name="connsiteY2" fmla="*/ 0 h 398728"/>
              <a:gd name="connsiteX3" fmla="*/ 359959 w 359959"/>
              <a:gd name="connsiteY3" fmla="*/ 199364 h 398728"/>
              <a:gd name="connsiteX4" fmla="*/ 179980 w 359959"/>
              <a:gd name="connsiteY4" fmla="*/ 398728 h 398728"/>
              <a:gd name="connsiteX5" fmla="*/ 179980 w 359959"/>
              <a:gd name="connsiteY5" fmla="*/ 318982 h 398728"/>
              <a:gd name="connsiteX6" fmla="*/ 0 w 359959"/>
              <a:gd name="connsiteY6" fmla="*/ 318982 h 398728"/>
              <a:gd name="connsiteX7" fmla="*/ 0 w 359959"/>
              <a:gd name="connsiteY7" fmla="*/ 79746 h 3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959" h="398728">
                <a:moveTo>
                  <a:pt x="0" y="79746"/>
                </a:moveTo>
                <a:lnTo>
                  <a:pt x="179980" y="79746"/>
                </a:lnTo>
                <a:lnTo>
                  <a:pt x="179980" y="0"/>
                </a:lnTo>
                <a:lnTo>
                  <a:pt x="359959" y="199364"/>
                </a:lnTo>
                <a:lnTo>
                  <a:pt x="179980" y="398728"/>
                </a:lnTo>
                <a:lnTo>
                  <a:pt x="179980" y="318982"/>
                </a:lnTo>
                <a:lnTo>
                  <a:pt x="0" y="318982"/>
                </a:lnTo>
                <a:lnTo>
                  <a:pt x="0" y="79746"/>
                </a:lnTo>
                <a:close/>
              </a:path>
            </a:pathLst>
          </a:custGeom>
          <a:solidFill>
            <a:srgbClr val="004B8D">
              <a:tint val="60000"/>
              <a:hueOff val="0"/>
              <a:satOff val="0"/>
              <a:lumOff val="0"/>
              <a:alphaOff val="0"/>
            </a:srgbClr>
          </a:solidFill>
          <a:ln>
            <a:noFill/>
          </a:ln>
          <a:effectLst/>
        </p:spPr>
        <p:txBody>
          <a:bodyPr spcFirstLastPara="0" vert="horz" wrap="square" lIns="-1" tIns="79746" rIns="107988" bIns="79745"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endParaRPr kumimoji="0" lang="it-IT" sz="1050" b="0" i="0" u="none" strike="noStrike" kern="0" cap="none" spc="0" normalizeH="0" baseline="0" noProof="0" dirty="0">
              <a:ln>
                <a:noFill/>
              </a:ln>
              <a:solidFill>
                <a:srgbClr val="FFFFFF"/>
              </a:solidFill>
              <a:effectLst/>
              <a:uLnTx/>
              <a:uFillTx/>
              <a:latin typeface="Arial"/>
              <a:ea typeface="+mn-ea"/>
              <a:cs typeface="+mn-cs"/>
            </a:endParaRPr>
          </a:p>
        </p:txBody>
      </p:sp>
      <p:sp>
        <p:nvSpPr>
          <p:cNvPr id="56" name="Figura a mano libera: forma 13">
            <a:extLst>
              <a:ext uri="{FF2B5EF4-FFF2-40B4-BE49-F238E27FC236}">
                <a16:creationId xmlns:a16="http://schemas.microsoft.com/office/drawing/2014/main" id="{35F1C69B-9AB3-B7C3-C2A7-E0F3616DC467}"/>
              </a:ext>
            </a:extLst>
          </p:cNvPr>
          <p:cNvSpPr/>
          <p:nvPr/>
        </p:nvSpPr>
        <p:spPr>
          <a:xfrm rot="18900000">
            <a:off x="9634826" y="3020539"/>
            <a:ext cx="359959" cy="398728"/>
          </a:xfrm>
          <a:custGeom>
            <a:avLst/>
            <a:gdLst>
              <a:gd name="connsiteX0" fmla="*/ 0 w 359959"/>
              <a:gd name="connsiteY0" fmla="*/ 79746 h 398728"/>
              <a:gd name="connsiteX1" fmla="*/ 179980 w 359959"/>
              <a:gd name="connsiteY1" fmla="*/ 79746 h 398728"/>
              <a:gd name="connsiteX2" fmla="*/ 179980 w 359959"/>
              <a:gd name="connsiteY2" fmla="*/ 0 h 398728"/>
              <a:gd name="connsiteX3" fmla="*/ 359959 w 359959"/>
              <a:gd name="connsiteY3" fmla="*/ 199364 h 398728"/>
              <a:gd name="connsiteX4" fmla="*/ 179980 w 359959"/>
              <a:gd name="connsiteY4" fmla="*/ 398728 h 398728"/>
              <a:gd name="connsiteX5" fmla="*/ 179980 w 359959"/>
              <a:gd name="connsiteY5" fmla="*/ 318982 h 398728"/>
              <a:gd name="connsiteX6" fmla="*/ 0 w 359959"/>
              <a:gd name="connsiteY6" fmla="*/ 318982 h 398728"/>
              <a:gd name="connsiteX7" fmla="*/ 0 w 359959"/>
              <a:gd name="connsiteY7" fmla="*/ 79746 h 3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959" h="398728">
                <a:moveTo>
                  <a:pt x="0" y="79746"/>
                </a:moveTo>
                <a:lnTo>
                  <a:pt x="179980" y="79746"/>
                </a:lnTo>
                <a:lnTo>
                  <a:pt x="179980" y="0"/>
                </a:lnTo>
                <a:lnTo>
                  <a:pt x="359959" y="199364"/>
                </a:lnTo>
                <a:lnTo>
                  <a:pt x="179980" y="398728"/>
                </a:lnTo>
                <a:lnTo>
                  <a:pt x="179980" y="318982"/>
                </a:lnTo>
                <a:lnTo>
                  <a:pt x="0" y="318982"/>
                </a:lnTo>
                <a:lnTo>
                  <a:pt x="0" y="79746"/>
                </a:lnTo>
                <a:close/>
              </a:path>
            </a:pathLst>
          </a:custGeom>
          <a:solidFill>
            <a:srgbClr val="004B8D">
              <a:tint val="60000"/>
              <a:hueOff val="0"/>
              <a:satOff val="0"/>
              <a:lumOff val="0"/>
              <a:alphaOff val="0"/>
            </a:srgbClr>
          </a:solidFill>
          <a:ln>
            <a:noFill/>
          </a:ln>
          <a:effectLst/>
        </p:spPr>
        <p:txBody>
          <a:bodyPr spcFirstLastPara="0" vert="horz" wrap="square" lIns="-1" tIns="79746" rIns="107988" bIns="79745"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endParaRPr kumimoji="0" lang="it-IT" sz="1050" b="0" i="0" u="none" strike="noStrike" kern="0" cap="none" spc="0" normalizeH="0" baseline="0" noProof="0" dirty="0">
              <a:ln>
                <a:noFill/>
              </a:ln>
              <a:solidFill>
                <a:srgbClr val="FFFFFF"/>
              </a:solidFill>
              <a:effectLst/>
              <a:uLnTx/>
              <a:uFillTx/>
              <a:latin typeface="Arial"/>
              <a:ea typeface="+mn-ea"/>
              <a:cs typeface="+mn-cs"/>
            </a:endParaRPr>
          </a:p>
        </p:txBody>
      </p:sp>
      <p:sp>
        <p:nvSpPr>
          <p:cNvPr id="57" name="Rettangolo con angoli arrotondati 15">
            <a:extLst>
              <a:ext uri="{FF2B5EF4-FFF2-40B4-BE49-F238E27FC236}">
                <a16:creationId xmlns:a16="http://schemas.microsoft.com/office/drawing/2014/main" id="{CA29CB22-EAE7-37A4-91C2-224E89D18D2C}"/>
              </a:ext>
            </a:extLst>
          </p:cNvPr>
          <p:cNvSpPr/>
          <p:nvPr/>
        </p:nvSpPr>
        <p:spPr>
          <a:xfrm>
            <a:off x="9907564" y="2071688"/>
            <a:ext cx="1055457" cy="1055457"/>
          </a:xfrm>
          <a:prstGeom prst="roundRect">
            <a:avLst/>
          </a:prstGeom>
          <a:solidFill>
            <a:srgbClr val="FFFFFF"/>
          </a:solidFill>
          <a:ln w="57150" cap="flat" cmpd="sng" algn="ctr">
            <a:solidFill>
              <a:srgbClr val="62BB46"/>
            </a:solidFill>
            <a:prstDash val="solid"/>
          </a:ln>
          <a:effectLst/>
        </p:spPr>
        <p:txBody>
          <a:bodyPr spcFirstLastPara="0" vert="horz" wrap="square" lIns="168538" tIns="168538" rIns="168538" bIns="168538" numCol="1" spcCol="1270" anchor="ctr" anchorCtr="0">
            <a:noAutofit/>
          </a:bodyPr>
          <a:lstStyle/>
          <a:p>
            <a:pPr marL="0" marR="0" lvl="0" indent="0" algn="ctr" defTabSz="466725" eaLnBrk="1" fontAlgn="auto" latinLnBrk="0" hangingPunct="1">
              <a:lnSpc>
                <a:spcPct val="100000"/>
              </a:lnSpc>
              <a:spcBef>
                <a:spcPct val="0"/>
              </a:spcBef>
              <a:spcAft>
                <a:spcPts val="0"/>
              </a:spcAft>
              <a:buClrTx/>
              <a:buSzTx/>
              <a:buFontTx/>
              <a:buNone/>
              <a:tabLst/>
              <a:defRPr/>
            </a:pPr>
            <a:r>
              <a:rPr kumimoji="0" lang="en-US" sz="1000" b="0" i="0" u="none" strike="noStrike" kern="0" cap="none" spc="0" normalizeH="0" baseline="0" noProof="0" dirty="0">
                <a:ln w="0"/>
                <a:solidFill>
                  <a:srgbClr val="62BB46"/>
                </a:solidFill>
                <a:effectLst>
                  <a:outerShdw blurRad="38100" dist="25400" dir="5400000" algn="ctr" rotWithShape="0">
                    <a:srgbClr val="6E747A">
                      <a:alpha val="43000"/>
                    </a:srgbClr>
                  </a:outerShdw>
                </a:effectLst>
                <a:uLnTx/>
                <a:uFillTx/>
                <a:latin typeface="Arial"/>
                <a:ea typeface="+mn-ea"/>
                <a:cs typeface="+mn-cs"/>
              </a:rPr>
              <a:t>Flow </a:t>
            </a:r>
          </a:p>
          <a:p>
            <a:pPr marL="0" marR="0" lvl="0" indent="0" algn="ctr" defTabSz="466725" eaLnBrk="1" fontAlgn="auto" latinLnBrk="0" hangingPunct="1">
              <a:lnSpc>
                <a:spcPct val="100000"/>
              </a:lnSpc>
              <a:spcBef>
                <a:spcPct val="0"/>
              </a:spcBef>
              <a:spcAft>
                <a:spcPts val="0"/>
              </a:spcAft>
              <a:buClrTx/>
              <a:buSzTx/>
              <a:buFontTx/>
              <a:buNone/>
              <a:tabLst/>
              <a:defRPr/>
            </a:pPr>
            <a:r>
              <a:rPr kumimoji="0" lang="en-US" sz="1000" b="0" i="0" u="none" strike="noStrike" kern="0" cap="none" spc="0" normalizeH="0" baseline="0" noProof="0" dirty="0">
                <a:ln w="0"/>
                <a:solidFill>
                  <a:srgbClr val="62BB46"/>
                </a:solidFill>
                <a:effectLst>
                  <a:outerShdw blurRad="38100" dist="25400" dir="5400000" algn="ctr" rotWithShape="0">
                    <a:srgbClr val="6E747A">
                      <a:alpha val="43000"/>
                    </a:srgbClr>
                  </a:outerShdw>
                </a:effectLst>
                <a:uLnTx/>
                <a:uFillTx/>
                <a:latin typeface="Arial"/>
                <a:ea typeface="+mn-ea"/>
                <a:cs typeface="+mn-cs"/>
              </a:rPr>
              <a:t>Limitation</a:t>
            </a:r>
            <a:endParaRPr kumimoji="0" lang="it-IT" sz="1000" b="0" i="0" u="none" strike="noStrike" kern="0" cap="none" spc="0" normalizeH="0" baseline="0" noProof="0" dirty="0">
              <a:ln w="0"/>
              <a:solidFill>
                <a:srgbClr val="62BB46"/>
              </a:solidFill>
              <a:effectLst>
                <a:outerShdw blurRad="38100" dist="25400" dir="5400000" algn="ctr" rotWithShape="0">
                  <a:srgbClr val="6E747A">
                    <a:alpha val="43000"/>
                  </a:srgbClr>
                </a:outerShdw>
              </a:effectLst>
              <a:uLnTx/>
              <a:uFillTx/>
              <a:latin typeface="Arial"/>
              <a:ea typeface="+mn-ea"/>
              <a:cs typeface="+mn-cs"/>
            </a:endParaRPr>
          </a:p>
        </p:txBody>
      </p:sp>
      <p:sp>
        <p:nvSpPr>
          <p:cNvPr id="58" name="Figura a mano libera: forma 16">
            <a:extLst>
              <a:ext uri="{FF2B5EF4-FFF2-40B4-BE49-F238E27FC236}">
                <a16:creationId xmlns:a16="http://schemas.microsoft.com/office/drawing/2014/main" id="{2A547F2E-0351-076A-0B77-694C48A0604E}"/>
              </a:ext>
            </a:extLst>
          </p:cNvPr>
          <p:cNvSpPr/>
          <p:nvPr/>
        </p:nvSpPr>
        <p:spPr>
          <a:xfrm>
            <a:off x="9903047" y="3668081"/>
            <a:ext cx="359959" cy="398728"/>
          </a:xfrm>
          <a:custGeom>
            <a:avLst/>
            <a:gdLst>
              <a:gd name="connsiteX0" fmla="*/ 0 w 359959"/>
              <a:gd name="connsiteY0" fmla="*/ 79746 h 398728"/>
              <a:gd name="connsiteX1" fmla="*/ 179980 w 359959"/>
              <a:gd name="connsiteY1" fmla="*/ 79746 h 398728"/>
              <a:gd name="connsiteX2" fmla="*/ 179980 w 359959"/>
              <a:gd name="connsiteY2" fmla="*/ 0 h 398728"/>
              <a:gd name="connsiteX3" fmla="*/ 359959 w 359959"/>
              <a:gd name="connsiteY3" fmla="*/ 199364 h 398728"/>
              <a:gd name="connsiteX4" fmla="*/ 179980 w 359959"/>
              <a:gd name="connsiteY4" fmla="*/ 398728 h 398728"/>
              <a:gd name="connsiteX5" fmla="*/ 179980 w 359959"/>
              <a:gd name="connsiteY5" fmla="*/ 318982 h 398728"/>
              <a:gd name="connsiteX6" fmla="*/ 0 w 359959"/>
              <a:gd name="connsiteY6" fmla="*/ 318982 h 398728"/>
              <a:gd name="connsiteX7" fmla="*/ 0 w 359959"/>
              <a:gd name="connsiteY7" fmla="*/ 79746 h 3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959" h="398728">
                <a:moveTo>
                  <a:pt x="0" y="79746"/>
                </a:moveTo>
                <a:lnTo>
                  <a:pt x="179980" y="79746"/>
                </a:lnTo>
                <a:lnTo>
                  <a:pt x="179980" y="0"/>
                </a:lnTo>
                <a:lnTo>
                  <a:pt x="359959" y="199364"/>
                </a:lnTo>
                <a:lnTo>
                  <a:pt x="179980" y="398728"/>
                </a:lnTo>
                <a:lnTo>
                  <a:pt x="179980" y="318982"/>
                </a:lnTo>
                <a:lnTo>
                  <a:pt x="0" y="318982"/>
                </a:lnTo>
                <a:lnTo>
                  <a:pt x="0" y="79746"/>
                </a:lnTo>
                <a:close/>
              </a:path>
            </a:pathLst>
          </a:custGeom>
          <a:solidFill>
            <a:srgbClr val="004B8D">
              <a:tint val="60000"/>
              <a:hueOff val="0"/>
              <a:satOff val="0"/>
              <a:lumOff val="0"/>
              <a:alphaOff val="0"/>
            </a:srgbClr>
          </a:solidFill>
          <a:ln>
            <a:noFill/>
          </a:ln>
          <a:effectLst/>
        </p:spPr>
        <p:txBody>
          <a:bodyPr spcFirstLastPara="0" vert="horz" wrap="square" lIns="0" tIns="79746" rIns="107988" bIns="79746"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endParaRPr kumimoji="0" lang="it-IT" sz="1050" b="0" i="0" u="none" strike="noStrike" kern="0" cap="none" spc="0" normalizeH="0" baseline="0" noProof="0" dirty="0">
              <a:ln>
                <a:noFill/>
              </a:ln>
              <a:solidFill>
                <a:srgbClr val="FFFFFF"/>
              </a:solidFill>
              <a:effectLst/>
              <a:uLnTx/>
              <a:uFillTx/>
              <a:latin typeface="Arial"/>
              <a:ea typeface="+mn-ea"/>
              <a:cs typeface="+mn-cs"/>
            </a:endParaRPr>
          </a:p>
        </p:txBody>
      </p:sp>
      <p:sp>
        <p:nvSpPr>
          <p:cNvPr id="59" name="Rettangolo con angoli arrotondati 17">
            <a:extLst>
              <a:ext uri="{FF2B5EF4-FFF2-40B4-BE49-F238E27FC236}">
                <a16:creationId xmlns:a16="http://schemas.microsoft.com/office/drawing/2014/main" id="{978EFD18-82E1-6DF1-BBC7-7A5B552751CA}"/>
              </a:ext>
            </a:extLst>
          </p:cNvPr>
          <p:cNvSpPr/>
          <p:nvPr/>
        </p:nvSpPr>
        <p:spPr>
          <a:xfrm>
            <a:off x="10296165" y="3339716"/>
            <a:ext cx="1055457" cy="1055457"/>
          </a:xfrm>
          <a:prstGeom prst="roundRect">
            <a:avLst/>
          </a:prstGeom>
          <a:solidFill>
            <a:srgbClr val="FFFFFF"/>
          </a:solidFill>
          <a:ln w="57150" cap="flat" cmpd="sng" algn="ctr">
            <a:solidFill>
              <a:srgbClr val="F79428"/>
            </a:solidFill>
            <a:prstDash val="solid"/>
          </a:ln>
          <a:effectLst/>
        </p:spPr>
        <p:txBody>
          <a:bodyPr spcFirstLastPara="0" vert="horz" wrap="square" lIns="168538" tIns="168538" rIns="168538" bIns="168538"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r>
              <a:rPr kumimoji="0" lang="en-US" sz="1000" b="0" i="0" u="none" strike="noStrike" kern="0" cap="none" spc="0" normalizeH="0" baseline="0" noProof="0" dirty="0">
                <a:ln w="0"/>
                <a:solidFill>
                  <a:srgbClr val="F79428"/>
                </a:solidFill>
                <a:effectLst>
                  <a:outerShdw blurRad="38100" dist="25400" dir="5400000" algn="ctr" rotWithShape="0">
                    <a:srgbClr val="6E747A">
                      <a:alpha val="43000"/>
                    </a:srgbClr>
                  </a:outerShdw>
                </a:effectLst>
                <a:uLnTx/>
                <a:uFillTx/>
                <a:latin typeface="Arial"/>
                <a:ea typeface="+mn-ea"/>
                <a:cs typeface="+mn-cs"/>
              </a:rPr>
              <a:t>Split Flow Range</a:t>
            </a:r>
            <a:endParaRPr kumimoji="0" lang="it-IT" sz="1000" b="0" i="0" u="none" strike="noStrike" kern="0" cap="none" spc="0" normalizeH="0" baseline="0" noProof="0" dirty="0">
              <a:ln w="0"/>
              <a:solidFill>
                <a:srgbClr val="F79428"/>
              </a:solidFill>
              <a:effectLst>
                <a:outerShdw blurRad="38100" dist="25400" dir="5400000" algn="ctr" rotWithShape="0">
                  <a:srgbClr val="6E747A">
                    <a:alpha val="43000"/>
                  </a:srgbClr>
                </a:outerShdw>
              </a:effectLst>
              <a:uLnTx/>
              <a:uFillTx/>
              <a:latin typeface="Arial"/>
              <a:ea typeface="+mn-ea"/>
              <a:cs typeface="+mn-cs"/>
            </a:endParaRPr>
          </a:p>
        </p:txBody>
      </p:sp>
      <p:sp>
        <p:nvSpPr>
          <p:cNvPr id="60" name="Figura a mano libera: forma 19">
            <a:extLst>
              <a:ext uri="{FF2B5EF4-FFF2-40B4-BE49-F238E27FC236}">
                <a16:creationId xmlns:a16="http://schemas.microsoft.com/office/drawing/2014/main" id="{4735A146-62FD-C55A-B5C5-9EAC4C40B739}"/>
              </a:ext>
            </a:extLst>
          </p:cNvPr>
          <p:cNvSpPr/>
          <p:nvPr/>
        </p:nvSpPr>
        <p:spPr>
          <a:xfrm rot="2700000">
            <a:off x="9634826" y="4315622"/>
            <a:ext cx="359959" cy="398728"/>
          </a:xfrm>
          <a:custGeom>
            <a:avLst/>
            <a:gdLst>
              <a:gd name="connsiteX0" fmla="*/ 0 w 359959"/>
              <a:gd name="connsiteY0" fmla="*/ 79746 h 398728"/>
              <a:gd name="connsiteX1" fmla="*/ 179980 w 359959"/>
              <a:gd name="connsiteY1" fmla="*/ 79746 h 398728"/>
              <a:gd name="connsiteX2" fmla="*/ 179980 w 359959"/>
              <a:gd name="connsiteY2" fmla="*/ 0 h 398728"/>
              <a:gd name="connsiteX3" fmla="*/ 359959 w 359959"/>
              <a:gd name="connsiteY3" fmla="*/ 199364 h 398728"/>
              <a:gd name="connsiteX4" fmla="*/ 179980 w 359959"/>
              <a:gd name="connsiteY4" fmla="*/ 398728 h 398728"/>
              <a:gd name="connsiteX5" fmla="*/ 179980 w 359959"/>
              <a:gd name="connsiteY5" fmla="*/ 318982 h 398728"/>
              <a:gd name="connsiteX6" fmla="*/ 0 w 359959"/>
              <a:gd name="connsiteY6" fmla="*/ 318982 h 398728"/>
              <a:gd name="connsiteX7" fmla="*/ 0 w 359959"/>
              <a:gd name="connsiteY7" fmla="*/ 79746 h 3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959" h="398728">
                <a:moveTo>
                  <a:pt x="0" y="79746"/>
                </a:moveTo>
                <a:lnTo>
                  <a:pt x="179980" y="79746"/>
                </a:lnTo>
                <a:lnTo>
                  <a:pt x="179980" y="0"/>
                </a:lnTo>
                <a:lnTo>
                  <a:pt x="359959" y="199364"/>
                </a:lnTo>
                <a:lnTo>
                  <a:pt x="179980" y="398728"/>
                </a:lnTo>
                <a:lnTo>
                  <a:pt x="179980" y="318982"/>
                </a:lnTo>
                <a:lnTo>
                  <a:pt x="0" y="318982"/>
                </a:lnTo>
                <a:lnTo>
                  <a:pt x="0" y="79746"/>
                </a:lnTo>
                <a:close/>
              </a:path>
            </a:pathLst>
          </a:custGeom>
          <a:solidFill>
            <a:srgbClr val="004B8D">
              <a:tint val="60000"/>
              <a:hueOff val="0"/>
              <a:satOff val="0"/>
              <a:lumOff val="0"/>
              <a:alphaOff val="0"/>
            </a:srgbClr>
          </a:solidFill>
          <a:ln>
            <a:noFill/>
          </a:ln>
          <a:effectLst/>
        </p:spPr>
        <p:txBody>
          <a:bodyPr spcFirstLastPara="0" vert="horz" wrap="square" lIns="-1" tIns="79745" rIns="107988" bIns="79746"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endParaRPr kumimoji="0" lang="it-IT" sz="1050" b="0" i="0" u="none" strike="noStrike" kern="0" cap="none" spc="0" normalizeH="0" baseline="0" noProof="0" dirty="0">
              <a:ln>
                <a:noFill/>
              </a:ln>
              <a:solidFill>
                <a:srgbClr val="FFFFFF"/>
              </a:solidFill>
              <a:effectLst/>
              <a:uLnTx/>
              <a:uFillTx/>
              <a:latin typeface="Arial"/>
              <a:ea typeface="+mn-ea"/>
              <a:cs typeface="+mn-cs"/>
            </a:endParaRPr>
          </a:p>
        </p:txBody>
      </p:sp>
      <p:sp>
        <p:nvSpPr>
          <p:cNvPr id="61" name="Rettangolo con angoli arrotondati 20">
            <a:extLst>
              <a:ext uri="{FF2B5EF4-FFF2-40B4-BE49-F238E27FC236}">
                <a16:creationId xmlns:a16="http://schemas.microsoft.com/office/drawing/2014/main" id="{69457CD1-3DA9-B292-C0E1-32C9B334EC89}"/>
              </a:ext>
            </a:extLst>
          </p:cNvPr>
          <p:cNvSpPr/>
          <p:nvPr/>
        </p:nvSpPr>
        <p:spPr>
          <a:xfrm>
            <a:off x="9907564" y="4607745"/>
            <a:ext cx="1055457" cy="1055457"/>
          </a:xfrm>
          <a:prstGeom prst="roundRect">
            <a:avLst/>
          </a:prstGeom>
          <a:solidFill>
            <a:srgbClr val="FFFFFF"/>
          </a:solidFill>
          <a:ln w="57150" cap="flat" cmpd="sng" algn="ctr">
            <a:solidFill>
              <a:srgbClr val="6E298D"/>
            </a:solidFill>
            <a:prstDash val="solid"/>
          </a:ln>
          <a:effectLst/>
        </p:spPr>
        <p:txBody>
          <a:bodyPr spcFirstLastPara="0" vert="horz" wrap="square" lIns="168538" tIns="168538" rIns="168538" bIns="168538"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r>
              <a:rPr kumimoji="0" lang="en-US" sz="1000" b="0" i="0" u="none" strike="noStrike" kern="0" cap="none" spc="0" normalizeH="0" baseline="0" noProof="0" dirty="0">
                <a:ln w="0"/>
                <a:solidFill>
                  <a:srgbClr val="6E298D"/>
                </a:solidFill>
                <a:effectLst>
                  <a:outerShdw blurRad="38100" dist="25400" dir="5400000" algn="ctr" rotWithShape="0">
                    <a:srgbClr val="6E747A">
                      <a:alpha val="43000"/>
                    </a:srgbClr>
                  </a:outerShdw>
                </a:effectLst>
                <a:uLnTx/>
                <a:uFillTx/>
                <a:latin typeface="Arial"/>
                <a:ea typeface="+mn-ea"/>
                <a:cs typeface="+mn-cs"/>
              </a:rPr>
              <a:t>Remote Shut Down</a:t>
            </a:r>
            <a:endParaRPr kumimoji="0" lang="it-IT" sz="1000" b="0" i="0" u="none" strike="noStrike" kern="0" cap="none" spc="0" normalizeH="0" baseline="0" noProof="0" dirty="0">
              <a:ln w="0"/>
              <a:solidFill>
                <a:srgbClr val="6E298D"/>
              </a:solidFill>
              <a:effectLst>
                <a:outerShdw blurRad="38100" dist="25400" dir="5400000" algn="ctr" rotWithShape="0">
                  <a:srgbClr val="6E747A">
                    <a:alpha val="43000"/>
                  </a:srgbClr>
                </a:outerShdw>
              </a:effectLst>
              <a:uLnTx/>
              <a:uFillTx/>
              <a:latin typeface="Arial"/>
              <a:ea typeface="+mn-ea"/>
              <a:cs typeface="+mn-cs"/>
            </a:endParaRPr>
          </a:p>
        </p:txBody>
      </p:sp>
      <p:sp>
        <p:nvSpPr>
          <p:cNvPr id="62" name="Figura a mano libera: forma 21">
            <a:extLst>
              <a:ext uri="{FF2B5EF4-FFF2-40B4-BE49-F238E27FC236}">
                <a16:creationId xmlns:a16="http://schemas.microsoft.com/office/drawing/2014/main" id="{A98F5326-3A4F-4BBD-A98B-C96126404C63}"/>
              </a:ext>
            </a:extLst>
          </p:cNvPr>
          <p:cNvSpPr/>
          <p:nvPr/>
        </p:nvSpPr>
        <p:spPr>
          <a:xfrm rot="5400000">
            <a:off x="8987285" y="4583843"/>
            <a:ext cx="359959" cy="398728"/>
          </a:xfrm>
          <a:custGeom>
            <a:avLst/>
            <a:gdLst>
              <a:gd name="connsiteX0" fmla="*/ 0 w 359959"/>
              <a:gd name="connsiteY0" fmla="*/ 79746 h 398728"/>
              <a:gd name="connsiteX1" fmla="*/ 179980 w 359959"/>
              <a:gd name="connsiteY1" fmla="*/ 79746 h 398728"/>
              <a:gd name="connsiteX2" fmla="*/ 179980 w 359959"/>
              <a:gd name="connsiteY2" fmla="*/ 0 h 398728"/>
              <a:gd name="connsiteX3" fmla="*/ 359959 w 359959"/>
              <a:gd name="connsiteY3" fmla="*/ 199364 h 398728"/>
              <a:gd name="connsiteX4" fmla="*/ 179980 w 359959"/>
              <a:gd name="connsiteY4" fmla="*/ 398728 h 398728"/>
              <a:gd name="connsiteX5" fmla="*/ 179980 w 359959"/>
              <a:gd name="connsiteY5" fmla="*/ 318982 h 398728"/>
              <a:gd name="connsiteX6" fmla="*/ 0 w 359959"/>
              <a:gd name="connsiteY6" fmla="*/ 318982 h 398728"/>
              <a:gd name="connsiteX7" fmla="*/ 0 w 359959"/>
              <a:gd name="connsiteY7" fmla="*/ 79746 h 3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959" h="398728">
                <a:moveTo>
                  <a:pt x="0" y="79746"/>
                </a:moveTo>
                <a:lnTo>
                  <a:pt x="179980" y="79746"/>
                </a:lnTo>
                <a:lnTo>
                  <a:pt x="179980" y="0"/>
                </a:lnTo>
                <a:lnTo>
                  <a:pt x="359959" y="199364"/>
                </a:lnTo>
                <a:lnTo>
                  <a:pt x="179980" y="398728"/>
                </a:lnTo>
                <a:lnTo>
                  <a:pt x="179980" y="318982"/>
                </a:lnTo>
                <a:lnTo>
                  <a:pt x="0" y="318982"/>
                </a:lnTo>
                <a:lnTo>
                  <a:pt x="0" y="79746"/>
                </a:lnTo>
                <a:close/>
              </a:path>
            </a:pathLst>
          </a:custGeom>
          <a:solidFill>
            <a:srgbClr val="004B8D">
              <a:tint val="60000"/>
              <a:hueOff val="0"/>
              <a:satOff val="0"/>
              <a:lumOff val="0"/>
              <a:alphaOff val="0"/>
            </a:srgbClr>
          </a:solidFill>
          <a:ln>
            <a:noFill/>
          </a:ln>
          <a:effectLst/>
        </p:spPr>
        <p:txBody>
          <a:bodyPr spcFirstLastPara="0" vert="horz" wrap="square" lIns="-1" tIns="79745" rIns="107988" bIns="79746"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endParaRPr kumimoji="0" lang="it-IT" sz="1050" b="0" i="0" u="none" strike="noStrike" kern="0" cap="none" spc="0" normalizeH="0" baseline="0" noProof="0" dirty="0">
              <a:ln>
                <a:noFill/>
              </a:ln>
              <a:solidFill>
                <a:srgbClr val="FFFFFF"/>
              </a:solidFill>
              <a:effectLst/>
              <a:uLnTx/>
              <a:uFillTx/>
              <a:latin typeface="Arial"/>
              <a:ea typeface="+mn-ea"/>
              <a:cs typeface="+mn-cs"/>
            </a:endParaRPr>
          </a:p>
        </p:txBody>
      </p:sp>
      <p:sp>
        <p:nvSpPr>
          <p:cNvPr id="63" name="Rettangolo con angoli arrotondati 22">
            <a:extLst>
              <a:ext uri="{FF2B5EF4-FFF2-40B4-BE49-F238E27FC236}">
                <a16:creationId xmlns:a16="http://schemas.microsoft.com/office/drawing/2014/main" id="{9C2C52ED-FDAB-6EB4-7C2D-7307C5BE5244}"/>
              </a:ext>
            </a:extLst>
          </p:cNvPr>
          <p:cNvSpPr/>
          <p:nvPr/>
        </p:nvSpPr>
        <p:spPr>
          <a:xfrm>
            <a:off x="8639536" y="4996349"/>
            <a:ext cx="1055457" cy="1055457"/>
          </a:xfrm>
          <a:prstGeom prst="roundRect">
            <a:avLst/>
          </a:prstGeom>
          <a:solidFill>
            <a:srgbClr val="FFFFFF"/>
          </a:solidFill>
          <a:ln w="57150" cap="flat" cmpd="sng" algn="ctr">
            <a:solidFill>
              <a:srgbClr val="00A4D2"/>
            </a:solidFill>
            <a:prstDash val="solid"/>
          </a:ln>
          <a:effectLst/>
        </p:spPr>
        <p:txBody>
          <a:bodyPr spcFirstLastPara="0" vert="horz" wrap="square" lIns="0" tIns="0" rIns="0" bIns="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1000" b="0" i="0" u="none" strike="noStrike" kern="0" cap="none" spc="0" normalizeH="0" baseline="0" noProof="0" dirty="0">
                <a:ln w="0"/>
                <a:solidFill>
                  <a:srgbClr val="00A4D2"/>
                </a:solidFill>
                <a:effectLst>
                  <a:outerShdw blurRad="38100" dist="25400" dir="5400000" algn="ctr" rotWithShape="0">
                    <a:srgbClr val="6E747A">
                      <a:alpha val="43000"/>
                    </a:srgbClr>
                  </a:outerShdw>
                </a:effectLst>
                <a:uLnTx/>
                <a:uFillTx/>
                <a:latin typeface="Arial"/>
                <a:ea typeface="+mn-ea"/>
                <a:cs typeface="+mn-cs"/>
              </a:rPr>
              <a:t>Custody Transfer Optimization</a:t>
            </a:r>
            <a:endParaRPr kumimoji="0" lang="it-IT" sz="1000" b="0" i="0" u="none" strike="noStrike" kern="0" cap="none" spc="0" normalizeH="0" baseline="0" noProof="0" dirty="0">
              <a:ln w="0"/>
              <a:solidFill>
                <a:srgbClr val="00A4D2"/>
              </a:solidFill>
              <a:effectLst>
                <a:outerShdw blurRad="38100" dist="25400" dir="5400000" algn="ctr" rotWithShape="0">
                  <a:srgbClr val="6E747A">
                    <a:alpha val="43000"/>
                  </a:srgbClr>
                </a:outerShdw>
              </a:effectLst>
              <a:uLnTx/>
              <a:uFillTx/>
              <a:latin typeface="Arial"/>
              <a:ea typeface="+mn-ea"/>
              <a:cs typeface="+mn-cs"/>
            </a:endParaRPr>
          </a:p>
        </p:txBody>
      </p:sp>
      <p:sp>
        <p:nvSpPr>
          <p:cNvPr id="64" name="Figura a mano libera: forma 23">
            <a:extLst>
              <a:ext uri="{FF2B5EF4-FFF2-40B4-BE49-F238E27FC236}">
                <a16:creationId xmlns:a16="http://schemas.microsoft.com/office/drawing/2014/main" id="{E3D6B8D2-F514-D688-B01D-836B27AA6158}"/>
              </a:ext>
            </a:extLst>
          </p:cNvPr>
          <p:cNvSpPr/>
          <p:nvPr/>
        </p:nvSpPr>
        <p:spPr>
          <a:xfrm rot="18900000">
            <a:off x="8339743" y="4315621"/>
            <a:ext cx="359960" cy="398729"/>
          </a:xfrm>
          <a:custGeom>
            <a:avLst/>
            <a:gdLst>
              <a:gd name="connsiteX0" fmla="*/ 0 w 359959"/>
              <a:gd name="connsiteY0" fmla="*/ 79746 h 398728"/>
              <a:gd name="connsiteX1" fmla="*/ 179980 w 359959"/>
              <a:gd name="connsiteY1" fmla="*/ 79746 h 398728"/>
              <a:gd name="connsiteX2" fmla="*/ 179980 w 359959"/>
              <a:gd name="connsiteY2" fmla="*/ 0 h 398728"/>
              <a:gd name="connsiteX3" fmla="*/ 359959 w 359959"/>
              <a:gd name="connsiteY3" fmla="*/ 199364 h 398728"/>
              <a:gd name="connsiteX4" fmla="*/ 179980 w 359959"/>
              <a:gd name="connsiteY4" fmla="*/ 398728 h 398728"/>
              <a:gd name="connsiteX5" fmla="*/ 179980 w 359959"/>
              <a:gd name="connsiteY5" fmla="*/ 318982 h 398728"/>
              <a:gd name="connsiteX6" fmla="*/ 0 w 359959"/>
              <a:gd name="connsiteY6" fmla="*/ 318982 h 398728"/>
              <a:gd name="connsiteX7" fmla="*/ 0 w 359959"/>
              <a:gd name="connsiteY7" fmla="*/ 79746 h 3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959" h="398728">
                <a:moveTo>
                  <a:pt x="359959" y="318982"/>
                </a:moveTo>
                <a:lnTo>
                  <a:pt x="179979" y="318982"/>
                </a:lnTo>
                <a:lnTo>
                  <a:pt x="179979" y="398728"/>
                </a:lnTo>
                <a:lnTo>
                  <a:pt x="0" y="199364"/>
                </a:lnTo>
                <a:lnTo>
                  <a:pt x="179979" y="0"/>
                </a:lnTo>
                <a:lnTo>
                  <a:pt x="179979" y="79746"/>
                </a:lnTo>
                <a:lnTo>
                  <a:pt x="359959" y="79746"/>
                </a:lnTo>
                <a:lnTo>
                  <a:pt x="359959" y="318982"/>
                </a:lnTo>
                <a:close/>
              </a:path>
            </a:pathLst>
          </a:custGeom>
          <a:solidFill>
            <a:srgbClr val="004B8D">
              <a:tint val="60000"/>
              <a:hueOff val="0"/>
              <a:satOff val="0"/>
              <a:lumOff val="0"/>
              <a:alphaOff val="0"/>
            </a:srgbClr>
          </a:solidFill>
          <a:ln>
            <a:noFill/>
          </a:ln>
          <a:effectLst/>
        </p:spPr>
        <p:txBody>
          <a:bodyPr spcFirstLastPara="0" vert="horz" wrap="square" lIns="107988" tIns="79746" rIns="0" bIns="79746"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endParaRPr kumimoji="0" lang="it-IT" sz="1050" b="0" i="0" u="none" strike="noStrike" kern="0" cap="none" spc="0" normalizeH="0" baseline="0" noProof="0" dirty="0">
              <a:ln>
                <a:noFill/>
              </a:ln>
              <a:solidFill>
                <a:srgbClr val="FFFFFF"/>
              </a:solidFill>
              <a:effectLst/>
              <a:uLnTx/>
              <a:uFillTx/>
              <a:latin typeface="Arial"/>
              <a:ea typeface="+mn-ea"/>
              <a:cs typeface="+mn-cs"/>
            </a:endParaRPr>
          </a:p>
        </p:txBody>
      </p:sp>
      <p:sp>
        <p:nvSpPr>
          <p:cNvPr id="65" name="Rettangolo con angoli arrotondati 26">
            <a:extLst>
              <a:ext uri="{FF2B5EF4-FFF2-40B4-BE49-F238E27FC236}">
                <a16:creationId xmlns:a16="http://schemas.microsoft.com/office/drawing/2014/main" id="{F4CA155B-D0C1-14FD-017B-0D6451DB37F5}"/>
              </a:ext>
            </a:extLst>
          </p:cNvPr>
          <p:cNvSpPr/>
          <p:nvPr/>
        </p:nvSpPr>
        <p:spPr>
          <a:xfrm>
            <a:off x="7371508" y="4607745"/>
            <a:ext cx="1055457" cy="1055457"/>
          </a:xfrm>
          <a:prstGeom prst="roundRect">
            <a:avLst/>
          </a:prstGeom>
          <a:solidFill>
            <a:srgbClr val="FFFFFF"/>
          </a:solidFill>
          <a:ln w="57150" cap="flat" cmpd="sng" algn="ctr">
            <a:solidFill>
              <a:srgbClr val="62BB46"/>
            </a:solidFill>
            <a:prstDash val="solid"/>
          </a:ln>
          <a:effectLst/>
        </p:spPr>
        <p:txBody>
          <a:bodyPr spcFirstLastPara="0" vert="horz" wrap="square" lIns="168538" tIns="168538" rIns="168538" bIns="168538"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r>
              <a:rPr kumimoji="0" lang="en-US" sz="1000" b="0" i="0" u="none" strike="noStrike" kern="0" cap="none" spc="0" normalizeH="0" baseline="0" noProof="0" dirty="0">
                <a:ln w="0"/>
                <a:solidFill>
                  <a:srgbClr val="62BB46"/>
                </a:solidFill>
                <a:effectLst>
                  <a:outerShdw blurRad="38100" dist="25400" dir="5400000" algn="ctr" rotWithShape="0">
                    <a:srgbClr val="6E747A">
                      <a:alpha val="43000"/>
                    </a:srgbClr>
                  </a:outerShdw>
                </a:effectLst>
                <a:uLnTx/>
                <a:uFillTx/>
                <a:latin typeface="Arial"/>
                <a:ea typeface="+mn-ea"/>
                <a:cs typeface="+mn-cs"/>
              </a:rPr>
              <a:t>Smart Gas</a:t>
            </a:r>
          </a:p>
          <a:p>
            <a:pPr marL="0" marR="0" lvl="0" indent="0" algn="ctr" defTabSz="711200" eaLnBrk="1" fontAlgn="auto" latinLnBrk="0" hangingPunct="1">
              <a:lnSpc>
                <a:spcPct val="100000"/>
              </a:lnSpc>
              <a:spcBef>
                <a:spcPct val="0"/>
              </a:spcBef>
              <a:spcAft>
                <a:spcPts val="0"/>
              </a:spcAft>
              <a:buClrTx/>
              <a:buSzTx/>
              <a:buFontTx/>
              <a:buNone/>
              <a:tabLst/>
              <a:defRPr/>
            </a:pPr>
            <a:r>
              <a:rPr kumimoji="0" lang="en-US" sz="1000" b="0" i="0" u="none" strike="noStrike" kern="0" cap="none" spc="0" normalizeH="0" baseline="0" noProof="0" dirty="0">
                <a:ln w="0"/>
                <a:solidFill>
                  <a:srgbClr val="62BB46"/>
                </a:solidFill>
                <a:effectLst>
                  <a:outerShdw blurRad="38100" dist="25400" dir="5400000" algn="ctr" rotWithShape="0">
                    <a:srgbClr val="6E747A">
                      <a:alpha val="43000"/>
                    </a:srgbClr>
                  </a:outerShdw>
                </a:effectLst>
                <a:uLnTx/>
                <a:uFillTx/>
                <a:latin typeface="Arial"/>
                <a:ea typeface="+mn-ea"/>
                <a:cs typeface="+mn-cs"/>
              </a:rPr>
              <a:t>Preheating</a:t>
            </a:r>
          </a:p>
          <a:p>
            <a:pPr marL="0" marR="0" lvl="0" indent="0" algn="ctr" defTabSz="711200" eaLnBrk="1" fontAlgn="auto" latinLnBrk="0" hangingPunct="1">
              <a:lnSpc>
                <a:spcPct val="100000"/>
              </a:lnSpc>
              <a:spcBef>
                <a:spcPct val="0"/>
              </a:spcBef>
              <a:spcAft>
                <a:spcPts val="0"/>
              </a:spcAft>
              <a:buClrTx/>
              <a:buSzTx/>
              <a:buFontTx/>
              <a:buNone/>
              <a:tabLst/>
              <a:defRPr/>
            </a:pPr>
            <a:r>
              <a:rPr kumimoji="0" lang="en-US" sz="1000" b="0" i="0" u="none" strike="noStrike" kern="0" cap="none" spc="0" normalizeH="0" baseline="0" noProof="0" dirty="0">
                <a:ln w="0"/>
                <a:solidFill>
                  <a:srgbClr val="62BB46"/>
                </a:solidFill>
                <a:effectLst>
                  <a:outerShdw blurRad="38100" dist="25400" dir="5400000" algn="ctr" rotWithShape="0">
                    <a:srgbClr val="6E747A">
                      <a:alpha val="43000"/>
                    </a:srgbClr>
                  </a:outerShdw>
                </a:effectLst>
                <a:uLnTx/>
                <a:uFillTx/>
                <a:latin typeface="Arial"/>
                <a:ea typeface="+mn-ea"/>
                <a:cs typeface="+mn-cs"/>
              </a:rPr>
              <a:t>Control</a:t>
            </a:r>
            <a:endParaRPr kumimoji="0" lang="it-IT" sz="1000" b="0" i="0" u="none" strike="noStrike" kern="0" cap="none" spc="0" normalizeH="0" baseline="0" noProof="0" dirty="0">
              <a:ln w="0"/>
              <a:solidFill>
                <a:srgbClr val="62BB46"/>
              </a:solidFill>
              <a:effectLst>
                <a:outerShdw blurRad="38100" dist="25400" dir="5400000" algn="ctr" rotWithShape="0">
                  <a:srgbClr val="6E747A">
                    <a:alpha val="43000"/>
                  </a:srgbClr>
                </a:outerShdw>
              </a:effectLst>
              <a:uLnTx/>
              <a:uFillTx/>
              <a:latin typeface="Arial"/>
              <a:ea typeface="+mn-ea"/>
              <a:cs typeface="+mn-cs"/>
            </a:endParaRPr>
          </a:p>
        </p:txBody>
      </p:sp>
      <p:sp>
        <p:nvSpPr>
          <p:cNvPr id="66" name="Figura a mano libera: forma 27">
            <a:extLst>
              <a:ext uri="{FF2B5EF4-FFF2-40B4-BE49-F238E27FC236}">
                <a16:creationId xmlns:a16="http://schemas.microsoft.com/office/drawing/2014/main" id="{3E033FB2-DB6E-9E92-7E32-7245531D3F29}"/>
              </a:ext>
            </a:extLst>
          </p:cNvPr>
          <p:cNvSpPr/>
          <p:nvPr/>
        </p:nvSpPr>
        <p:spPr>
          <a:xfrm>
            <a:off x="8071523" y="3668080"/>
            <a:ext cx="359959" cy="398729"/>
          </a:xfrm>
          <a:custGeom>
            <a:avLst/>
            <a:gdLst>
              <a:gd name="connsiteX0" fmla="*/ 0 w 359959"/>
              <a:gd name="connsiteY0" fmla="*/ 79746 h 398728"/>
              <a:gd name="connsiteX1" fmla="*/ 179980 w 359959"/>
              <a:gd name="connsiteY1" fmla="*/ 79746 h 398728"/>
              <a:gd name="connsiteX2" fmla="*/ 179980 w 359959"/>
              <a:gd name="connsiteY2" fmla="*/ 0 h 398728"/>
              <a:gd name="connsiteX3" fmla="*/ 359959 w 359959"/>
              <a:gd name="connsiteY3" fmla="*/ 199364 h 398728"/>
              <a:gd name="connsiteX4" fmla="*/ 179980 w 359959"/>
              <a:gd name="connsiteY4" fmla="*/ 398728 h 398728"/>
              <a:gd name="connsiteX5" fmla="*/ 179980 w 359959"/>
              <a:gd name="connsiteY5" fmla="*/ 318982 h 398728"/>
              <a:gd name="connsiteX6" fmla="*/ 0 w 359959"/>
              <a:gd name="connsiteY6" fmla="*/ 318982 h 398728"/>
              <a:gd name="connsiteX7" fmla="*/ 0 w 359959"/>
              <a:gd name="connsiteY7" fmla="*/ 79746 h 3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959" h="398728">
                <a:moveTo>
                  <a:pt x="359959" y="318982"/>
                </a:moveTo>
                <a:lnTo>
                  <a:pt x="179979" y="318982"/>
                </a:lnTo>
                <a:lnTo>
                  <a:pt x="179979" y="398728"/>
                </a:lnTo>
                <a:lnTo>
                  <a:pt x="0" y="199364"/>
                </a:lnTo>
                <a:lnTo>
                  <a:pt x="179979" y="0"/>
                </a:lnTo>
                <a:lnTo>
                  <a:pt x="179979" y="79746"/>
                </a:lnTo>
                <a:lnTo>
                  <a:pt x="359959" y="79746"/>
                </a:lnTo>
                <a:lnTo>
                  <a:pt x="359959" y="318982"/>
                </a:lnTo>
                <a:close/>
              </a:path>
            </a:pathLst>
          </a:custGeom>
          <a:solidFill>
            <a:srgbClr val="004B8D">
              <a:tint val="60000"/>
              <a:hueOff val="0"/>
              <a:satOff val="0"/>
              <a:lumOff val="0"/>
              <a:alphaOff val="0"/>
            </a:srgbClr>
          </a:solidFill>
          <a:ln>
            <a:noFill/>
          </a:ln>
          <a:effectLst/>
        </p:spPr>
        <p:txBody>
          <a:bodyPr spcFirstLastPara="0" vert="horz" wrap="square" lIns="107988" tIns="79747" rIns="0" bIns="79746"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endParaRPr kumimoji="0" lang="it-IT" sz="1050" b="0" i="0" u="none" strike="noStrike" kern="0" cap="none" spc="0" normalizeH="0" baseline="0" noProof="0" dirty="0">
              <a:ln>
                <a:noFill/>
              </a:ln>
              <a:solidFill>
                <a:srgbClr val="FFFFFF"/>
              </a:solidFill>
              <a:effectLst/>
              <a:uLnTx/>
              <a:uFillTx/>
              <a:latin typeface="Arial"/>
              <a:ea typeface="+mn-ea"/>
              <a:cs typeface="+mn-cs"/>
            </a:endParaRPr>
          </a:p>
        </p:txBody>
      </p:sp>
      <p:sp>
        <p:nvSpPr>
          <p:cNvPr id="67" name="Rettangolo con angoli arrotondati 28">
            <a:extLst>
              <a:ext uri="{FF2B5EF4-FFF2-40B4-BE49-F238E27FC236}">
                <a16:creationId xmlns:a16="http://schemas.microsoft.com/office/drawing/2014/main" id="{03B87E49-EA42-A5E4-8597-95CF2CFC73FF}"/>
              </a:ext>
            </a:extLst>
          </p:cNvPr>
          <p:cNvSpPr/>
          <p:nvPr/>
        </p:nvSpPr>
        <p:spPr>
          <a:xfrm>
            <a:off x="6982903" y="3339716"/>
            <a:ext cx="1055457" cy="1055457"/>
          </a:xfrm>
          <a:prstGeom prst="roundRect">
            <a:avLst/>
          </a:prstGeom>
          <a:solidFill>
            <a:srgbClr val="FFFFFF"/>
          </a:solidFill>
          <a:ln w="57150" cap="flat" cmpd="sng" algn="ctr">
            <a:solidFill>
              <a:srgbClr val="F79428"/>
            </a:solidFill>
            <a:prstDash val="solid"/>
          </a:ln>
          <a:effectLst/>
        </p:spPr>
        <p:txBody>
          <a:bodyPr spcFirstLastPara="0" vert="horz" wrap="square" lIns="168538" tIns="168538" rIns="168538" bIns="168538"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r>
              <a:rPr kumimoji="0" lang="en-US" sz="1000" b="0" i="0" u="none" strike="noStrike" kern="0" cap="none" spc="0" normalizeH="0" baseline="0" noProof="0" dirty="0">
                <a:ln w="0"/>
                <a:solidFill>
                  <a:srgbClr val="F79428"/>
                </a:solidFill>
                <a:effectLst>
                  <a:outerShdw blurRad="38100" dist="25400" dir="5400000" algn="ctr" rotWithShape="0">
                    <a:srgbClr val="6E747A">
                      <a:alpha val="43000"/>
                    </a:srgbClr>
                  </a:outerShdw>
                </a:effectLst>
                <a:uLnTx/>
                <a:uFillTx/>
                <a:latin typeface="Arial"/>
                <a:ea typeface="+mn-ea"/>
                <a:cs typeface="+mn-cs"/>
              </a:rPr>
              <a:t>Functional Monitoring</a:t>
            </a:r>
            <a:endParaRPr kumimoji="0" lang="it-IT" sz="1000" b="0" i="0" u="none" strike="noStrike" kern="0" cap="none" spc="0" normalizeH="0" baseline="0" noProof="0" dirty="0">
              <a:ln w="0"/>
              <a:solidFill>
                <a:srgbClr val="F79428"/>
              </a:solidFill>
              <a:effectLst>
                <a:outerShdw blurRad="38100" dist="25400" dir="5400000" algn="ctr" rotWithShape="0">
                  <a:srgbClr val="6E747A">
                    <a:alpha val="43000"/>
                  </a:srgbClr>
                </a:outerShdw>
              </a:effectLst>
              <a:uLnTx/>
              <a:uFillTx/>
              <a:latin typeface="Arial"/>
              <a:ea typeface="+mn-ea"/>
              <a:cs typeface="+mn-cs"/>
            </a:endParaRPr>
          </a:p>
        </p:txBody>
      </p:sp>
      <p:sp>
        <p:nvSpPr>
          <p:cNvPr id="68" name="Figura a mano libera: forma 30">
            <a:extLst>
              <a:ext uri="{FF2B5EF4-FFF2-40B4-BE49-F238E27FC236}">
                <a16:creationId xmlns:a16="http://schemas.microsoft.com/office/drawing/2014/main" id="{A3005D86-DFED-F086-950C-1FBE511F7B7F}"/>
              </a:ext>
            </a:extLst>
          </p:cNvPr>
          <p:cNvSpPr/>
          <p:nvPr/>
        </p:nvSpPr>
        <p:spPr>
          <a:xfrm rot="2700000">
            <a:off x="8339743" y="3020538"/>
            <a:ext cx="359959" cy="398729"/>
          </a:xfrm>
          <a:custGeom>
            <a:avLst/>
            <a:gdLst>
              <a:gd name="connsiteX0" fmla="*/ 0 w 359959"/>
              <a:gd name="connsiteY0" fmla="*/ 79746 h 398728"/>
              <a:gd name="connsiteX1" fmla="*/ 179980 w 359959"/>
              <a:gd name="connsiteY1" fmla="*/ 79746 h 398728"/>
              <a:gd name="connsiteX2" fmla="*/ 179980 w 359959"/>
              <a:gd name="connsiteY2" fmla="*/ 0 h 398728"/>
              <a:gd name="connsiteX3" fmla="*/ 359959 w 359959"/>
              <a:gd name="connsiteY3" fmla="*/ 199364 h 398728"/>
              <a:gd name="connsiteX4" fmla="*/ 179980 w 359959"/>
              <a:gd name="connsiteY4" fmla="*/ 398728 h 398728"/>
              <a:gd name="connsiteX5" fmla="*/ 179980 w 359959"/>
              <a:gd name="connsiteY5" fmla="*/ 318982 h 398728"/>
              <a:gd name="connsiteX6" fmla="*/ 0 w 359959"/>
              <a:gd name="connsiteY6" fmla="*/ 318982 h 398728"/>
              <a:gd name="connsiteX7" fmla="*/ 0 w 359959"/>
              <a:gd name="connsiteY7" fmla="*/ 79746 h 3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959" h="398728">
                <a:moveTo>
                  <a:pt x="359959" y="318982"/>
                </a:moveTo>
                <a:lnTo>
                  <a:pt x="179979" y="318982"/>
                </a:lnTo>
                <a:lnTo>
                  <a:pt x="179979" y="398728"/>
                </a:lnTo>
                <a:lnTo>
                  <a:pt x="0" y="199364"/>
                </a:lnTo>
                <a:lnTo>
                  <a:pt x="179979" y="0"/>
                </a:lnTo>
                <a:lnTo>
                  <a:pt x="179979" y="79746"/>
                </a:lnTo>
                <a:lnTo>
                  <a:pt x="359959" y="79746"/>
                </a:lnTo>
                <a:lnTo>
                  <a:pt x="359959" y="318982"/>
                </a:lnTo>
                <a:close/>
              </a:path>
            </a:pathLst>
          </a:custGeom>
          <a:solidFill>
            <a:srgbClr val="004B8D">
              <a:tint val="60000"/>
              <a:hueOff val="0"/>
              <a:satOff val="0"/>
              <a:lumOff val="0"/>
              <a:alphaOff val="0"/>
            </a:srgbClr>
          </a:solidFill>
          <a:ln>
            <a:noFill/>
          </a:ln>
          <a:effectLst/>
        </p:spPr>
        <p:txBody>
          <a:bodyPr spcFirstLastPara="0" vert="horz" wrap="square" lIns="107989" tIns="79746" rIns="-2" bIns="79746"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endParaRPr kumimoji="0" lang="it-IT" sz="1050" b="0" i="0" u="none" strike="noStrike" kern="0" cap="none" spc="0" normalizeH="0" baseline="0" noProof="0" dirty="0">
              <a:ln>
                <a:noFill/>
              </a:ln>
              <a:solidFill>
                <a:srgbClr val="FFFFFF"/>
              </a:solidFill>
              <a:effectLst/>
              <a:uLnTx/>
              <a:uFillTx/>
              <a:latin typeface="Arial"/>
              <a:ea typeface="+mn-ea"/>
              <a:cs typeface="+mn-cs"/>
            </a:endParaRPr>
          </a:p>
        </p:txBody>
      </p:sp>
      <p:sp>
        <p:nvSpPr>
          <p:cNvPr id="69" name="Rettangolo con angoli arrotondati 31">
            <a:extLst>
              <a:ext uri="{FF2B5EF4-FFF2-40B4-BE49-F238E27FC236}">
                <a16:creationId xmlns:a16="http://schemas.microsoft.com/office/drawing/2014/main" id="{B4EFC5B6-8F2C-0D46-08D8-1B503ACB41DC}"/>
              </a:ext>
            </a:extLst>
          </p:cNvPr>
          <p:cNvSpPr/>
          <p:nvPr/>
        </p:nvSpPr>
        <p:spPr>
          <a:xfrm>
            <a:off x="7371508" y="2071688"/>
            <a:ext cx="1055457" cy="1055457"/>
          </a:xfrm>
          <a:prstGeom prst="roundRect">
            <a:avLst/>
          </a:prstGeom>
          <a:solidFill>
            <a:srgbClr val="FFFFFF"/>
          </a:solidFill>
          <a:ln w="57150" cap="flat" cmpd="sng" algn="ctr">
            <a:solidFill>
              <a:srgbClr val="6E298D"/>
            </a:solidFill>
            <a:prstDash val="solid"/>
          </a:ln>
          <a:effectLst/>
        </p:spPr>
        <p:txBody>
          <a:bodyPr spcFirstLastPara="0" vert="horz" wrap="square" lIns="168538" tIns="168538" rIns="168538" bIns="168538"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r>
              <a:rPr kumimoji="0" lang="en-US" sz="1000" b="0" i="0" u="none" strike="noStrike" kern="0" cap="none" spc="0" normalizeH="0" baseline="0" noProof="0" dirty="0">
                <a:ln w="0"/>
                <a:solidFill>
                  <a:srgbClr val="6E298D"/>
                </a:solidFill>
                <a:effectLst>
                  <a:outerShdw blurRad="38100" dist="25400" dir="5400000" algn="ctr" rotWithShape="0">
                    <a:srgbClr val="6E747A">
                      <a:alpha val="43000"/>
                    </a:srgbClr>
                  </a:outerShdw>
                </a:effectLst>
                <a:uLnTx/>
                <a:uFillTx/>
                <a:latin typeface="Arial"/>
                <a:ea typeface="+mn-ea"/>
                <a:cs typeface="+mn-cs"/>
              </a:rPr>
              <a:t>Remote Control</a:t>
            </a:r>
            <a:endParaRPr kumimoji="0" lang="it-IT" sz="1000" b="0" i="0" u="none" strike="noStrike" kern="0" cap="none" spc="0" normalizeH="0" baseline="0" noProof="0" dirty="0">
              <a:ln w="0"/>
              <a:solidFill>
                <a:srgbClr val="6E298D"/>
              </a:solidFill>
              <a:effectLst>
                <a:outerShdw blurRad="38100" dist="25400" dir="5400000" algn="ctr" rotWithShape="0">
                  <a:srgbClr val="6E747A">
                    <a:alpha val="43000"/>
                  </a:srgbClr>
                </a:outerShdw>
              </a:effectLst>
              <a:uLnTx/>
              <a:uFillTx/>
              <a:latin typeface="Arial"/>
              <a:ea typeface="+mn-ea"/>
              <a:cs typeface="+mn-cs"/>
            </a:endParaRPr>
          </a:p>
        </p:txBody>
      </p:sp>
      <p:pic>
        <p:nvPicPr>
          <p:cNvPr id="4" name="Picture 3">
            <a:extLst>
              <a:ext uri="{FF2B5EF4-FFF2-40B4-BE49-F238E27FC236}">
                <a16:creationId xmlns:a16="http://schemas.microsoft.com/office/drawing/2014/main" id="{7BAFF6BC-30EB-8C7E-8FBB-4C8178A5A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172387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69"/>
                                        </p:tgtEl>
                                        <p:attrNameLst>
                                          <p:attrName>fillcolor</p:attrName>
                                        </p:attrNameLst>
                                      </p:cBhvr>
                                      <p:to>
                                        <a:srgbClr val="FFFF00"/>
                                      </p:to>
                                    </p:animClr>
                                    <p:set>
                                      <p:cBhvr>
                                        <p:cTn id="7" dur="1000" fill="hold"/>
                                        <p:tgtEl>
                                          <p:spTgt spid="69"/>
                                        </p:tgtEl>
                                        <p:attrNameLst>
                                          <p:attrName>fill.type</p:attrName>
                                        </p:attrNameLst>
                                      </p:cBhvr>
                                      <p:to>
                                        <p:strVal val="solid"/>
                                      </p:to>
                                    </p:set>
                                    <p:set>
                                      <p:cBhvr>
                                        <p:cTn id="8" dur="1000" fill="hold"/>
                                        <p:tgtEl>
                                          <p:spTgt spid="69"/>
                                        </p:tgtEl>
                                        <p:attrNameLst>
                                          <p:attrName>fill.on</p:attrName>
                                        </p:attrNameLst>
                                      </p:cBhvr>
                                      <p:to>
                                        <p:strVal val="true"/>
                                      </p:to>
                                    </p:set>
                                  </p:childTnLst>
                                </p:cTn>
                              </p:par>
                            </p:childTnLst>
                          </p:cTn>
                        </p:par>
                        <p:par>
                          <p:cTn id="9" fill="hold">
                            <p:stCondLst>
                              <p:cond delay="1000"/>
                            </p:stCondLst>
                            <p:childTnLst>
                              <p:par>
                                <p:cTn id="10" presetID="1" presetClass="emph" presetSubtype="2" fill="hold" nodeType="afterEffect">
                                  <p:stCondLst>
                                    <p:cond delay="0"/>
                                  </p:stCondLst>
                                  <p:childTnLst>
                                    <p:animClr clrSpc="rgb" dir="cw">
                                      <p:cBhvr>
                                        <p:cTn id="11" dur="1000" fill="hold"/>
                                        <p:tgtEl>
                                          <p:spTgt spid="57"/>
                                        </p:tgtEl>
                                        <p:attrNameLst>
                                          <p:attrName>fillcolor</p:attrName>
                                        </p:attrNameLst>
                                      </p:cBhvr>
                                      <p:to>
                                        <a:srgbClr val="FFFF00"/>
                                      </p:to>
                                    </p:animClr>
                                    <p:set>
                                      <p:cBhvr>
                                        <p:cTn id="12" dur="1000" fill="hold"/>
                                        <p:tgtEl>
                                          <p:spTgt spid="57"/>
                                        </p:tgtEl>
                                        <p:attrNameLst>
                                          <p:attrName>fill.type</p:attrName>
                                        </p:attrNameLst>
                                      </p:cBhvr>
                                      <p:to>
                                        <p:strVal val="solid"/>
                                      </p:to>
                                    </p:set>
                                    <p:set>
                                      <p:cBhvr>
                                        <p:cTn id="13" dur="1000" fill="hold"/>
                                        <p:tgtEl>
                                          <p:spTgt spid="57"/>
                                        </p:tgtEl>
                                        <p:attrNameLst>
                                          <p:attrName>fill.on</p:attrName>
                                        </p:attrNameLst>
                                      </p:cBhvr>
                                      <p:to>
                                        <p:strVal val="true"/>
                                      </p:to>
                                    </p:set>
                                  </p:childTnLst>
                                </p:cTn>
                              </p:par>
                            </p:childTnLst>
                          </p:cTn>
                        </p:par>
                        <p:par>
                          <p:cTn id="14" fill="hold">
                            <p:stCondLst>
                              <p:cond delay="2000"/>
                            </p:stCondLst>
                            <p:childTnLst>
                              <p:par>
                                <p:cTn id="15" presetID="1" presetClass="emph" presetSubtype="2" fill="hold" grpId="0" nodeType="afterEffect">
                                  <p:stCondLst>
                                    <p:cond delay="0"/>
                                  </p:stCondLst>
                                  <p:childTnLst>
                                    <p:animClr clrSpc="rgb" dir="cw">
                                      <p:cBhvr>
                                        <p:cTn id="16" dur="1000" fill="hold"/>
                                        <p:tgtEl>
                                          <p:spTgt spid="59"/>
                                        </p:tgtEl>
                                        <p:attrNameLst>
                                          <p:attrName>fillcolor</p:attrName>
                                        </p:attrNameLst>
                                      </p:cBhvr>
                                      <p:to>
                                        <a:srgbClr val="FFFF00"/>
                                      </p:to>
                                    </p:animClr>
                                    <p:set>
                                      <p:cBhvr>
                                        <p:cTn id="17" dur="1000" fill="hold"/>
                                        <p:tgtEl>
                                          <p:spTgt spid="59"/>
                                        </p:tgtEl>
                                        <p:attrNameLst>
                                          <p:attrName>fill.type</p:attrName>
                                        </p:attrNameLst>
                                      </p:cBhvr>
                                      <p:to>
                                        <p:strVal val="solid"/>
                                      </p:to>
                                    </p:set>
                                    <p:set>
                                      <p:cBhvr>
                                        <p:cTn id="18" dur="1000" fill="hold"/>
                                        <p:tgtEl>
                                          <p:spTgt spid="59"/>
                                        </p:tgtEl>
                                        <p:attrNameLst>
                                          <p:attrName>fill.on</p:attrName>
                                        </p:attrNameLst>
                                      </p:cBhvr>
                                      <p:to>
                                        <p:strVal val="true"/>
                                      </p:to>
                                    </p:set>
                                  </p:childTnLst>
                                </p:cTn>
                              </p:par>
                            </p:childTnLst>
                          </p:cTn>
                        </p:par>
                        <p:par>
                          <p:cTn id="19" fill="hold">
                            <p:stCondLst>
                              <p:cond delay="3000"/>
                            </p:stCondLst>
                            <p:childTnLst>
                              <p:par>
                                <p:cTn id="20" presetID="1" presetClass="emph" presetSubtype="2" fill="hold" nodeType="afterEffect">
                                  <p:stCondLst>
                                    <p:cond delay="0"/>
                                  </p:stCondLst>
                                  <p:childTnLst>
                                    <p:animClr clrSpc="rgb" dir="cw">
                                      <p:cBhvr>
                                        <p:cTn id="21" dur="1000" fill="hold"/>
                                        <p:tgtEl>
                                          <p:spTgt spid="61"/>
                                        </p:tgtEl>
                                        <p:attrNameLst>
                                          <p:attrName>fillcolor</p:attrName>
                                        </p:attrNameLst>
                                      </p:cBhvr>
                                      <p:to>
                                        <a:srgbClr val="FFFF00"/>
                                      </p:to>
                                    </p:animClr>
                                    <p:set>
                                      <p:cBhvr>
                                        <p:cTn id="22" dur="1000" fill="hold"/>
                                        <p:tgtEl>
                                          <p:spTgt spid="61"/>
                                        </p:tgtEl>
                                        <p:attrNameLst>
                                          <p:attrName>fill.type</p:attrName>
                                        </p:attrNameLst>
                                      </p:cBhvr>
                                      <p:to>
                                        <p:strVal val="solid"/>
                                      </p:to>
                                    </p:set>
                                    <p:set>
                                      <p:cBhvr>
                                        <p:cTn id="23" dur="1000" fill="hold"/>
                                        <p:tgtEl>
                                          <p:spTgt spid="61"/>
                                        </p:tgtEl>
                                        <p:attrNameLst>
                                          <p:attrName>fill.on</p:attrName>
                                        </p:attrNameLst>
                                      </p:cBhvr>
                                      <p:to>
                                        <p:strVal val="true"/>
                                      </p:to>
                                    </p:set>
                                  </p:childTnLst>
                                </p:cTn>
                              </p:par>
                            </p:childTnLst>
                          </p:cTn>
                        </p:par>
                        <p:par>
                          <p:cTn id="24" fill="hold">
                            <p:stCondLst>
                              <p:cond delay="4000"/>
                            </p:stCondLst>
                            <p:childTnLst>
                              <p:par>
                                <p:cTn id="25" presetID="1" presetClass="emph" presetSubtype="2" fill="hold" nodeType="afterEffect">
                                  <p:stCondLst>
                                    <p:cond delay="0"/>
                                  </p:stCondLst>
                                  <p:childTnLst>
                                    <p:animClr clrSpc="rgb" dir="cw">
                                      <p:cBhvr>
                                        <p:cTn id="26" dur="1000" fill="hold"/>
                                        <p:tgtEl>
                                          <p:spTgt spid="63"/>
                                        </p:tgtEl>
                                        <p:attrNameLst>
                                          <p:attrName>fillcolor</p:attrName>
                                        </p:attrNameLst>
                                      </p:cBhvr>
                                      <p:to>
                                        <a:srgbClr val="FFFF00"/>
                                      </p:to>
                                    </p:animClr>
                                    <p:set>
                                      <p:cBhvr>
                                        <p:cTn id="27" dur="1000" fill="hold"/>
                                        <p:tgtEl>
                                          <p:spTgt spid="63"/>
                                        </p:tgtEl>
                                        <p:attrNameLst>
                                          <p:attrName>fill.type</p:attrName>
                                        </p:attrNameLst>
                                      </p:cBhvr>
                                      <p:to>
                                        <p:strVal val="solid"/>
                                      </p:to>
                                    </p:set>
                                    <p:set>
                                      <p:cBhvr>
                                        <p:cTn id="28" dur="1000" fill="hold"/>
                                        <p:tgtEl>
                                          <p:spTgt spid="63"/>
                                        </p:tgtEl>
                                        <p:attrNameLst>
                                          <p:attrName>fill.on</p:attrName>
                                        </p:attrNameLst>
                                      </p:cBhvr>
                                      <p:to>
                                        <p:strVal val="true"/>
                                      </p:to>
                                    </p:set>
                                  </p:childTnLst>
                                </p:cTn>
                              </p:par>
                            </p:childTnLst>
                          </p:cTn>
                        </p:par>
                        <p:par>
                          <p:cTn id="29" fill="hold">
                            <p:stCondLst>
                              <p:cond delay="5000"/>
                            </p:stCondLst>
                            <p:childTnLst>
                              <p:par>
                                <p:cTn id="30" presetID="1" presetClass="emph" presetSubtype="2" fill="hold" nodeType="afterEffect">
                                  <p:stCondLst>
                                    <p:cond delay="0"/>
                                  </p:stCondLst>
                                  <p:childTnLst>
                                    <p:animClr clrSpc="rgb" dir="cw">
                                      <p:cBhvr>
                                        <p:cTn id="31" dur="1000" fill="hold"/>
                                        <p:tgtEl>
                                          <p:spTgt spid="65"/>
                                        </p:tgtEl>
                                        <p:attrNameLst>
                                          <p:attrName>fillcolor</p:attrName>
                                        </p:attrNameLst>
                                      </p:cBhvr>
                                      <p:to>
                                        <a:srgbClr val="FFFF00"/>
                                      </p:to>
                                    </p:animClr>
                                    <p:set>
                                      <p:cBhvr>
                                        <p:cTn id="32" dur="1000" fill="hold"/>
                                        <p:tgtEl>
                                          <p:spTgt spid="65"/>
                                        </p:tgtEl>
                                        <p:attrNameLst>
                                          <p:attrName>fill.type</p:attrName>
                                        </p:attrNameLst>
                                      </p:cBhvr>
                                      <p:to>
                                        <p:strVal val="solid"/>
                                      </p:to>
                                    </p:set>
                                    <p:set>
                                      <p:cBhvr>
                                        <p:cTn id="33" dur="1000" fill="hold"/>
                                        <p:tgtEl>
                                          <p:spTgt spid="65"/>
                                        </p:tgtEl>
                                        <p:attrNameLst>
                                          <p:attrName>fill.on</p:attrName>
                                        </p:attrNameLst>
                                      </p:cBhvr>
                                      <p:to>
                                        <p:strVal val="true"/>
                                      </p:to>
                                    </p:set>
                                  </p:childTnLst>
                                </p:cTn>
                              </p:par>
                            </p:childTnLst>
                          </p:cTn>
                        </p:par>
                        <p:par>
                          <p:cTn id="34" fill="hold">
                            <p:stCondLst>
                              <p:cond delay="6000"/>
                            </p:stCondLst>
                            <p:childTnLst>
                              <p:par>
                                <p:cTn id="35" presetID="1" presetClass="emph" presetSubtype="2" fill="hold" nodeType="afterEffect">
                                  <p:stCondLst>
                                    <p:cond delay="0"/>
                                  </p:stCondLst>
                                  <p:childTnLst>
                                    <p:animClr clrSpc="rgb" dir="cw">
                                      <p:cBhvr>
                                        <p:cTn id="36" dur="1000" fill="hold"/>
                                        <p:tgtEl>
                                          <p:spTgt spid="67"/>
                                        </p:tgtEl>
                                        <p:attrNameLst>
                                          <p:attrName>fillcolor</p:attrName>
                                        </p:attrNameLst>
                                      </p:cBhvr>
                                      <p:to>
                                        <a:srgbClr val="FFFF00"/>
                                      </p:to>
                                    </p:animClr>
                                    <p:set>
                                      <p:cBhvr>
                                        <p:cTn id="37" dur="1000" fill="hold"/>
                                        <p:tgtEl>
                                          <p:spTgt spid="67"/>
                                        </p:tgtEl>
                                        <p:attrNameLst>
                                          <p:attrName>fill.type</p:attrName>
                                        </p:attrNameLst>
                                      </p:cBhvr>
                                      <p:to>
                                        <p:strVal val="solid"/>
                                      </p:to>
                                    </p:set>
                                    <p:set>
                                      <p:cBhvr>
                                        <p:cTn id="38" dur="1000" fill="hold"/>
                                        <p:tgtEl>
                                          <p:spTgt spid="6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763F-FFAB-E8CD-6B7F-908CB576FEDF}"/>
              </a:ext>
            </a:extLst>
          </p:cNvPr>
          <p:cNvSpPr>
            <a:spLocks noGrp="1"/>
          </p:cNvSpPr>
          <p:nvPr>
            <p:ph type="title"/>
          </p:nvPr>
        </p:nvSpPr>
        <p:spPr/>
        <p:txBody>
          <a:bodyPr/>
          <a:lstStyle/>
          <a:p>
            <a:r>
              <a:rPr lang="en-US" b="1" dirty="0"/>
              <a:t>Functional Capabilities</a:t>
            </a:r>
          </a:p>
        </p:txBody>
      </p:sp>
      <p:sp>
        <p:nvSpPr>
          <p:cNvPr id="3" name="Content Placeholder 2">
            <a:extLst>
              <a:ext uri="{FF2B5EF4-FFF2-40B4-BE49-F238E27FC236}">
                <a16:creationId xmlns:a16="http://schemas.microsoft.com/office/drawing/2014/main" id="{FFB2F3C5-0446-3B63-36A6-72033A9CCE9A}"/>
              </a:ext>
            </a:extLst>
          </p:cNvPr>
          <p:cNvSpPr>
            <a:spLocks noGrp="1"/>
          </p:cNvSpPr>
          <p:nvPr>
            <p:ph idx="1"/>
          </p:nvPr>
        </p:nvSpPr>
        <p:spPr>
          <a:xfrm>
            <a:off x="568388" y="1561401"/>
            <a:ext cx="7392400" cy="4351338"/>
          </a:xfrm>
        </p:spPr>
        <p:txBody>
          <a:bodyPr>
            <a:normAutofit fontScale="85000" lnSpcReduction="10000"/>
          </a:bodyPr>
          <a:lstStyle/>
          <a:p>
            <a:pPr marL="342900" indent="-342900">
              <a:lnSpc>
                <a:spcPct val="150000"/>
              </a:lnSpc>
              <a:buFont typeface="+mj-lt"/>
              <a:buAutoNum type="arabicPeriod"/>
            </a:pPr>
            <a:r>
              <a:rPr lang="en-US" sz="1800" b="1" dirty="0"/>
              <a:t>Custody Transfer: </a:t>
            </a:r>
            <a:r>
              <a:rPr lang="en-US" sz="1800" dirty="0"/>
              <a:t>By limiting the minimum value to guarantee and acceptable level of accuracy, it reduces non-invoiced leakages for low demand scenarios.</a:t>
            </a:r>
            <a:endParaRPr lang="en-US" sz="1800" b="1" dirty="0"/>
          </a:p>
          <a:p>
            <a:pPr marL="342900" indent="-342900">
              <a:lnSpc>
                <a:spcPct val="150000"/>
              </a:lnSpc>
              <a:buFont typeface="+mj-lt"/>
              <a:buAutoNum type="arabicPeriod"/>
            </a:pPr>
            <a:r>
              <a:rPr lang="en-US" sz="1800" b="1" dirty="0"/>
              <a:t>Pressure Control: </a:t>
            </a:r>
            <a:r>
              <a:rPr lang="en-US" sz="1800" dirty="0"/>
              <a:t>The RAF provides a smart modulation of distribution pressure based on the consumption profile allowing a reduction in average distribution pressure.</a:t>
            </a:r>
            <a:endParaRPr lang="en-US" sz="1800" b="1" dirty="0"/>
          </a:p>
          <a:p>
            <a:pPr marL="342900" indent="-342900">
              <a:lnSpc>
                <a:spcPct val="150000"/>
              </a:lnSpc>
              <a:buFont typeface="+mj-lt"/>
              <a:buAutoNum type="arabicPeriod"/>
            </a:pPr>
            <a:r>
              <a:rPr lang="en-US" sz="1800" b="1" dirty="0"/>
              <a:t>Capacity Management: </a:t>
            </a:r>
            <a:r>
              <a:rPr lang="en-US" sz="1800" dirty="0"/>
              <a:t>The RAF manages the </a:t>
            </a:r>
            <a:r>
              <a:rPr lang="en-US" sz="1800" i="1" dirty="0"/>
              <a:t>capacity of the station itself </a:t>
            </a:r>
            <a:r>
              <a:rPr lang="en-US" sz="1800" dirty="0"/>
              <a:t>by balancing the gas flow, pressure levels and equipment workload  automatically, it ensures we deliver the maximum safe output without stressing the system.</a:t>
            </a:r>
            <a:endParaRPr lang="en-US" sz="1800" b="1" dirty="0"/>
          </a:p>
          <a:p>
            <a:pPr marL="342900" indent="-342900">
              <a:lnSpc>
                <a:spcPct val="150000"/>
              </a:lnSpc>
              <a:buFont typeface="+mj-lt"/>
              <a:buAutoNum type="arabicPeriod"/>
            </a:pPr>
            <a:r>
              <a:rPr lang="en-US" sz="1800" b="1" dirty="0"/>
              <a:t>Gas heating management: </a:t>
            </a:r>
            <a:r>
              <a:rPr lang="en-US" sz="1800" dirty="0"/>
              <a:t>The RAF system optimizes the gas heating system, used when necessary to increase the gas temperature. This will allow considerable savings</a:t>
            </a:r>
            <a:endParaRPr lang="en-US" sz="1800" b="1" dirty="0"/>
          </a:p>
        </p:txBody>
      </p:sp>
      <p:pic>
        <p:nvPicPr>
          <p:cNvPr id="12" name="Picture 11">
            <a:extLst>
              <a:ext uri="{FF2B5EF4-FFF2-40B4-BE49-F238E27FC236}">
                <a16:creationId xmlns:a16="http://schemas.microsoft.com/office/drawing/2014/main" id="{4C3A1A2A-87CC-C5E1-6C99-E15D2A6591A3}"/>
              </a:ext>
            </a:extLst>
          </p:cNvPr>
          <p:cNvPicPr>
            <a:picLocks noChangeAspect="1"/>
          </p:cNvPicPr>
          <p:nvPr/>
        </p:nvPicPr>
        <p:blipFill>
          <a:blip r:embed="rId3"/>
          <a:stretch>
            <a:fillRect/>
          </a:stretch>
        </p:blipFill>
        <p:spPr>
          <a:xfrm>
            <a:off x="8265615" y="3816757"/>
            <a:ext cx="3327140" cy="2450227"/>
          </a:xfrm>
          <a:prstGeom prst="rect">
            <a:avLst/>
          </a:prstGeom>
        </p:spPr>
      </p:pic>
      <p:pic>
        <p:nvPicPr>
          <p:cNvPr id="14" name="Picture 13">
            <a:extLst>
              <a:ext uri="{FF2B5EF4-FFF2-40B4-BE49-F238E27FC236}">
                <a16:creationId xmlns:a16="http://schemas.microsoft.com/office/drawing/2014/main" id="{5648668A-4D49-503D-CD17-83A935F61069}"/>
              </a:ext>
            </a:extLst>
          </p:cNvPr>
          <p:cNvPicPr>
            <a:picLocks noChangeAspect="1"/>
          </p:cNvPicPr>
          <p:nvPr/>
        </p:nvPicPr>
        <p:blipFill>
          <a:blip r:embed="rId4"/>
          <a:stretch>
            <a:fillRect/>
          </a:stretch>
        </p:blipFill>
        <p:spPr>
          <a:xfrm>
            <a:off x="8605457" y="2084850"/>
            <a:ext cx="3292125" cy="1912786"/>
          </a:xfrm>
          <a:prstGeom prst="rect">
            <a:avLst/>
          </a:prstGeom>
        </p:spPr>
      </p:pic>
      <p:pic>
        <p:nvPicPr>
          <p:cNvPr id="16" name="Picture 15">
            <a:extLst>
              <a:ext uri="{FF2B5EF4-FFF2-40B4-BE49-F238E27FC236}">
                <a16:creationId xmlns:a16="http://schemas.microsoft.com/office/drawing/2014/main" id="{C9492341-B26C-008F-46ED-B7212763DE64}"/>
              </a:ext>
            </a:extLst>
          </p:cNvPr>
          <p:cNvPicPr>
            <a:picLocks noChangeAspect="1"/>
          </p:cNvPicPr>
          <p:nvPr/>
        </p:nvPicPr>
        <p:blipFill>
          <a:blip r:embed="rId5"/>
          <a:stretch>
            <a:fillRect/>
          </a:stretch>
        </p:blipFill>
        <p:spPr>
          <a:xfrm>
            <a:off x="7829636" y="681947"/>
            <a:ext cx="2099549" cy="1325563"/>
          </a:xfrm>
          <a:prstGeom prst="rect">
            <a:avLst/>
          </a:prstGeom>
        </p:spPr>
      </p:pic>
      <p:pic>
        <p:nvPicPr>
          <p:cNvPr id="18" name="Picture 17">
            <a:extLst>
              <a:ext uri="{FF2B5EF4-FFF2-40B4-BE49-F238E27FC236}">
                <a16:creationId xmlns:a16="http://schemas.microsoft.com/office/drawing/2014/main" id="{D641CB3D-B6F8-A2F0-B73D-2EF3498DE5D1}"/>
              </a:ext>
            </a:extLst>
          </p:cNvPr>
          <p:cNvPicPr>
            <a:picLocks noChangeAspect="1"/>
          </p:cNvPicPr>
          <p:nvPr/>
        </p:nvPicPr>
        <p:blipFill>
          <a:blip r:embed="rId6"/>
          <a:stretch>
            <a:fillRect/>
          </a:stretch>
        </p:blipFill>
        <p:spPr>
          <a:xfrm>
            <a:off x="9929185" y="365125"/>
            <a:ext cx="2122614" cy="1642385"/>
          </a:xfrm>
          <a:prstGeom prst="rect">
            <a:avLst/>
          </a:prstGeom>
        </p:spPr>
      </p:pic>
      <p:pic>
        <p:nvPicPr>
          <p:cNvPr id="4" name="Picture 3">
            <a:extLst>
              <a:ext uri="{FF2B5EF4-FFF2-40B4-BE49-F238E27FC236}">
                <a16:creationId xmlns:a16="http://schemas.microsoft.com/office/drawing/2014/main" id="{5E1C6B8D-DEA9-AB51-330C-79D6757BF1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245" y="5822253"/>
            <a:ext cx="1577318" cy="889462"/>
          </a:xfrm>
          <a:prstGeom prst="rect">
            <a:avLst/>
          </a:prstGeom>
        </p:spPr>
      </p:pic>
    </p:spTree>
    <p:extLst>
      <p:ext uri="{BB962C8B-B14F-4D97-AF65-F5344CB8AC3E}">
        <p14:creationId xmlns:p14="http://schemas.microsoft.com/office/powerpoint/2010/main" val="109479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3E42C-27E2-E7E4-EEAE-0340B39B61D0}"/>
              </a:ext>
            </a:extLst>
          </p:cNvPr>
          <p:cNvSpPr>
            <a:spLocks noGrp="1"/>
          </p:cNvSpPr>
          <p:nvPr>
            <p:ph type="title"/>
          </p:nvPr>
        </p:nvSpPr>
        <p:spPr/>
        <p:txBody>
          <a:bodyPr/>
          <a:lstStyle/>
          <a:p>
            <a:r>
              <a:rPr lang="en-US" b="1" dirty="0"/>
              <a:t>Benefits</a:t>
            </a:r>
          </a:p>
        </p:txBody>
      </p:sp>
      <p:graphicFrame>
        <p:nvGraphicFramePr>
          <p:cNvPr id="4" name="Content Placeholder 2">
            <a:extLst>
              <a:ext uri="{FF2B5EF4-FFF2-40B4-BE49-F238E27FC236}">
                <a16:creationId xmlns:a16="http://schemas.microsoft.com/office/drawing/2014/main" id="{8FB2A534-464C-E6F6-C3C1-CAEFFAE7AE91}"/>
              </a:ext>
            </a:extLst>
          </p:cNvPr>
          <p:cNvGraphicFramePr>
            <a:graphicFrameLocks/>
          </p:cNvGraphicFramePr>
          <p:nvPr>
            <p:extLst>
              <p:ext uri="{D42A27DB-BD31-4B8C-83A1-F6EECF244321}">
                <p14:modId xmlns:p14="http://schemas.microsoft.com/office/powerpoint/2010/main" val="2804954991"/>
              </p:ext>
            </p:extLst>
          </p:nvPr>
        </p:nvGraphicFramePr>
        <p:xfrm>
          <a:off x="622764" y="1852554"/>
          <a:ext cx="5110216" cy="157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83D7B3B-BC08-AD27-B11B-216488FB104F}"/>
              </a:ext>
            </a:extLst>
          </p:cNvPr>
          <p:cNvPicPr>
            <a:picLocks noChangeAspect="1"/>
          </p:cNvPicPr>
          <p:nvPr/>
        </p:nvPicPr>
        <p:blipFill>
          <a:blip r:embed="rId8"/>
          <a:stretch>
            <a:fillRect/>
          </a:stretch>
        </p:blipFill>
        <p:spPr>
          <a:xfrm>
            <a:off x="622764" y="3429000"/>
            <a:ext cx="5963774" cy="3279048"/>
          </a:xfrm>
          <a:prstGeom prst="rect">
            <a:avLst/>
          </a:prstGeom>
        </p:spPr>
      </p:pic>
      <p:pic>
        <p:nvPicPr>
          <p:cNvPr id="6" name="Picture 2" descr="Bath heaters - CEBA S.r.l.">
            <a:extLst>
              <a:ext uri="{FF2B5EF4-FFF2-40B4-BE49-F238E27FC236}">
                <a16:creationId xmlns:a16="http://schemas.microsoft.com/office/drawing/2014/main" id="{5F801678-7A08-59D0-0BE1-92CBCFB6A9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0740" y="1852554"/>
            <a:ext cx="4493643" cy="44936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E973D1-377E-C766-7D8D-2E9C451D96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27156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43D0-1E14-4DDC-A91A-73BA3EF80972}"/>
              </a:ext>
            </a:extLst>
          </p:cNvPr>
          <p:cNvSpPr>
            <a:spLocks noGrp="1"/>
          </p:cNvSpPr>
          <p:nvPr>
            <p:ph type="title"/>
          </p:nvPr>
        </p:nvSpPr>
        <p:spPr>
          <a:xfrm>
            <a:off x="419365" y="171450"/>
            <a:ext cx="11353271" cy="815340"/>
          </a:xfrm>
        </p:spPr>
        <p:txBody>
          <a:bodyPr>
            <a:noAutofit/>
          </a:bodyPr>
          <a:lstStyle/>
          <a:p>
            <a:r>
              <a:rPr lang="en-US" sz="3600" b="1" dirty="0"/>
              <a:t>Natural Gas Skids - Gas Conditioning Solution - PRMS</a:t>
            </a:r>
          </a:p>
        </p:txBody>
      </p:sp>
      <p:sp>
        <p:nvSpPr>
          <p:cNvPr id="4" name="Footer Placeholder 3">
            <a:extLst>
              <a:ext uri="{FF2B5EF4-FFF2-40B4-BE49-F238E27FC236}">
                <a16:creationId xmlns:a16="http://schemas.microsoft.com/office/drawing/2014/main" id="{65538D0F-1DAF-4082-BE32-04A8C8B4A5B2}"/>
              </a:ext>
            </a:extLst>
          </p:cNvPr>
          <p:cNvSpPr>
            <a:spLocks noGrp="1"/>
          </p:cNvSpPr>
          <p:nvPr>
            <p:ph type="ftr" sz="quarter" idx="3"/>
          </p:nvPr>
        </p:nvSpPr>
        <p:spPr>
          <a:xfrm>
            <a:off x="503238" y="7862887"/>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1000" kern="1200" dirty="0">
                <a:solidFill>
                  <a:schemeClr val="bg2"/>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a:lstStyle>
          <a:p>
            <a:pPr>
              <a:defRPr/>
            </a:pPr>
            <a:r>
              <a:rPr lang="en-US"/>
              <a:t>Emerson Confidential</a:t>
            </a:r>
            <a:endParaRPr lang="en-US" dirty="0"/>
          </a:p>
        </p:txBody>
      </p:sp>
      <p:sp>
        <p:nvSpPr>
          <p:cNvPr id="5" name="Slide Number Placeholder 4">
            <a:extLst>
              <a:ext uri="{FF2B5EF4-FFF2-40B4-BE49-F238E27FC236}">
                <a16:creationId xmlns:a16="http://schemas.microsoft.com/office/drawing/2014/main" id="{29D3BFBF-611B-40EC-AA56-217BFC8BE3EB}"/>
              </a:ext>
            </a:extLst>
          </p:cNvPr>
          <p:cNvSpPr>
            <a:spLocks noGrp="1"/>
          </p:cNvSpPr>
          <p:nvPr>
            <p:ph type="sldNum" sz="quarter" idx="4294967295"/>
          </p:nvPr>
        </p:nvSpPr>
        <p:spPr>
          <a:xfrm>
            <a:off x="11406188" y="6549761"/>
            <a:ext cx="785813" cy="206375"/>
          </a:xfrm>
        </p:spPr>
        <p:txBody>
          <a:bodyPr/>
          <a:lstStyle/>
          <a:p>
            <a:fld id="{B3618E82-2635-4133-8350-4252D6B2AEF7}" type="slidenum">
              <a:rPr lang="en-US" smtClean="0"/>
              <a:pPr/>
              <a:t>7</a:t>
            </a:fld>
            <a:endParaRPr lang="en-US"/>
          </a:p>
        </p:txBody>
      </p:sp>
      <p:grpSp>
        <p:nvGrpSpPr>
          <p:cNvPr id="15" name="Group 30">
            <a:extLst>
              <a:ext uri="{FF2B5EF4-FFF2-40B4-BE49-F238E27FC236}">
                <a16:creationId xmlns:a16="http://schemas.microsoft.com/office/drawing/2014/main" id="{51F370EC-76AB-45E9-BFBC-E9E20EB5B8F2}"/>
              </a:ext>
            </a:extLst>
          </p:cNvPr>
          <p:cNvGrpSpPr/>
          <p:nvPr/>
        </p:nvGrpSpPr>
        <p:grpSpPr>
          <a:xfrm>
            <a:off x="3467100" y="2436137"/>
            <a:ext cx="5257800" cy="2133600"/>
            <a:chOff x="609600" y="1905000"/>
            <a:chExt cx="8072308" cy="4101278"/>
          </a:xfrm>
        </p:grpSpPr>
        <p:pic>
          <p:nvPicPr>
            <p:cNvPr id="16" name="Picture 15" descr="SDXTMPPPT01.emf">
              <a:extLst>
                <a:ext uri="{FF2B5EF4-FFF2-40B4-BE49-F238E27FC236}">
                  <a16:creationId xmlns:a16="http://schemas.microsoft.com/office/drawing/2014/main" id="{DEA266C6-FD39-48F5-8F65-15B458B546CE}"/>
                </a:ext>
              </a:extLst>
            </p:cNvPr>
            <p:cNvPicPr>
              <a:picLocks noChangeAspect="1"/>
            </p:cNvPicPr>
            <p:nvPr/>
          </p:nvPicPr>
          <p:blipFill>
            <a:blip r:embed="rId3" cstate="print"/>
            <a:srcRect t="21795"/>
            <a:stretch>
              <a:fillRect/>
            </a:stretch>
          </p:blipFill>
          <p:spPr>
            <a:xfrm>
              <a:off x="609600" y="1905000"/>
              <a:ext cx="8072308" cy="4101278"/>
            </a:xfrm>
            <a:prstGeom prst="rect">
              <a:avLst/>
            </a:prstGeom>
            <a:ln w="19050">
              <a:solidFill>
                <a:srgbClr val="000000"/>
              </a:solidFill>
            </a:ln>
          </p:spPr>
        </p:pic>
        <p:sp>
          <p:nvSpPr>
            <p:cNvPr id="17" name="Rectangle 16">
              <a:extLst>
                <a:ext uri="{FF2B5EF4-FFF2-40B4-BE49-F238E27FC236}">
                  <a16:creationId xmlns:a16="http://schemas.microsoft.com/office/drawing/2014/main" id="{A89A0743-2AD4-4374-9CD1-A6804F1C5346}"/>
                </a:ext>
              </a:extLst>
            </p:cNvPr>
            <p:cNvSpPr/>
            <p:nvPr/>
          </p:nvSpPr>
          <p:spPr>
            <a:xfrm>
              <a:off x="7086600" y="2057400"/>
              <a:ext cx="609600" cy="1752600"/>
            </a:xfrm>
            <a:prstGeom prst="rect">
              <a:avLst/>
            </a:prstGeom>
            <a:noFill/>
            <a:ln w="317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en-US" dirty="0">
                <a:solidFill>
                  <a:srgbClr val="FFFFFF"/>
                </a:solidFill>
                <a:latin typeface="Arial"/>
              </a:endParaRPr>
            </a:p>
          </p:txBody>
        </p:sp>
        <p:sp>
          <p:nvSpPr>
            <p:cNvPr id="18" name="Rectangle 17">
              <a:extLst>
                <a:ext uri="{FF2B5EF4-FFF2-40B4-BE49-F238E27FC236}">
                  <a16:creationId xmlns:a16="http://schemas.microsoft.com/office/drawing/2014/main" id="{816A5BB7-9932-455F-9D17-0C83A126293E}"/>
                </a:ext>
              </a:extLst>
            </p:cNvPr>
            <p:cNvSpPr/>
            <p:nvPr/>
          </p:nvSpPr>
          <p:spPr>
            <a:xfrm>
              <a:off x="6553200" y="3657600"/>
              <a:ext cx="609600" cy="609600"/>
            </a:xfrm>
            <a:prstGeom prst="rect">
              <a:avLst/>
            </a:prstGeom>
            <a:noFill/>
            <a:ln w="317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en-US" dirty="0">
                <a:solidFill>
                  <a:srgbClr val="FFFFFF"/>
                </a:solidFill>
                <a:latin typeface="Arial"/>
              </a:endParaRPr>
            </a:p>
          </p:txBody>
        </p:sp>
        <p:sp>
          <p:nvSpPr>
            <p:cNvPr id="19" name="Rectangle 18">
              <a:extLst>
                <a:ext uri="{FF2B5EF4-FFF2-40B4-BE49-F238E27FC236}">
                  <a16:creationId xmlns:a16="http://schemas.microsoft.com/office/drawing/2014/main" id="{A10CFF36-C0F3-4E84-9B65-21E2F8186373}"/>
                </a:ext>
              </a:extLst>
            </p:cNvPr>
            <p:cNvSpPr/>
            <p:nvPr/>
          </p:nvSpPr>
          <p:spPr>
            <a:xfrm>
              <a:off x="2286000" y="2057400"/>
              <a:ext cx="762000" cy="2590800"/>
            </a:xfrm>
            <a:prstGeom prst="rect">
              <a:avLst/>
            </a:prstGeom>
            <a:noFill/>
            <a:ln w="317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en-US" dirty="0">
                <a:solidFill>
                  <a:srgbClr val="FFFFFF"/>
                </a:solidFill>
                <a:latin typeface="Arial"/>
              </a:endParaRPr>
            </a:p>
          </p:txBody>
        </p:sp>
        <p:sp>
          <p:nvSpPr>
            <p:cNvPr id="22" name="Rectangle 21">
              <a:extLst>
                <a:ext uri="{FF2B5EF4-FFF2-40B4-BE49-F238E27FC236}">
                  <a16:creationId xmlns:a16="http://schemas.microsoft.com/office/drawing/2014/main" id="{4107F0A9-A055-4580-A7BF-9441A2A17B4A}"/>
                </a:ext>
              </a:extLst>
            </p:cNvPr>
            <p:cNvSpPr/>
            <p:nvPr/>
          </p:nvSpPr>
          <p:spPr>
            <a:xfrm>
              <a:off x="3276600" y="2057400"/>
              <a:ext cx="1295400" cy="2590800"/>
            </a:xfrm>
            <a:prstGeom prst="rect">
              <a:avLst/>
            </a:prstGeom>
            <a:noFill/>
            <a:ln w="317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en-US" dirty="0">
                <a:solidFill>
                  <a:srgbClr val="FFFFFF"/>
                </a:solidFill>
                <a:latin typeface="Arial"/>
              </a:endParaRPr>
            </a:p>
          </p:txBody>
        </p:sp>
        <p:sp>
          <p:nvSpPr>
            <p:cNvPr id="27" name="Rectangle 26">
              <a:extLst>
                <a:ext uri="{FF2B5EF4-FFF2-40B4-BE49-F238E27FC236}">
                  <a16:creationId xmlns:a16="http://schemas.microsoft.com/office/drawing/2014/main" id="{9ECBCBA8-FD94-4452-A75B-BFA8AF458CB0}"/>
                </a:ext>
              </a:extLst>
            </p:cNvPr>
            <p:cNvSpPr/>
            <p:nvPr/>
          </p:nvSpPr>
          <p:spPr>
            <a:xfrm>
              <a:off x="4876800" y="2057400"/>
              <a:ext cx="533400" cy="2590800"/>
            </a:xfrm>
            <a:prstGeom prst="rect">
              <a:avLst/>
            </a:prstGeom>
            <a:noFill/>
            <a:ln w="317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en-US" dirty="0">
                <a:solidFill>
                  <a:srgbClr val="FFFFFF"/>
                </a:solidFill>
                <a:latin typeface="Arial"/>
              </a:endParaRPr>
            </a:p>
          </p:txBody>
        </p:sp>
        <p:sp>
          <p:nvSpPr>
            <p:cNvPr id="28" name="Rectangle 27">
              <a:extLst>
                <a:ext uri="{FF2B5EF4-FFF2-40B4-BE49-F238E27FC236}">
                  <a16:creationId xmlns:a16="http://schemas.microsoft.com/office/drawing/2014/main" id="{B860EC79-14FD-43B4-8293-DCBE0F8B12A3}"/>
                </a:ext>
              </a:extLst>
            </p:cNvPr>
            <p:cNvSpPr/>
            <p:nvPr/>
          </p:nvSpPr>
          <p:spPr>
            <a:xfrm>
              <a:off x="1377630" y="2057400"/>
              <a:ext cx="761999" cy="2590800"/>
            </a:xfrm>
            <a:prstGeom prst="rect">
              <a:avLst/>
            </a:prstGeom>
            <a:noFill/>
            <a:ln w="317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en-US" dirty="0">
                <a:solidFill>
                  <a:srgbClr val="FFFFFF"/>
                </a:solidFill>
                <a:latin typeface="Arial"/>
              </a:endParaRPr>
            </a:p>
          </p:txBody>
        </p:sp>
      </p:grpSp>
      <p:sp>
        <p:nvSpPr>
          <p:cNvPr id="31" name="Bent-Up Arrow 34">
            <a:extLst>
              <a:ext uri="{FF2B5EF4-FFF2-40B4-BE49-F238E27FC236}">
                <a16:creationId xmlns:a16="http://schemas.microsoft.com/office/drawing/2014/main" id="{0FD284FD-B86F-4E4B-9061-BE4C67686667}"/>
              </a:ext>
            </a:extLst>
          </p:cNvPr>
          <p:cNvSpPr/>
          <p:nvPr/>
        </p:nvSpPr>
        <p:spPr bwMode="auto">
          <a:xfrm>
            <a:off x="4601387" y="2053115"/>
            <a:ext cx="1608913" cy="381000"/>
          </a:xfrm>
          <a:prstGeom prst="bentUpArrow">
            <a:avLst/>
          </a:prstGeom>
          <a:solidFill>
            <a:schemeClr val="accent1"/>
          </a:solidFill>
          <a:ln w="9525" cap="flat" cmpd="sng" algn="ctr">
            <a:solidFill>
              <a:srgbClr val="000000"/>
            </a:solidFill>
            <a:prstDash val="solid"/>
            <a:round/>
            <a:headEnd type="none" w="med" len="med"/>
            <a:tailEnd type="none" w="med" len="med"/>
          </a:ln>
          <a:effectLst/>
          <a:scene3d>
            <a:camera prst="orthographicFront">
              <a:rot lat="19799989" lon="10799999" rev="10799999"/>
            </a:camera>
            <a:lightRig rig="threePt" dir="t"/>
          </a:scene3d>
        </p:spPr>
        <p:txBody>
          <a:bodyPr vert="horz" wrap="none" lIns="91440" tIns="45720" rIns="91440" bIns="45720" numCol="1" rtlCol="0" anchor="ctr" anchorCtr="0" compatLnSpc="1">
            <a:prstTxWarp prst="textNoShape">
              <a:avLst/>
            </a:prstTxWarp>
          </a:bodyPr>
          <a:lstStyle/>
          <a:p>
            <a:pPr algn="ctr" defTabSz="914363" eaLnBrk="0" fontAlgn="base" hangingPunct="0">
              <a:spcBef>
                <a:spcPct val="0"/>
              </a:spcBef>
              <a:spcAft>
                <a:spcPct val="0"/>
              </a:spcAft>
              <a:defRPr/>
            </a:pPr>
            <a:endParaRPr lang="en-US" sz="2400">
              <a:solidFill>
                <a:srgbClr val="000000"/>
              </a:solidFill>
              <a:latin typeface="Arial" charset="0"/>
            </a:endParaRPr>
          </a:p>
        </p:txBody>
      </p:sp>
      <p:grpSp>
        <p:nvGrpSpPr>
          <p:cNvPr id="33" name="Group 37">
            <a:extLst>
              <a:ext uri="{FF2B5EF4-FFF2-40B4-BE49-F238E27FC236}">
                <a16:creationId xmlns:a16="http://schemas.microsoft.com/office/drawing/2014/main" id="{95264290-EC5E-4C17-A9CC-646A281CA6A5}"/>
              </a:ext>
            </a:extLst>
          </p:cNvPr>
          <p:cNvGrpSpPr/>
          <p:nvPr/>
        </p:nvGrpSpPr>
        <p:grpSpPr>
          <a:xfrm>
            <a:off x="912803" y="1140737"/>
            <a:ext cx="3688584" cy="1219200"/>
            <a:chOff x="501028" y="1219200"/>
            <a:chExt cx="3537572" cy="1143000"/>
          </a:xfrm>
        </p:grpSpPr>
        <p:pic>
          <p:nvPicPr>
            <p:cNvPr id="34" name="Picture 33">
              <a:extLst>
                <a:ext uri="{FF2B5EF4-FFF2-40B4-BE49-F238E27FC236}">
                  <a16:creationId xmlns:a16="http://schemas.microsoft.com/office/drawing/2014/main" id="{8B92C28F-F9EC-47E0-A5AB-148975DA7AE2}"/>
                </a:ext>
              </a:extLst>
            </p:cNvPr>
            <p:cNvPicPr/>
            <p:nvPr/>
          </p:nvPicPr>
          <p:blipFill>
            <a:blip r:embed="rId4" cstate="print"/>
            <a:srcRect/>
            <a:stretch>
              <a:fillRect/>
            </a:stretch>
          </p:blipFill>
          <p:spPr bwMode="auto">
            <a:xfrm>
              <a:off x="533400" y="1219200"/>
              <a:ext cx="3505200" cy="1143000"/>
            </a:xfrm>
            <a:prstGeom prst="rect">
              <a:avLst/>
            </a:prstGeom>
            <a:noFill/>
            <a:ln w="19050">
              <a:solidFill>
                <a:srgbClr val="000000"/>
              </a:solidFill>
              <a:miter lim="800000"/>
              <a:headEnd/>
              <a:tailEnd/>
            </a:ln>
          </p:spPr>
        </p:pic>
        <p:sp>
          <p:nvSpPr>
            <p:cNvPr id="35" name="Rectangle 34">
              <a:extLst>
                <a:ext uri="{FF2B5EF4-FFF2-40B4-BE49-F238E27FC236}">
                  <a16:creationId xmlns:a16="http://schemas.microsoft.com/office/drawing/2014/main" id="{06F06D01-7AF6-435D-98D4-01D70411FC48}"/>
                </a:ext>
              </a:extLst>
            </p:cNvPr>
            <p:cNvSpPr/>
            <p:nvPr/>
          </p:nvSpPr>
          <p:spPr bwMode="auto">
            <a:xfrm>
              <a:off x="501028" y="1249952"/>
              <a:ext cx="1523848" cy="21640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defTabSz="914363" eaLnBrk="0" fontAlgn="base" hangingPunct="0">
                <a:spcBef>
                  <a:spcPct val="0"/>
                </a:spcBef>
                <a:spcAft>
                  <a:spcPct val="0"/>
                </a:spcAft>
                <a:defRPr/>
              </a:pPr>
              <a:r>
                <a:rPr lang="en-US" sz="900" b="1" i="1" dirty="0">
                  <a:solidFill>
                    <a:srgbClr val="3F4040"/>
                  </a:solidFill>
                  <a:latin typeface="Arial" pitchFamily="34" charset="0"/>
                </a:rPr>
                <a:t>Gas Conditioning System</a:t>
              </a:r>
            </a:p>
          </p:txBody>
        </p:sp>
      </p:grpSp>
      <p:grpSp>
        <p:nvGrpSpPr>
          <p:cNvPr id="36" name="Group 38">
            <a:extLst>
              <a:ext uri="{FF2B5EF4-FFF2-40B4-BE49-F238E27FC236}">
                <a16:creationId xmlns:a16="http://schemas.microsoft.com/office/drawing/2014/main" id="{60C49F3E-32DE-4E4E-9027-F48A458F431F}"/>
              </a:ext>
            </a:extLst>
          </p:cNvPr>
          <p:cNvGrpSpPr/>
          <p:nvPr/>
        </p:nvGrpSpPr>
        <p:grpSpPr>
          <a:xfrm>
            <a:off x="9323949" y="3266328"/>
            <a:ext cx="2436603" cy="1553084"/>
            <a:chOff x="2844883" y="4320233"/>
            <a:chExt cx="1959985" cy="1300445"/>
          </a:xfrm>
        </p:grpSpPr>
        <p:pic>
          <p:nvPicPr>
            <p:cNvPr id="37" name="Picture 8">
              <a:extLst>
                <a:ext uri="{FF2B5EF4-FFF2-40B4-BE49-F238E27FC236}">
                  <a16:creationId xmlns:a16="http://schemas.microsoft.com/office/drawing/2014/main" id="{AE495C44-AAA0-45F3-8BC7-B4F8CB8800B0}"/>
                </a:ext>
              </a:extLst>
            </p:cNvPr>
            <p:cNvPicPr>
              <a:picLocks noChangeAspect="1" noChangeArrowheads="1"/>
            </p:cNvPicPr>
            <p:nvPr/>
          </p:nvPicPr>
          <p:blipFill>
            <a:blip r:embed="rId5" cstate="print"/>
            <a:srcRect/>
            <a:stretch>
              <a:fillRect/>
            </a:stretch>
          </p:blipFill>
          <p:spPr bwMode="auto">
            <a:xfrm>
              <a:off x="2844883" y="4322618"/>
              <a:ext cx="1959985" cy="1298060"/>
            </a:xfrm>
            <a:prstGeom prst="rect">
              <a:avLst/>
            </a:prstGeom>
            <a:noFill/>
            <a:ln w="19050">
              <a:solidFill>
                <a:schemeClr val="tx1"/>
              </a:solidFill>
              <a:miter lim="800000"/>
              <a:headEnd/>
              <a:tailEnd/>
            </a:ln>
          </p:spPr>
        </p:pic>
        <p:sp>
          <p:nvSpPr>
            <p:cNvPr id="38" name="Rectangle 37">
              <a:extLst>
                <a:ext uri="{FF2B5EF4-FFF2-40B4-BE49-F238E27FC236}">
                  <a16:creationId xmlns:a16="http://schemas.microsoft.com/office/drawing/2014/main" id="{6A1B3692-523D-480B-AC4F-92BA579B80BA}"/>
                </a:ext>
              </a:extLst>
            </p:cNvPr>
            <p:cNvSpPr/>
            <p:nvPr/>
          </p:nvSpPr>
          <p:spPr bwMode="auto">
            <a:xfrm>
              <a:off x="2896034" y="4320233"/>
              <a:ext cx="978946" cy="193283"/>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defTabSz="914363" eaLnBrk="0" fontAlgn="base" hangingPunct="0">
                <a:spcBef>
                  <a:spcPct val="0"/>
                </a:spcBef>
                <a:spcAft>
                  <a:spcPct val="0"/>
                </a:spcAft>
                <a:defRPr/>
              </a:pPr>
              <a:r>
                <a:rPr lang="en-US" sz="900" b="1" i="1" dirty="0">
                  <a:solidFill>
                    <a:srgbClr val="3F4040"/>
                  </a:solidFill>
                  <a:latin typeface="Arial" pitchFamily="34" charset="0"/>
                </a:rPr>
                <a:t>Odorizing Solution</a:t>
              </a:r>
            </a:p>
          </p:txBody>
        </p:sp>
      </p:grpSp>
      <p:grpSp>
        <p:nvGrpSpPr>
          <p:cNvPr id="39" name="Group 45">
            <a:extLst>
              <a:ext uri="{FF2B5EF4-FFF2-40B4-BE49-F238E27FC236}">
                <a16:creationId xmlns:a16="http://schemas.microsoft.com/office/drawing/2014/main" id="{DD3939D3-6A8D-41F8-861F-C049E00F65F3}"/>
              </a:ext>
            </a:extLst>
          </p:cNvPr>
          <p:cNvGrpSpPr/>
          <p:nvPr/>
        </p:nvGrpSpPr>
        <p:grpSpPr>
          <a:xfrm>
            <a:off x="9850327" y="1641995"/>
            <a:ext cx="1590757" cy="1362683"/>
            <a:chOff x="3973007" y="1832969"/>
            <a:chExt cx="1513393" cy="1449628"/>
          </a:xfrm>
        </p:grpSpPr>
        <p:grpSp>
          <p:nvGrpSpPr>
            <p:cNvPr id="40" name="Group 127">
              <a:extLst>
                <a:ext uri="{FF2B5EF4-FFF2-40B4-BE49-F238E27FC236}">
                  <a16:creationId xmlns:a16="http://schemas.microsoft.com/office/drawing/2014/main" id="{DC8CD82E-A79C-4FD9-A5D2-5629E2591CEF}"/>
                </a:ext>
              </a:extLst>
            </p:cNvPr>
            <p:cNvGrpSpPr/>
            <p:nvPr/>
          </p:nvGrpSpPr>
          <p:grpSpPr>
            <a:xfrm>
              <a:off x="4472173" y="1832969"/>
              <a:ext cx="1014227" cy="1449628"/>
              <a:chOff x="4472173" y="1832969"/>
              <a:chExt cx="1014227" cy="1449628"/>
            </a:xfrm>
          </p:grpSpPr>
          <p:pic>
            <p:nvPicPr>
              <p:cNvPr id="42" name="Picture 5">
                <a:extLst>
                  <a:ext uri="{FF2B5EF4-FFF2-40B4-BE49-F238E27FC236}">
                    <a16:creationId xmlns:a16="http://schemas.microsoft.com/office/drawing/2014/main" id="{A7E32599-2CD9-441C-B33D-1B5282F8A399}"/>
                  </a:ext>
                </a:extLst>
              </p:cNvPr>
              <p:cNvPicPr>
                <a:picLocks noChangeAspect="1" noChangeArrowheads="1"/>
              </p:cNvPicPr>
              <p:nvPr/>
            </p:nvPicPr>
            <p:blipFill>
              <a:blip r:embed="rId6" cstate="print"/>
              <a:srcRect/>
              <a:stretch>
                <a:fillRect/>
              </a:stretch>
            </p:blipFill>
            <p:spPr bwMode="auto">
              <a:xfrm>
                <a:off x="4472173" y="1832969"/>
                <a:ext cx="1014227" cy="1449628"/>
              </a:xfrm>
              <a:prstGeom prst="rect">
                <a:avLst/>
              </a:prstGeom>
              <a:noFill/>
              <a:ln w="9525">
                <a:noFill/>
                <a:miter lim="800000"/>
                <a:headEnd/>
                <a:tailEnd/>
              </a:ln>
            </p:spPr>
          </p:pic>
          <p:sp>
            <p:nvSpPr>
              <p:cNvPr id="43" name="Rectangle 42">
                <a:extLst>
                  <a:ext uri="{FF2B5EF4-FFF2-40B4-BE49-F238E27FC236}">
                    <a16:creationId xmlns:a16="http://schemas.microsoft.com/office/drawing/2014/main" id="{6AC3A16E-1E47-4BFA-B597-67F4C483C524}"/>
                  </a:ext>
                </a:extLst>
              </p:cNvPr>
              <p:cNvSpPr/>
              <p:nvPr/>
            </p:nvSpPr>
            <p:spPr bwMode="auto">
              <a:xfrm>
                <a:off x="5011387" y="2861953"/>
                <a:ext cx="463138" cy="24938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63" eaLnBrk="0" fontAlgn="base" hangingPunct="0">
                  <a:spcBef>
                    <a:spcPct val="0"/>
                  </a:spcBef>
                  <a:spcAft>
                    <a:spcPct val="0"/>
                  </a:spcAft>
                  <a:defRPr/>
                </a:pPr>
                <a:endParaRPr lang="en-US" sz="2400">
                  <a:solidFill>
                    <a:srgbClr val="000000"/>
                  </a:solidFill>
                  <a:latin typeface="Arial" pitchFamily="34" charset="0"/>
                </a:endParaRPr>
              </a:p>
            </p:txBody>
          </p:sp>
        </p:grpSp>
        <p:sp>
          <p:nvSpPr>
            <p:cNvPr id="41" name="Rectangle 40">
              <a:extLst>
                <a:ext uri="{FF2B5EF4-FFF2-40B4-BE49-F238E27FC236}">
                  <a16:creationId xmlns:a16="http://schemas.microsoft.com/office/drawing/2014/main" id="{1A5E255E-4E5A-4ADE-BB2F-BABE403CFB3F}"/>
                </a:ext>
              </a:extLst>
            </p:cNvPr>
            <p:cNvSpPr/>
            <p:nvPr/>
          </p:nvSpPr>
          <p:spPr bwMode="auto">
            <a:xfrm>
              <a:off x="3973007" y="2839104"/>
              <a:ext cx="828405" cy="392897"/>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defTabSz="914363" eaLnBrk="0" fontAlgn="base" hangingPunct="0">
                <a:spcBef>
                  <a:spcPct val="0"/>
                </a:spcBef>
                <a:spcAft>
                  <a:spcPct val="0"/>
                </a:spcAft>
                <a:defRPr/>
              </a:pPr>
              <a:r>
                <a:rPr lang="en-US" sz="900" b="1" i="1" dirty="0">
                  <a:solidFill>
                    <a:srgbClr val="3F4040"/>
                  </a:solidFill>
                  <a:latin typeface="Arial" pitchFamily="34" charset="0"/>
                </a:rPr>
                <a:t>Tartarini Dry</a:t>
              </a:r>
            </a:p>
            <a:p>
              <a:pPr algn="ctr" defTabSz="914363" eaLnBrk="0" fontAlgn="base" hangingPunct="0">
                <a:spcBef>
                  <a:spcPct val="0"/>
                </a:spcBef>
                <a:spcAft>
                  <a:spcPct val="0"/>
                </a:spcAft>
                <a:defRPr/>
              </a:pPr>
              <a:r>
                <a:rPr lang="en-US" sz="900" b="1" i="1" dirty="0">
                  <a:solidFill>
                    <a:srgbClr val="3F4040"/>
                  </a:solidFill>
                  <a:latin typeface="Arial" pitchFamily="34" charset="0"/>
                </a:rPr>
                <a:t>Gas Filter</a:t>
              </a:r>
            </a:p>
          </p:txBody>
        </p:sp>
      </p:grpSp>
      <p:cxnSp>
        <p:nvCxnSpPr>
          <p:cNvPr id="44" name="Straight Arrow Connector 43">
            <a:extLst>
              <a:ext uri="{FF2B5EF4-FFF2-40B4-BE49-F238E27FC236}">
                <a16:creationId xmlns:a16="http://schemas.microsoft.com/office/drawing/2014/main" id="{C3E32784-B17F-4F2C-9794-D5E799EC7CAB}"/>
              </a:ext>
            </a:extLst>
          </p:cNvPr>
          <p:cNvCxnSpPr>
            <a:cxnSpLocks/>
          </p:cNvCxnSpPr>
          <p:nvPr/>
        </p:nvCxnSpPr>
        <p:spPr bwMode="auto">
          <a:xfrm>
            <a:off x="8092811" y="2840077"/>
            <a:ext cx="1724584" cy="3612"/>
          </a:xfrm>
          <a:prstGeom prst="straightConnector1">
            <a:avLst/>
          </a:prstGeom>
          <a:noFill/>
          <a:ln w="38100" cap="flat" cmpd="sng" algn="ctr">
            <a:solidFill>
              <a:schemeClr val="accent1"/>
            </a:solidFill>
            <a:prstDash val="solid"/>
            <a:round/>
            <a:headEnd type="none" w="med" len="med"/>
            <a:tailEnd type="arrow"/>
          </a:ln>
          <a:effectLst/>
        </p:spPr>
      </p:cxnSp>
      <p:cxnSp>
        <p:nvCxnSpPr>
          <p:cNvPr id="45" name="Straight Arrow Connector 44">
            <a:extLst>
              <a:ext uri="{FF2B5EF4-FFF2-40B4-BE49-F238E27FC236}">
                <a16:creationId xmlns:a16="http://schemas.microsoft.com/office/drawing/2014/main" id="{D8525E46-3BC1-4EF4-A0BE-D0F6C5FD703B}"/>
              </a:ext>
            </a:extLst>
          </p:cNvPr>
          <p:cNvCxnSpPr>
            <a:cxnSpLocks/>
            <a:stCxn id="18" idx="2"/>
            <a:endCxn id="37" idx="1"/>
          </p:cNvCxnSpPr>
          <p:nvPr/>
        </p:nvCxnSpPr>
        <p:spPr bwMode="auto">
          <a:xfrm>
            <a:off x="7536920" y="3665019"/>
            <a:ext cx="1787028" cy="379278"/>
          </a:xfrm>
          <a:prstGeom prst="straightConnector1">
            <a:avLst/>
          </a:prstGeom>
          <a:noFill/>
          <a:ln w="38100" cap="flat" cmpd="sng" algn="ctr">
            <a:solidFill>
              <a:schemeClr val="accent1"/>
            </a:solidFill>
            <a:prstDash val="solid"/>
            <a:round/>
            <a:headEnd type="none" w="med" len="med"/>
            <a:tailEnd type="arrow"/>
          </a:ln>
          <a:effectLst/>
        </p:spPr>
      </p:cxnSp>
      <p:cxnSp>
        <p:nvCxnSpPr>
          <p:cNvPr id="46" name="Straight Arrow Connector 45">
            <a:extLst>
              <a:ext uri="{FF2B5EF4-FFF2-40B4-BE49-F238E27FC236}">
                <a16:creationId xmlns:a16="http://schemas.microsoft.com/office/drawing/2014/main" id="{79DCBD97-835D-472E-8C4F-C767D11FCBCC}"/>
              </a:ext>
            </a:extLst>
          </p:cNvPr>
          <p:cNvCxnSpPr>
            <a:cxnSpLocks/>
            <a:stCxn id="27" idx="2"/>
          </p:cNvCxnSpPr>
          <p:nvPr/>
        </p:nvCxnSpPr>
        <p:spPr bwMode="auto">
          <a:xfrm>
            <a:off x="6420201" y="3863226"/>
            <a:ext cx="323388" cy="849345"/>
          </a:xfrm>
          <a:prstGeom prst="straightConnector1">
            <a:avLst/>
          </a:prstGeom>
          <a:noFill/>
          <a:ln w="38100" cap="flat" cmpd="sng" algn="ctr">
            <a:solidFill>
              <a:schemeClr val="accent1"/>
            </a:solidFill>
            <a:prstDash val="solid"/>
            <a:round/>
            <a:headEnd type="none" w="med" len="med"/>
            <a:tailEnd type="arrow"/>
          </a:ln>
          <a:effectLst/>
        </p:spPr>
      </p:cxnSp>
      <p:grpSp>
        <p:nvGrpSpPr>
          <p:cNvPr id="47" name="Group 81">
            <a:extLst>
              <a:ext uri="{FF2B5EF4-FFF2-40B4-BE49-F238E27FC236}">
                <a16:creationId xmlns:a16="http://schemas.microsoft.com/office/drawing/2014/main" id="{CE643745-D626-4460-9DEF-11542A6112F4}"/>
              </a:ext>
            </a:extLst>
          </p:cNvPr>
          <p:cNvGrpSpPr/>
          <p:nvPr/>
        </p:nvGrpSpPr>
        <p:grpSpPr>
          <a:xfrm>
            <a:off x="2018330" y="4785454"/>
            <a:ext cx="2578148" cy="1767294"/>
            <a:chOff x="2362200" y="4724400"/>
            <a:chExt cx="1810512" cy="1371600"/>
          </a:xfrm>
        </p:grpSpPr>
        <p:pic>
          <p:nvPicPr>
            <p:cNvPr id="48" name="Picture 2">
              <a:extLst>
                <a:ext uri="{FF2B5EF4-FFF2-40B4-BE49-F238E27FC236}">
                  <a16:creationId xmlns:a16="http://schemas.microsoft.com/office/drawing/2014/main" id="{340E72BB-0DE1-4F78-8C60-D55235781086}"/>
                </a:ext>
              </a:extLst>
            </p:cNvPr>
            <p:cNvPicPr>
              <a:picLocks noChangeAspect="1" noChangeArrowheads="1"/>
            </p:cNvPicPr>
            <p:nvPr/>
          </p:nvPicPr>
          <p:blipFill>
            <a:blip r:embed="rId7" cstate="print"/>
            <a:srcRect l="40000" t="22657" r="24112" b="36751"/>
            <a:stretch>
              <a:fillRect/>
            </a:stretch>
          </p:blipFill>
          <p:spPr bwMode="auto">
            <a:xfrm>
              <a:off x="2362200" y="4724400"/>
              <a:ext cx="1810512" cy="1371600"/>
            </a:xfrm>
            <a:prstGeom prst="rect">
              <a:avLst/>
            </a:prstGeom>
            <a:noFill/>
            <a:ln w="19050">
              <a:solidFill>
                <a:srgbClr val="000000"/>
              </a:solidFill>
              <a:miter lim="800000"/>
              <a:headEnd/>
              <a:tailEnd/>
            </a:ln>
          </p:spPr>
        </p:pic>
        <p:sp>
          <p:nvSpPr>
            <p:cNvPr id="49" name="Rectangle 48">
              <a:extLst>
                <a:ext uri="{FF2B5EF4-FFF2-40B4-BE49-F238E27FC236}">
                  <a16:creationId xmlns:a16="http://schemas.microsoft.com/office/drawing/2014/main" id="{EF45BB56-C316-4249-B692-9ACFE138082E}"/>
                </a:ext>
              </a:extLst>
            </p:cNvPr>
            <p:cNvSpPr/>
            <p:nvPr/>
          </p:nvSpPr>
          <p:spPr bwMode="auto">
            <a:xfrm>
              <a:off x="3231786" y="4748009"/>
              <a:ext cx="728561" cy="179149"/>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defTabSz="914363" eaLnBrk="0" fontAlgn="base" hangingPunct="0">
                <a:spcBef>
                  <a:spcPct val="0"/>
                </a:spcBef>
                <a:spcAft>
                  <a:spcPct val="0"/>
                </a:spcAft>
                <a:defRPr/>
              </a:pPr>
              <a:r>
                <a:rPr lang="en-US" sz="900" b="1" i="1" dirty="0">
                  <a:solidFill>
                    <a:srgbClr val="3F4040"/>
                  </a:solidFill>
                  <a:latin typeface="Arial" pitchFamily="34" charset="0"/>
                </a:rPr>
                <a:t>Filter Separator</a:t>
              </a:r>
            </a:p>
          </p:txBody>
        </p:sp>
      </p:grpSp>
      <p:cxnSp>
        <p:nvCxnSpPr>
          <p:cNvPr id="50" name="Straight Arrow Connector 49">
            <a:extLst>
              <a:ext uri="{FF2B5EF4-FFF2-40B4-BE49-F238E27FC236}">
                <a16:creationId xmlns:a16="http://schemas.microsoft.com/office/drawing/2014/main" id="{9E652969-16D0-4F04-9513-72C0CE6D1A9E}"/>
              </a:ext>
            </a:extLst>
          </p:cNvPr>
          <p:cNvCxnSpPr>
            <a:cxnSpLocks/>
          </p:cNvCxnSpPr>
          <p:nvPr/>
        </p:nvCxnSpPr>
        <p:spPr bwMode="auto">
          <a:xfrm flipH="1">
            <a:off x="4111437" y="3863226"/>
            <a:ext cx="1717108" cy="849345"/>
          </a:xfrm>
          <a:prstGeom prst="straightConnector1">
            <a:avLst/>
          </a:prstGeom>
          <a:noFill/>
          <a:ln w="38100" cap="flat" cmpd="sng" algn="ctr">
            <a:solidFill>
              <a:schemeClr val="accent1"/>
            </a:solidFill>
            <a:prstDash val="solid"/>
            <a:round/>
            <a:headEnd type="none" w="med" len="med"/>
            <a:tailEnd type="arrow"/>
          </a:ln>
          <a:effectLst/>
        </p:spPr>
      </p:cxnSp>
      <p:sp>
        <p:nvSpPr>
          <p:cNvPr id="51" name="Rectangle 50">
            <a:extLst>
              <a:ext uri="{FF2B5EF4-FFF2-40B4-BE49-F238E27FC236}">
                <a16:creationId xmlns:a16="http://schemas.microsoft.com/office/drawing/2014/main" id="{52EF1DB8-4E8E-4A5B-B6CE-527580347D5E}"/>
              </a:ext>
            </a:extLst>
          </p:cNvPr>
          <p:cNvSpPr/>
          <p:nvPr/>
        </p:nvSpPr>
        <p:spPr bwMode="auto">
          <a:xfrm>
            <a:off x="4997136" y="1246312"/>
            <a:ext cx="1981200" cy="600164"/>
          </a:xfrm>
          <a:prstGeom prst="rect">
            <a:avLst/>
          </a:prstGeom>
          <a:gradFill rotWithShape="1">
            <a:gsLst>
              <a:gs pos="0">
                <a:srgbClr val="009900">
                  <a:gamma/>
                  <a:shade val="46275"/>
                  <a:invGamma/>
                </a:srgbClr>
              </a:gs>
              <a:gs pos="50000">
                <a:srgbClr val="009900"/>
              </a:gs>
              <a:gs pos="100000">
                <a:srgbClr val="009900">
                  <a:gamma/>
                  <a:shade val="46275"/>
                  <a:invGamma/>
                </a:srgbClr>
              </a:gs>
            </a:gsLst>
            <a:lin ang="5400000" scaled="1"/>
          </a:gradFill>
          <a:ln w="9525" algn="ctr">
            <a:noFill/>
            <a:miter lim="800000"/>
            <a:headEnd/>
            <a:tailEnd/>
          </a:ln>
          <a:effectLst/>
        </p:spPr>
        <p:txBody>
          <a:bodyPr wrap="square">
            <a:spAutoFit/>
          </a:bodyPr>
          <a:lstStyle/>
          <a:p>
            <a:pPr defTabSz="914363">
              <a:defRPr/>
            </a:pPr>
            <a:r>
              <a:rPr lang="en-US" sz="1100" b="1" dirty="0">
                <a:solidFill>
                  <a:srgbClr val="FFFFFF"/>
                </a:solidFill>
                <a:latin typeface="Arial"/>
              </a:rPr>
              <a:t>Complete Gas Conditioning System from</a:t>
            </a:r>
          </a:p>
          <a:p>
            <a:pPr defTabSz="914363">
              <a:defRPr/>
            </a:pPr>
            <a:r>
              <a:rPr lang="en-US" sz="1100" b="1" dirty="0">
                <a:solidFill>
                  <a:srgbClr val="FFFFFF"/>
                </a:solidFill>
                <a:latin typeface="Arial"/>
              </a:rPr>
              <a:t>the Technology Leader  </a:t>
            </a:r>
          </a:p>
        </p:txBody>
      </p:sp>
      <p:grpSp>
        <p:nvGrpSpPr>
          <p:cNvPr id="52" name="Group 88">
            <a:extLst>
              <a:ext uri="{FF2B5EF4-FFF2-40B4-BE49-F238E27FC236}">
                <a16:creationId xmlns:a16="http://schemas.microsoft.com/office/drawing/2014/main" id="{52512735-7749-4816-B4D1-7EFBE4AC77AF}"/>
              </a:ext>
            </a:extLst>
          </p:cNvPr>
          <p:cNvGrpSpPr/>
          <p:nvPr/>
        </p:nvGrpSpPr>
        <p:grpSpPr>
          <a:xfrm>
            <a:off x="5715864" y="4773821"/>
            <a:ext cx="2019581" cy="1764412"/>
            <a:chOff x="4525477" y="4800600"/>
            <a:chExt cx="1799123" cy="1451610"/>
          </a:xfrm>
        </p:grpSpPr>
        <p:pic>
          <p:nvPicPr>
            <p:cNvPr id="53" name="Picture 2">
              <a:extLst>
                <a:ext uri="{FF2B5EF4-FFF2-40B4-BE49-F238E27FC236}">
                  <a16:creationId xmlns:a16="http://schemas.microsoft.com/office/drawing/2014/main" id="{238D8979-192C-43A7-9699-536E4982F016}"/>
                </a:ext>
              </a:extLst>
            </p:cNvPr>
            <p:cNvPicPr>
              <a:picLocks noChangeAspect="1" noChangeArrowheads="1"/>
            </p:cNvPicPr>
            <p:nvPr/>
          </p:nvPicPr>
          <p:blipFill>
            <a:blip r:embed="rId8" cstate="print"/>
            <a:srcRect/>
            <a:stretch>
              <a:fillRect/>
            </a:stretch>
          </p:blipFill>
          <p:spPr bwMode="auto">
            <a:xfrm>
              <a:off x="4572000" y="4800600"/>
              <a:ext cx="1752600" cy="1451610"/>
            </a:xfrm>
            <a:prstGeom prst="rect">
              <a:avLst/>
            </a:prstGeom>
            <a:noFill/>
            <a:ln w="19050">
              <a:solidFill>
                <a:srgbClr val="000000"/>
              </a:solidFill>
              <a:miter lim="800000"/>
              <a:headEnd/>
              <a:tailEnd/>
            </a:ln>
          </p:spPr>
        </p:pic>
        <p:sp>
          <p:nvSpPr>
            <p:cNvPr id="54" name="Rectangle 53">
              <a:extLst>
                <a:ext uri="{FF2B5EF4-FFF2-40B4-BE49-F238E27FC236}">
                  <a16:creationId xmlns:a16="http://schemas.microsoft.com/office/drawing/2014/main" id="{133EED91-B3B7-4480-A9B1-F46C5B6E48DE}"/>
                </a:ext>
              </a:extLst>
            </p:cNvPr>
            <p:cNvSpPr/>
            <p:nvPr/>
          </p:nvSpPr>
          <p:spPr bwMode="auto">
            <a:xfrm>
              <a:off x="4525477" y="4821061"/>
              <a:ext cx="484385" cy="189909"/>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defTabSz="914363" eaLnBrk="0" fontAlgn="base" hangingPunct="0">
                <a:spcBef>
                  <a:spcPct val="0"/>
                </a:spcBef>
                <a:spcAft>
                  <a:spcPct val="0"/>
                </a:spcAft>
                <a:defRPr/>
              </a:pPr>
              <a:r>
                <a:rPr lang="en-US" sz="900" b="1" i="1" dirty="0">
                  <a:solidFill>
                    <a:srgbClr val="FFFFFF"/>
                  </a:solidFill>
                  <a:latin typeface="Arial" pitchFamily="34" charset="0"/>
                </a:rPr>
                <a:t>Heater</a:t>
              </a:r>
            </a:p>
          </p:txBody>
        </p:sp>
      </p:grpSp>
      <p:grpSp>
        <p:nvGrpSpPr>
          <p:cNvPr id="55" name="Group 93">
            <a:extLst>
              <a:ext uri="{FF2B5EF4-FFF2-40B4-BE49-F238E27FC236}">
                <a16:creationId xmlns:a16="http://schemas.microsoft.com/office/drawing/2014/main" id="{2B9FAC43-2657-4665-B80C-96306CCBAE15}"/>
              </a:ext>
            </a:extLst>
          </p:cNvPr>
          <p:cNvGrpSpPr/>
          <p:nvPr/>
        </p:nvGrpSpPr>
        <p:grpSpPr>
          <a:xfrm>
            <a:off x="844034" y="2517572"/>
            <a:ext cx="1583763" cy="2050151"/>
            <a:chOff x="533400" y="2971800"/>
            <a:chExt cx="1099908" cy="1533525"/>
          </a:xfrm>
        </p:grpSpPr>
        <p:pic>
          <p:nvPicPr>
            <p:cNvPr id="56" name="Picture 2">
              <a:extLst>
                <a:ext uri="{FF2B5EF4-FFF2-40B4-BE49-F238E27FC236}">
                  <a16:creationId xmlns:a16="http://schemas.microsoft.com/office/drawing/2014/main" id="{BCA0D303-9649-4CF0-ABDD-97F01DA61B7C}"/>
                </a:ext>
              </a:extLst>
            </p:cNvPr>
            <p:cNvPicPr>
              <a:picLocks noChangeAspect="1" noChangeArrowheads="1"/>
            </p:cNvPicPr>
            <p:nvPr/>
          </p:nvPicPr>
          <p:blipFill>
            <a:blip r:embed="rId9" cstate="print"/>
            <a:srcRect/>
            <a:stretch>
              <a:fillRect/>
            </a:stretch>
          </p:blipFill>
          <p:spPr bwMode="auto">
            <a:xfrm>
              <a:off x="533400" y="2971800"/>
              <a:ext cx="1099908" cy="1533525"/>
            </a:xfrm>
            <a:prstGeom prst="rect">
              <a:avLst/>
            </a:prstGeom>
            <a:noFill/>
            <a:ln w="19050">
              <a:solidFill>
                <a:srgbClr val="000000"/>
              </a:solidFill>
              <a:miter lim="800000"/>
              <a:headEnd/>
              <a:tailEnd/>
            </a:ln>
          </p:spPr>
        </p:pic>
        <p:sp>
          <p:nvSpPr>
            <p:cNvPr id="57" name="Rectangle 56">
              <a:extLst>
                <a:ext uri="{FF2B5EF4-FFF2-40B4-BE49-F238E27FC236}">
                  <a16:creationId xmlns:a16="http://schemas.microsoft.com/office/drawing/2014/main" id="{36749F7F-2E97-4F0F-8728-D140E5E90900}"/>
                </a:ext>
              </a:extLst>
            </p:cNvPr>
            <p:cNvSpPr/>
            <p:nvPr/>
          </p:nvSpPr>
          <p:spPr bwMode="auto">
            <a:xfrm>
              <a:off x="933227" y="4085135"/>
              <a:ext cx="609181" cy="276263"/>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defTabSz="914363" eaLnBrk="0" fontAlgn="base" hangingPunct="0">
                <a:spcBef>
                  <a:spcPct val="0"/>
                </a:spcBef>
                <a:spcAft>
                  <a:spcPct val="0"/>
                </a:spcAft>
                <a:defRPr/>
              </a:pPr>
              <a:r>
                <a:rPr lang="en-US" sz="900" b="1" i="1" dirty="0">
                  <a:solidFill>
                    <a:srgbClr val="FFFFFF"/>
                  </a:solidFill>
                  <a:latin typeface="Arial" pitchFamily="34" charset="0"/>
                </a:rPr>
                <a:t>Condensate </a:t>
              </a:r>
            </a:p>
            <a:p>
              <a:pPr algn="ctr" defTabSz="914363" eaLnBrk="0" fontAlgn="base" hangingPunct="0">
                <a:spcBef>
                  <a:spcPct val="0"/>
                </a:spcBef>
                <a:spcAft>
                  <a:spcPct val="0"/>
                </a:spcAft>
                <a:defRPr/>
              </a:pPr>
              <a:r>
                <a:rPr lang="en-US" sz="900" b="1" i="1" dirty="0">
                  <a:solidFill>
                    <a:srgbClr val="FFFFFF"/>
                  </a:solidFill>
                  <a:latin typeface="Arial" pitchFamily="34" charset="0"/>
                </a:rPr>
                <a:t>Separator</a:t>
              </a:r>
            </a:p>
          </p:txBody>
        </p:sp>
      </p:grpSp>
      <p:cxnSp>
        <p:nvCxnSpPr>
          <p:cNvPr id="58" name="Straight Arrow Connector 57">
            <a:extLst>
              <a:ext uri="{FF2B5EF4-FFF2-40B4-BE49-F238E27FC236}">
                <a16:creationId xmlns:a16="http://schemas.microsoft.com/office/drawing/2014/main" id="{339634FA-1458-4D3F-B8E4-705026749626}"/>
              </a:ext>
            </a:extLst>
          </p:cNvPr>
          <p:cNvCxnSpPr>
            <a:cxnSpLocks/>
          </p:cNvCxnSpPr>
          <p:nvPr/>
        </p:nvCxnSpPr>
        <p:spPr bwMode="auto">
          <a:xfrm flipH="1">
            <a:off x="2502903" y="3428325"/>
            <a:ext cx="2030998" cy="0"/>
          </a:xfrm>
          <a:prstGeom prst="straightConnector1">
            <a:avLst/>
          </a:prstGeom>
          <a:noFill/>
          <a:ln w="38100" cap="flat" cmpd="sng" algn="ctr">
            <a:solidFill>
              <a:schemeClr val="accent1"/>
            </a:solidFill>
            <a:prstDash val="solid"/>
            <a:round/>
            <a:headEnd type="none" w="med" len="med"/>
            <a:tailEnd type="arrow"/>
          </a:ln>
          <a:effectLst/>
        </p:spPr>
      </p:cxnSp>
      <p:grpSp>
        <p:nvGrpSpPr>
          <p:cNvPr id="59" name="Group 43">
            <a:extLst>
              <a:ext uri="{FF2B5EF4-FFF2-40B4-BE49-F238E27FC236}">
                <a16:creationId xmlns:a16="http://schemas.microsoft.com/office/drawing/2014/main" id="{CCFAADB8-E813-4EAF-BB36-A4DCAE55028E}"/>
              </a:ext>
            </a:extLst>
          </p:cNvPr>
          <p:cNvGrpSpPr/>
          <p:nvPr/>
        </p:nvGrpSpPr>
        <p:grpSpPr>
          <a:xfrm>
            <a:off x="7315584" y="1176956"/>
            <a:ext cx="2036584" cy="1201205"/>
            <a:chOff x="5369611" y="1141087"/>
            <a:chExt cx="2097989" cy="1221113"/>
          </a:xfrm>
        </p:grpSpPr>
        <p:pic>
          <p:nvPicPr>
            <p:cNvPr id="60" name="Picture 59" descr="R:\Shared\Gas Conditioning\Images\Pressure Reduction.jpg">
              <a:extLst>
                <a:ext uri="{FF2B5EF4-FFF2-40B4-BE49-F238E27FC236}">
                  <a16:creationId xmlns:a16="http://schemas.microsoft.com/office/drawing/2014/main" id="{8196C82D-6D4A-4FB4-90F2-B9585CF580B1}"/>
                </a:ext>
              </a:extLst>
            </p:cNvPr>
            <p:cNvPicPr/>
            <p:nvPr/>
          </p:nvPicPr>
          <p:blipFill>
            <a:blip r:embed="rId10" cstate="print"/>
            <a:srcRect/>
            <a:stretch>
              <a:fillRect/>
            </a:stretch>
          </p:blipFill>
          <p:spPr bwMode="auto">
            <a:xfrm>
              <a:off x="5410200" y="1143000"/>
              <a:ext cx="2057400" cy="1219200"/>
            </a:xfrm>
            <a:prstGeom prst="rect">
              <a:avLst/>
            </a:prstGeom>
            <a:noFill/>
            <a:ln w="28575">
              <a:solidFill>
                <a:srgbClr val="000000"/>
              </a:solidFill>
              <a:miter lim="800000"/>
              <a:headEnd/>
              <a:tailEnd/>
            </a:ln>
          </p:spPr>
        </p:pic>
        <p:sp>
          <p:nvSpPr>
            <p:cNvPr id="61" name="Rectangle 60">
              <a:extLst>
                <a:ext uri="{FF2B5EF4-FFF2-40B4-BE49-F238E27FC236}">
                  <a16:creationId xmlns:a16="http://schemas.microsoft.com/office/drawing/2014/main" id="{B6594759-93AD-4ECF-AC2C-6CEFF61F8829}"/>
                </a:ext>
              </a:extLst>
            </p:cNvPr>
            <p:cNvSpPr/>
            <p:nvPr/>
          </p:nvSpPr>
          <p:spPr bwMode="auto">
            <a:xfrm>
              <a:off x="5369611" y="1141087"/>
              <a:ext cx="1742489" cy="234658"/>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defTabSz="914363" eaLnBrk="0" fontAlgn="base" hangingPunct="0">
                <a:spcBef>
                  <a:spcPct val="0"/>
                </a:spcBef>
                <a:spcAft>
                  <a:spcPct val="0"/>
                </a:spcAft>
                <a:defRPr/>
              </a:pPr>
              <a:r>
                <a:rPr lang="en-US" sz="900" b="1" i="1" dirty="0">
                  <a:solidFill>
                    <a:srgbClr val="FFFFFF"/>
                  </a:solidFill>
                  <a:latin typeface="Arial" pitchFamily="34" charset="0"/>
                </a:rPr>
                <a:t>Pressure Regulators &amp; SSV</a:t>
              </a:r>
            </a:p>
          </p:txBody>
        </p:sp>
      </p:grpSp>
      <p:sp>
        <p:nvSpPr>
          <p:cNvPr id="62" name="Oval 61">
            <a:extLst>
              <a:ext uri="{FF2B5EF4-FFF2-40B4-BE49-F238E27FC236}">
                <a16:creationId xmlns:a16="http://schemas.microsoft.com/office/drawing/2014/main" id="{522157ED-AB8D-4C35-9230-4E3F7C99D21E}"/>
              </a:ext>
            </a:extLst>
          </p:cNvPr>
          <p:cNvSpPr/>
          <p:nvPr/>
        </p:nvSpPr>
        <p:spPr bwMode="auto">
          <a:xfrm>
            <a:off x="6616736" y="2942907"/>
            <a:ext cx="394643" cy="662860"/>
          </a:xfrm>
          <a:prstGeom prst="ellipse">
            <a:avLst/>
          </a:prstGeom>
          <a:noFill/>
          <a:ln w="19050">
            <a:solidFill>
              <a:srgbClr val="FF0000"/>
            </a:solidFill>
            <a:round/>
            <a:headEnd/>
            <a:tailEnd/>
          </a:ln>
          <a:effectLst/>
        </p:spPr>
        <p:txBody>
          <a:bodyPr wrap="square" rtlCol="0" anchor="ctr"/>
          <a:lstStyle/>
          <a:p>
            <a:pPr algn="ctr" eaLnBrk="0" fontAlgn="base" hangingPunct="0">
              <a:spcBef>
                <a:spcPct val="0"/>
              </a:spcBef>
              <a:spcAft>
                <a:spcPct val="0"/>
              </a:spcAft>
            </a:pPr>
            <a:endParaRPr lang="en-US" sz="1500" dirty="0">
              <a:solidFill>
                <a:schemeClr val="bg1"/>
              </a:solidFill>
            </a:endParaRPr>
          </a:p>
        </p:txBody>
      </p:sp>
      <p:sp>
        <p:nvSpPr>
          <p:cNvPr id="63" name="Oval 62">
            <a:extLst>
              <a:ext uri="{FF2B5EF4-FFF2-40B4-BE49-F238E27FC236}">
                <a16:creationId xmlns:a16="http://schemas.microsoft.com/office/drawing/2014/main" id="{F1B5AE55-FA30-4F7B-8429-98521AA5A468}"/>
              </a:ext>
            </a:extLst>
          </p:cNvPr>
          <p:cNvSpPr/>
          <p:nvPr/>
        </p:nvSpPr>
        <p:spPr bwMode="auto">
          <a:xfrm>
            <a:off x="7055793" y="2840077"/>
            <a:ext cx="394643" cy="662860"/>
          </a:xfrm>
          <a:prstGeom prst="ellipse">
            <a:avLst/>
          </a:prstGeom>
          <a:noFill/>
          <a:ln w="19050">
            <a:solidFill>
              <a:srgbClr val="FF0000"/>
            </a:solidFill>
            <a:round/>
            <a:headEnd/>
            <a:tailEnd/>
          </a:ln>
          <a:effectLst/>
        </p:spPr>
        <p:txBody>
          <a:bodyPr wrap="square" rtlCol="0" anchor="ctr"/>
          <a:lstStyle/>
          <a:p>
            <a:pPr algn="ctr" eaLnBrk="0" fontAlgn="base" hangingPunct="0">
              <a:spcBef>
                <a:spcPct val="0"/>
              </a:spcBef>
              <a:spcAft>
                <a:spcPct val="0"/>
              </a:spcAft>
            </a:pPr>
            <a:endParaRPr lang="en-US" sz="1500" dirty="0">
              <a:solidFill>
                <a:schemeClr val="bg1"/>
              </a:solidFill>
            </a:endParaRPr>
          </a:p>
        </p:txBody>
      </p:sp>
      <p:pic>
        <p:nvPicPr>
          <p:cNvPr id="64" name="Picture 5" descr="Coriolis">
            <a:extLst>
              <a:ext uri="{FF2B5EF4-FFF2-40B4-BE49-F238E27FC236}">
                <a16:creationId xmlns:a16="http://schemas.microsoft.com/office/drawing/2014/main" id="{761E8583-C6EC-41C5-A2A0-D060B9FD14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23406" y="5318246"/>
            <a:ext cx="980639" cy="7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a:extLst>
              <a:ext uri="{FF2B5EF4-FFF2-40B4-BE49-F238E27FC236}">
                <a16:creationId xmlns:a16="http://schemas.microsoft.com/office/drawing/2014/main" id="{92E574F3-E929-4B38-8FFE-38631C9D7367}"/>
              </a:ext>
            </a:extLst>
          </p:cNvPr>
          <p:cNvCxnSpPr>
            <a:cxnSpLocks/>
          </p:cNvCxnSpPr>
          <p:nvPr/>
        </p:nvCxnSpPr>
        <p:spPr bwMode="auto">
          <a:xfrm flipV="1">
            <a:off x="6908800" y="2243615"/>
            <a:ext cx="393403" cy="725923"/>
          </a:xfrm>
          <a:prstGeom prst="straightConnector1">
            <a:avLst/>
          </a:prstGeom>
          <a:noFill/>
          <a:ln w="38100" cap="flat" cmpd="sng" algn="ctr">
            <a:solidFill>
              <a:schemeClr val="accent1"/>
            </a:solidFill>
            <a:prstDash val="solid"/>
            <a:round/>
            <a:headEnd type="none" w="med" len="med"/>
            <a:tailEnd type="arrow"/>
          </a:ln>
          <a:effectLst/>
        </p:spPr>
      </p:cxnSp>
      <p:pic>
        <p:nvPicPr>
          <p:cNvPr id="66" name="Picture 2" descr="Product Data Sheet: Micro Motion Gas Specific Gravity Meters">
            <a:extLst>
              <a:ext uri="{FF2B5EF4-FFF2-40B4-BE49-F238E27FC236}">
                <a16:creationId xmlns:a16="http://schemas.microsoft.com/office/drawing/2014/main" id="{A936432D-5297-4272-84B0-26F56625866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97597" y="5263623"/>
            <a:ext cx="548802" cy="1077025"/>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Arrow Connector 66">
            <a:extLst>
              <a:ext uri="{FF2B5EF4-FFF2-40B4-BE49-F238E27FC236}">
                <a16:creationId xmlns:a16="http://schemas.microsoft.com/office/drawing/2014/main" id="{1399FEDD-7C8A-4AB8-A9C3-6FC40F48DDF4}"/>
              </a:ext>
            </a:extLst>
          </p:cNvPr>
          <p:cNvCxnSpPr>
            <a:cxnSpLocks/>
            <a:stCxn id="63" idx="4"/>
          </p:cNvCxnSpPr>
          <p:nvPr/>
        </p:nvCxnSpPr>
        <p:spPr bwMode="auto">
          <a:xfrm>
            <a:off x="7253115" y="3502937"/>
            <a:ext cx="1731149" cy="1498013"/>
          </a:xfrm>
          <a:prstGeom prst="straightConnector1">
            <a:avLst/>
          </a:prstGeom>
          <a:noFill/>
          <a:ln w="38100" cap="flat" cmpd="sng" algn="ctr">
            <a:solidFill>
              <a:schemeClr val="accent1"/>
            </a:solidFill>
            <a:prstDash val="solid"/>
            <a:round/>
            <a:headEnd type="none" w="med" len="med"/>
            <a:tailEnd type="arrow"/>
          </a:ln>
          <a:effectLst/>
        </p:spPr>
      </p:cxnSp>
      <p:sp>
        <p:nvSpPr>
          <p:cNvPr id="68" name="Rectangle 67">
            <a:extLst>
              <a:ext uri="{FF2B5EF4-FFF2-40B4-BE49-F238E27FC236}">
                <a16:creationId xmlns:a16="http://schemas.microsoft.com/office/drawing/2014/main" id="{3854B095-5DEB-4881-B9CD-5588D8671170}"/>
              </a:ext>
            </a:extLst>
          </p:cNvPr>
          <p:cNvSpPr/>
          <p:nvPr/>
        </p:nvSpPr>
        <p:spPr bwMode="auto">
          <a:xfrm>
            <a:off x="8568511" y="5030562"/>
            <a:ext cx="1749198" cy="23083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defTabSz="914363" eaLnBrk="0" fontAlgn="base" hangingPunct="0">
              <a:spcBef>
                <a:spcPct val="0"/>
              </a:spcBef>
              <a:spcAft>
                <a:spcPct val="0"/>
              </a:spcAft>
              <a:defRPr/>
            </a:pPr>
            <a:r>
              <a:rPr lang="en-US" sz="900" b="1" i="1" dirty="0">
                <a:solidFill>
                  <a:srgbClr val="3F4040"/>
                </a:solidFill>
                <a:latin typeface="Arial" pitchFamily="34" charset="0"/>
              </a:rPr>
              <a:t>USM, Coriolis &amp; SGM Meters</a:t>
            </a:r>
          </a:p>
        </p:txBody>
      </p:sp>
      <p:pic>
        <p:nvPicPr>
          <p:cNvPr id="69" name="Picture 5" descr="3414-USM-blue.jpg">
            <a:extLst>
              <a:ext uri="{FF2B5EF4-FFF2-40B4-BE49-F238E27FC236}">
                <a16:creationId xmlns:a16="http://schemas.microsoft.com/office/drawing/2014/main" id="{223CFFBD-4E3A-496E-B117-89273E3456A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51155" y="5291004"/>
            <a:ext cx="1046863" cy="97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BC0D1B-A8EC-8DAC-2196-4C6751231E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1010" y="5729432"/>
            <a:ext cx="1577318" cy="889462"/>
          </a:xfrm>
          <a:prstGeom prst="rect">
            <a:avLst/>
          </a:prstGeom>
        </p:spPr>
      </p:pic>
    </p:spTree>
    <p:extLst>
      <p:ext uri="{BB962C8B-B14F-4D97-AF65-F5344CB8AC3E}">
        <p14:creationId xmlns:p14="http://schemas.microsoft.com/office/powerpoint/2010/main" val="698348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83E42-04D8-395B-F0CB-BA3903E9AD9B}"/>
              </a:ext>
            </a:extLst>
          </p:cNvPr>
          <p:cNvSpPr>
            <a:spLocks noGrp="1"/>
          </p:cNvSpPr>
          <p:nvPr>
            <p:ph type="title"/>
          </p:nvPr>
        </p:nvSpPr>
        <p:spPr/>
        <p:txBody>
          <a:bodyPr/>
          <a:lstStyle/>
          <a:p>
            <a:r>
              <a:rPr lang="en-US" b="1" dirty="0"/>
              <a:t>Station Inlet &amp; Outlet (Safety &amp; Isolation)</a:t>
            </a:r>
          </a:p>
        </p:txBody>
      </p:sp>
      <p:sp>
        <p:nvSpPr>
          <p:cNvPr id="4" name="Rectangle 1">
            <a:extLst>
              <a:ext uri="{FF2B5EF4-FFF2-40B4-BE49-F238E27FC236}">
                <a16:creationId xmlns:a16="http://schemas.microsoft.com/office/drawing/2014/main" id="{0938ED01-9720-67F8-4960-2C2CC786651B}"/>
              </a:ext>
            </a:extLst>
          </p:cNvPr>
          <p:cNvSpPr>
            <a:spLocks noGrp="1" noChangeArrowheads="1"/>
          </p:cNvSpPr>
          <p:nvPr>
            <p:ph idx="1"/>
          </p:nvPr>
        </p:nvSpPr>
        <p:spPr bwMode="auto">
          <a:xfrm>
            <a:off x="281700" y="2244877"/>
            <a:ext cx="9562387" cy="18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Electrical isolation &amp; cathodic protection</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Monolithic vs. flanged joints</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Emergency shutdown valves (ESD)</a:t>
            </a:r>
          </a:p>
          <a:p>
            <a:pPr eaLnBrk="0" fontAlgn="base" hangingPunct="0">
              <a:lnSpc>
                <a:spcPct val="15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Smart automation: automatic shutdown &amp; blowdown</a:t>
            </a:r>
          </a:p>
        </p:txBody>
      </p:sp>
      <p:pic>
        <p:nvPicPr>
          <p:cNvPr id="5" name="Picture 4">
            <a:extLst>
              <a:ext uri="{FF2B5EF4-FFF2-40B4-BE49-F238E27FC236}">
                <a16:creationId xmlns:a16="http://schemas.microsoft.com/office/drawing/2014/main" id="{9EFCC72A-7672-5C9B-28B9-2C4C96231A10}"/>
              </a:ext>
            </a:extLst>
          </p:cNvPr>
          <p:cNvPicPr>
            <a:picLocks noChangeAspect="1"/>
          </p:cNvPicPr>
          <p:nvPr/>
        </p:nvPicPr>
        <p:blipFill>
          <a:blip r:embed="rId3"/>
          <a:stretch>
            <a:fillRect/>
          </a:stretch>
        </p:blipFill>
        <p:spPr>
          <a:xfrm>
            <a:off x="10214113" y="2171701"/>
            <a:ext cx="1713360" cy="1721184"/>
          </a:xfrm>
          <a:prstGeom prst="rect">
            <a:avLst/>
          </a:prstGeom>
        </p:spPr>
      </p:pic>
      <p:pic>
        <p:nvPicPr>
          <p:cNvPr id="6" name="Picture 5">
            <a:extLst>
              <a:ext uri="{FF2B5EF4-FFF2-40B4-BE49-F238E27FC236}">
                <a16:creationId xmlns:a16="http://schemas.microsoft.com/office/drawing/2014/main" id="{30E4AA2D-CF78-5ADF-05C1-99EA2C3A17C9}"/>
              </a:ext>
            </a:extLst>
          </p:cNvPr>
          <p:cNvPicPr>
            <a:picLocks noChangeAspect="1"/>
          </p:cNvPicPr>
          <p:nvPr/>
        </p:nvPicPr>
        <p:blipFill>
          <a:blip r:embed="rId4"/>
          <a:stretch>
            <a:fillRect/>
          </a:stretch>
        </p:blipFill>
        <p:spPr>
          <a:xfrm>
            <a:off x="6722111" y="2014243"/>
            <a:ext cx="2238063" cy="1040668"/>
          </a:xfrm>
          <a:prstGeom prst="rect">
            <a:avLst/>
          </a:prstGeom>
        </p:spPr>
      </p:pic>
      <p:pic>
        <p:nvPicPr>
          <p:cNvPr id="7" name="Picture 6">
            <a:extLst>
              <a:ext uri="{FF2B5EF4-FFF2-40B4-BE49-F238E27FC236}">
                <a16:creationId xmlns:a16="http://schemas.microsoft.com/office/drawing/2014/main" id="{8879AC94-B851-9F72-D1FA-D6B4F576D0EF}"/>
              </a:ext>
            </a:extLst>
          </p:cNvPr>
          <p:cNvPicPr>
            <a:picLocks noChangeAspect="1"/>
          </p:cNvPicPr>
          <p:nvPr/>
        </p:nvPicPr>
        <p:blipFill>
          <a:blip r:embed="rId5"/>
          <a:stretch>
            <a:fillRect/>
          </a:stretch>
        </p:blipFill>
        <p:spPr>
          <a:xfrm>
            <a:off x="10352766" y="4111376"/>
            <a:ext cx="1252481" cy="1506082"/>
          </a:xfrm>
          <a:prstGeom prst="rect">
            <a:avLst/>
          </a:prstGeom>
        </p:spPr>
      </p:pic>
      <p:pic>
        <p:nvPicPr>
          <p:cNvPr id="8" name="Picture 2" descr="Alba IsoShield FS™ - Fire safe Flange isolation Kit">
            <a:extLst>
              <a:ext uri="{FF2B5EF4-FFF2-40B4-BE49-F238E27FC236}">
                <a16:creationId xmlns:a16="http://schemas.microsoft.com/office/drawing/2014/main" id="{0E9E3EFE-D921-DAC1-DDAD-15D0C77E18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2526" y="4111376"/>
            <a:ext cx="2249273" cy="14508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7CB404E-FB5F-AABB-6DD1-82D6B85E5C9A}"/>
              </a:ext>
            </a:extLst>
          </p:cNvPr>
          <p:cNvSpPr/>
          <p:nvPr/>
        </p:nvSpPr>
        <p:spPr bwMode="auto">
          <a:xfrm>
            <a:off x="281701" y="4505778"/>
            <a:ext cx="6173154" cy="480921"/>
          </a:xfrm>
          <a:prstGeom prst="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wrap="square" rtlCol="0" anchor="ctr"/>
          <a:lstStyle/>
          <a:p>
            <a:pPr algn="ctr" eaLnBrk="0" fontAlgn="base" hangingPunct="0">
              <a:spcBef>
                <a:spcPct val="0"/>
              </a:spcBef>
              <a:spcAft>
                <a:spcPct val="0"/>
              </a:spcAft>
            </a:pPr>
            <a:r>
              <a:rPr lang="en-US" sz="2600" dirty="0">
                <a:solidFill>
                  <a:schemeClr val="bg1"/>
                </a:solidFill>
              </a:rPr>
              <a:t>Smart Solutions</a:t>
            </a:r>
          </a:p>
        </p:txBody>
      </p:sp>
      <p:sp>
        <p:nvSpPr>
          <p:cNvPr id="10" name="TextBox 9">
            <a:extLst>
              <a:ext uri="{FF2B5EF4-FFF2-40B4-BE49-F238E27FC236}">
                <a16:creationId xmlns:a16="http://schemas.microsoft.com/office/drawing/2014/main" id="{D1A7E75F-C8FA-87B8-F1D3-B2CF8DB630F6}"/>
              </a:ext>
            </a:extLst>
          </p:cNvPr>
          <p:cNvSpPr txBox="1"/>
          <p:nvPr/>
        </p:nvSpPr>
        <p:spPr>
          <a:xfrm>
            <a:off x="281700" y="5345830"/>
            <a:ext cx="9805274" cy="971292"/>
          </a:xfrm>
          <a:prstGeom prst="rect">
            <a:avLst/>
          </a:prstGeom>
          <a:noFill/>
        </p:spPr>
        <p:txBody>
          <a:bodyPr wrap="square" rtlCol="0">
            <a:spAutoFit/>
          </a:bodyPr>
          <a:lstStyle/>
          <a:p>
            <a:pPr marL="178587" indent="-178587">
              <a:lnSpc>
                <a:spcPct val="150000"/>
              </a:lnSpc>
              <a:buFont typeface="Arial" panose="020B0604020202020204" pitchFamily="34" charset="0"/>
              <a:buChar char="•"/>
            </a:pPr>
            <a:r>
              <a:rPr lang="en-US" sz="2000" dirty="0"/>
              <a:t>Automatically shut down the ESD valves on high PT HH or GD alarm</a:t>
            </a:r>
          </a:p>
          <a:p>
            <a:pPr marL="178587" indent="-178587">
              <a:lnSpc>
                <a:spcPct val="150000"/>
              </a:lnSpc>
              <a:buFont typeface="Arial" panose="020B0604020202020204" pitchFamily="34" charset="0"/>
              <a:buChar char="•"/>
            </a:pPr>
            <a:r>
              <a:rPr lang="en-US" sz="2000" spc="-3" dirty="0">
                <a:solidFill>
                  <a:srgbClr val="3E4040"/>
                </a:solidFill>
                <a:cs typeface="Arial"/>
              </a:rPr>
              <a:t>Automatically open blow down valves on high GD alarm.</a:t>
            </a:r>
          </a:p>
        </p:txBody>
      </p:sp>
      <p:pic>
        <p:nvPicPr>
          <p:cNvPr id="3" name="Picture 2">
            <a:extLst>
              <a:ext uri="{FF2B5EF4-FFF2-40B4-BE49-F238E27FC236}">
                <a16:creationId xmlns:a16="http://schemas.microsoft.com/office/drawing/2014/main" id="{1D8A6115-F712-8B15-2303-B13D0FF4B9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4287112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4451-9EE7-47D0-921D-16B734B862A8}"/>
              </a:ext>
            </a:extLst>
          </p:cNvPr>
          <p:cNvSpPr>
            <a:spLocks noGrp="1"/>
          </p:cNvSpPr>
          <p:nvPr>
            <p:ph type="title"/>
          </p:nvPr>
        </p:nvSpPr>
        <p:spPr>
          <a:xfrm>
            <a:off x="838200" y="365125"/>
            <a:ext cx="10502900" cy="1325563"/>
          </a:xfrm>
        </p:spPr>
        <p:txBody>
          <a:bodyPr>
            <a:normAutofit/>
          </a:bodyPr>
          <a:lstStyle/>
          <a:p>
            <a:r>
              <a:rPr lang="en-US" sz="4000" b="1" dirty="0"/>
              <a:t>Filtration &amp; Heating (Gas Conditioning Essentials)</a:t>
            </a:r>
          </a:p>
        </p:txBody>
      </p:sp>
      <p:sp>
        <p:nvSpPr>
          <p:cNvPr id="5" name="Rectangle 2">
            <a:extLst>
              <a:ext uri="{FF2B5EF4-FFF2-40B4-BE49-F238E27FC236}">
                <a16:creationId xmlns:a16="http://schemas.microsoft.com/office/drawing/2014/main" id="{A04F8DEF-3FBE-A60B-C311-38F9C5897F8A}"/>
              </a:ext>
            </a:extLst>
          </p:cNvPr>
          <p:cNvSpPr>
            <a:spLocks noChangeArrowheads="1"/>
          </p:cNvSpPr>
          <p:nvPr/>
        </p:nvSpPr>
        <p:spPr bwMode="auto">
          <a:xfrm>
            <a:off x="257851" y="1714547"/>
            <a:ext cx="4248186" cy="294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Arial" panose="020B0604020202020204" pitchFamily="34" charset="0"/>
              </a:rPr>
              <a:t>Two‑stage filtration: multicyclones + coalescers</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Arial" panose="020B0604020202020204" pitchFamily="34" charset="0"/>
              </a:rPr>
              <a:t>Removal of solids, liquids, and mist</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Arial" panose="020B0604020202020204" pitchFamily="34" charset="0"/>
              </a:rPr>
              <a:t>Heating solutions: indirect water bath, electric heaters</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Arial" panose="020B0604020202020204" pitchFamily="34" charset="0"/>
              </a:rPr>
              <a:t>Smart controls for condensate drains &amp; heater management</a:t>
            </a:r>
          </a:p>
        </p:txBody>
      </p:sp>
      <p:sp>
        <p:nvSpPr>
          <p:cNvPr id="31" name="Rectangle 30">
            <a:extLst>
              <a:ext uri="{FF2B5EF4-FFF2-40B4-BE49-F238E27FC236}">
                <a16:creationId xmlns:a16="http://schemas.microsoft.com/office/drawing/2014/main" id="{10615CE8-C6B1-2B54-9B00-9A197135A6CA}"/>
              </a:ext>
            </a:extLst>
          </p:cNvPr>
          <p:cNvSpPr/>
          <p:nvPr/>
        </p:nvSpPr>
        <p:spPr bwMode="auto">
          <a:xfrm>
            <a:off x="252696" y="4860923"/>
            <a:ext cx="6217141" cy="289560"/>
          </a:xfrm>
          <a:prstGeom prst="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wrap="square" rtlCol="0" anchor="ctr"/>
          <a:lstStyle/>
          <a:p>
            <a:pPr algn="ctr" eaLnBrk="0" fontAlgn="base" hangingPunct="0">
              <a:spcBef>
                <a:spcPct val="0"/>
              </a:spcBef>
              <a:spcAft>
                <a:spcPct val="0"/>
              </a:spcAft>
            </a:pPr>
            <a:r>
              <a:rPr lang="en-US" sz="2600" dirty="0">
                <a:solidFill>
                  <a:schemeClr val="bg1"/>
                </a:solidFill>
              </a:rPr>
              <a:t>Smart Solutions</a:t>
            </a:r>
          </a:p>
        </p:txBody>
      </p:sp>
      <p:sp>
        <p:nvSpPr>
          <p:cNvPr id="32" name="TextBox 31">
            <a:extLst>
              <a:ext uri="{FF2B5EF4-FFF2-40B4-BE49-F238E27FC236}">
                <a16:creationId xmlns:a16="http://schemas.microsoft.com/office/drawing/2014/main" id="{1B6164CD-F753-2A30-D7B9-6D441386FD6A}"/>
              </a:ext>
            </a:extLst>
          </p:cNvPr>
          <p:cNvSpPr txBox="1"/>
          <p:nvPr/>
        </p:nvSpPr>
        <p:spPr>
          <a:xfrm>
            <a:off x="256062" y="5272845"/>
            <a:ext cx="6217141" cy="1432956"/>
          </a:xfrm>
          <a:prstGeom prst="rect">
            <a:avLst/>
          </a:prstGeom>
          <a:noFill/>
        </p:spPr>
        <p:txBody>
          <a:bodyPr wrap="square" rtlCol="0">
            <a:spAutoFit/>
          </a:bodyPr>
          <a:lstStyle/>
          <a:p>
            <a:pPr marL="178587" indent="-178587">
              <a:lnSpc>
                <a:spcPct val="150000"/>
              </a:lnSpc>
              <a:buFont typeface="Arial" panose="020B0604020202020204" pitchFamily="34" charset="0"/>
              <a:buChar char="•"/>
            </a:pPr>
            <a:r>
              <a:rPr lang="en-US" sz="2000" dirty="0"/>
              <a:t>Automatically Open /Close condensate drain valves on level</a:t>
            </a:r>
          </a:p>
          <a:p>
            <a:pPr marL="178587" indent="-178587">
              <a:lnSpc>
                <a:spcPct val="150000"/>
              </a:lnSpc>
              <a:buFont typeface="Arial" panose="020B0604020202020204" pitchFamily="34" charset="0"/>
              <a:buChar char="•"/>
            </a:pPr>
            <a:r>
              <a:rPr lang="en-US" sz="2000" dirty="0"/>
              <a:t>High Differential Alarm</a:t>
            </a:r>
          </a:p>
        </p:txBody>
      </p:sp>
      <p:sp>
        <p:nvSpPr>
          <p:cNvPr id="36" name="Rounded Rectangle 16">
            <a:extLst>
              <a:ext uri="{FF2B5EF4-FFF2-40B4-BE49-F238E27FC236}">
                <a16:creationId xmlns:a16="http://schemas.microsoft.com/office/drawing/2014/main" id="{BE42F97B-13A1-B235-A467-B31373B4CB57}"/>
              </a:ext>
            </a:extLst>
          </p:cNvPr>
          <p:cNvSpPr/>
          <p:nvPr/>
        </p:nvSpPr>
        <p:spPr>
          <a:xfrm>
            <a:off x="5929456" y="3576207"/>
            <a:ext cx="938759" cy="224096"/>
          </a:xfrm>
          <a:prstGeom prst="roundRect">
            <a:avLst/>
          </a:prstGeom>
          <a:ln>
            <a:noFill/>
          </a:ln>
          <a:scene3d>
            <a:camera prst="orthographicFront"/>
            <a:lightRig rig="threePt" dir="t"/>
          </a:scene3d>
          <a:sp3d prstMaterial="metal"/>
        </p:spPr>
        <p:style>
          <a:lnRef idx="3">
            <a:schemeClr val="lt1"/>
          </a:lnRef>
          <a:fillRef idx="1">
            <a:schemeClr val="accent3"/>
          </a:fillRef>
          <a:effectRef idx="1">
            <a:schemeClr val="accent3"/>
          </a:effectRef>
          <a:fontRef idx="minor">
            <a:schemeClr val="lt1"/>
          </a:fontRef>
        </p:style>
        <p:txBody>
          <a:bodyPr rtlCol="0" anchor="ctr"/>
          <a:lstStyle/>
          <a:p>
            <a:pPr algn="ctr"/>
            <a:r>
              <a:rPr lang="en-US" sz="917" dirty="0">
                <a:solidFill>
                  <a:schemeClr val="bg1"/>
                </a:solidFill>
                <a:latin typeface="Calibri" pitchFamily="34" charset="0"/>
              </a:rPr>
              <a:t>1</a:t>
            </a:r>
            <a:r>
              <a:rPr lang="en-US" sz="917" baseline="30000" dirty="0">
                <a:solidFill>
                  <a:schemeClr val="bg1"/>
                </a:solidFill>
                <a:latin typeface="Calibri" pitchFamily="34" charset="0"/>
              </a:rPr>
              <a:t>st</a:t>
            </a:r>
            <a:r>
              <a:rPr lang="en-US" sz="917" dirty="0">
                <a:solidFill>
                  <a:schemeClr val="bg1"/>
                </a:solidFill>
                <a:latin typeface="Calibri" pitchFamily="34" charset="0"/>
              </a:rPr>
              <a:t> Stage Multicyclones</a:t>
            </a:r>
          </a:p>
        </p:txBody>
      </p:sp>
      <p:pic>
        <p:nvPicPr>
          <p:cNvPr id="37" name="Picture 36">
            <a:extLst>
              <a:ext uri="{FF2B5EF4-FFF2-40B4-BE49-F238E27FC236}">
                <a16:creationId xmlns:a16="http://schemas.microsoft.com/office/drawing/2014/main" id="{97EF5E92-FA0F-3061-A268-6B9312E2EB99}"/>
              </a:ext>
            </a:extLst>
          </p:cNvPr>
          <p:cNvPicPr>
            <a:picLocks noChangeAspect="1" noChangeArrowheads="1"/>
          </p:cNvPicPr>
          <p:nvPr/>
        </p:nvPicPr>
        <p:blipFill>
          <a:blip r:embed="rId3" cstate="print"/>
          <a:srcRect/>
          <a:stretch>
            <a:fillRect/>
          </a:stretch>
        </p:blipFill>
        <p:spPr bwMode="auto">
          <a:xfrm>
            <a:off x="6362104" y="2769698"/>
            <a:ext cx="551875" cy="751340"/>
          </a:xfrm>
          <a:prstGeom prst="rect">
            <a:avLst/>
          </a:prstGeom>
          <a:noFill/>
          <a:ln w="9525">
            <a:noFill/>
            <a:miter lim="800000"/>
            <a:headEnd/>
            <a:tailEnd/>
          </a:ln>
        </p:spPr>
      </p:pic>
      <p:pic>
        <p:nvPicPr>
          <p:cNvPr id="38" name="Picture 2" descr="C:\Prime Photographs\C-PGasFilterSepara.jpg">
            <a:extLst>
              <a:ext uri="{FF2B5EF4-FFF2-40B4-BE49-F238E27FC236}">
                <a16:creationId xmlns:a16="http://schemas.microsoft.com/office/drawing/2014/main" id="{83B3E1C4-C807-EA7D-8F9A-5C78F32B085A}"/>
              </a:ext>
            </a:extLst>
          </p:cNvPr>
          <p:cNvPicPr>
            <a:picLocks noChangeAspect="1" noChangeArrowheads="1"/>
          </p:cNvPicPr>
          <p:nvPr/>
        </p:nvPicPr>
        <p:blipFill>
          <a:blip r:embed="rId4" cstate="print"/>
          <a:srcRect/>
          <a:stretch>
            <a:fillRect/>
          </a:stretch>
        </p:blipFill>
        <p:spPr bwMode="auto">
          <a:xfrm rot="11069859" flipV="1">
            <a:off x="6462585" y="4045194"/>
            <a:ext cx="288009" cy="738485"/>
          </a:xfrm>
          <a:prstGeom prst="rect">
            <a:avLst/>
          </a:prstGeom>
          <a:noFill/>
        </p:spPr>
      </p:pic>
      <p:pic>
        <p:nvPicPr>
          <p:cNvPr id="39" name="Picture 38">
            <a:extLst>
              <a:ext uri="{FF2B5EF4-FFF2-40B4-BE49-F238E27FC236}">
                <a16:creationId xmlns:a16="http://schemas.microsoft.com/office/drawing/2014/main" id="{D8024666-9036-1121-9103-231E7FE33E84}"/>
              </a:ext>
            </a:extLst>
          </p:cNvPr>
          <p:cNvPicPr>
            <a:picLocks noChangeAspect="1"/>
          </p:cNvPicPr>
          <p:nvPr/>
        </p:nvPicPr>
        <p:blipFill>
          <a:blip r:embed="rId5"/>
          <a:stretch>
            <a:fillRect/>
          </a:stretch>
        </p:blipFill>
        <p:spPr>
          <a:xfrm>
            <a:off x="5902349" y="4017379"/>
            <a:ext cx="395386" cy="835557"/>
          </a:xfrm>
          <a:prstGeom prst="rect">
            <a:avLst/>
          </a:prstGeom>
        </p:spPr>
      </p:pic>
      <p:pic>
        <p:nvPicPr>
          <p:cNvPr id="40" name="Picture 39">
            <a:extLst>
              <a:ext uri="{FF2B5EF4-FFF2-40B4-BE49-F238E27FC236}">
                <a16:creationId xmlns:a16="http://schemas.microsoft.com/office/drawing/2014/main" id="{44F92231-27E1-98C0-5B2B-025E2B207144}"/>
              </a:ext>
            </a:extLst>
          </p:cNvPr>
          <p:cNvPicPr>
            <a:picLocks noChangeAspect="1"/>
          </p:cNvPicPr>
          <p:nvPr/>
        </p:nvPicPr>
        <p:blipFill>
          <a:blip r:embed="rId6"/>
          <a:stretch>
            <a:fillRect/>
          </a:stretch>
        </p:blipFill>
        <p:spPr>
          <a:xfrm>
            <a:off x="5663652" y="2652405"/>
            <a:ext cx="621236" cy="930355"/>
          </a:xfrm>
          <a:prstGeom prst="rect">
            <a:avLst/>
          </a:prstGeom>
        </p:spPr>
      </p:pic>
      <p:sp>
        <p:nvSpPr>
          <p:cNvPr id="41" name="Rounded Rectangle 17">
            <a:extLst>
              <a:ext uri="{FF2B5EF4-FFF2-40B4-BE49-F238E27FC236}">
                <a16:creationId xmlns:a16="http://schemas.microsoft.com/office/drawing/2014/main" id="{06C9D282-71F8-22F2-2642-E712736EDCAE}"/>
              </a:ext>
            </a:extLst>
          </p:cNvPr>
          <p:cNvSpPr/>
          <p:nvPr/>
        </p:nvSpPr>
        <p:spPr>
          <a:xfrm>
            <a:off x="8252090" y="5243046"/>
            <a:ext cx="1104900" cy="259080"/>
          </a:xfrm>
          <a:prstGeom prst="roundRect">
            <a:avLst/>
          </a:prstGeom>
          <a:solidFill>
            <a:schemeClr val="accent3"/>
          </a:solidFill>
          <a:ln w="76200">
            <a:noFill/>
          </a:ln>
          <a:scene3d>
            <a:camera prst="orthographicFront"/>
            <a:lightRig rig="threePt" dir="t"/>
          </a:scene3d>
          <a:sp3d prstMaterial="metal">
            <a:bevelB w="114300" h="120650"/>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917" dirty="0">
                <a:solidFill>
                  <a:schemeClr val="bg1"/>
                </a:solidFill>
                <a:latin typeface="Calibri" pitchFamily="34" charset="0"/>
              </a:rPr>
              <a:t>2</a:t>
            </a:r>
            <a:r>
              <a:rPr lang="en-US" sz="917" baseline="30000" dirty="0">
                <a:solidFill>
                  <a:schemeClr val="bg1"/>
                </a:solidFill>
                <a:latin typeface="Calibri" pitchFamily="34" charset="0"/>
              </a:rPr>
              <a:t>nd</a:t>
            </a:r>
            <a:r>
              <a:rPr lang="en-US" sz="917" dirty="0">
                <a:solidFill>
                  <a:schemeClr val="bg1"/>
                </a:solidFill>
                <a:latin typeface="Calibri" pitchFamily="34" charset="0"/>
              </a:rPr>
              <a:t> Stage Vane Demister</a:t>
            </a:r>
          </a:p>
        </p:txBody>
      </p:sp>
      <p:pic>
        <p:nvPicPr>
          <p:cNvPr id="42" name="Picture 41">
            <a:extLst>
              <a:ext uri="{FF2B5EF4-FFF2-40B4-BE49-F238E27FC236}">
                <a16:creationId xmlns:a16="http://schemas.microsoft.com/office/drawing/2014/main" id="{F40D8D74-EF96-734C-1FC1-E84855D8DF22}"/>
              </a:ext>
            </a:extLst>
          </p:cNvPr>
          <p:cNvPicPr>
            <a:picLocks noChangeAspect="1"/>
          </p:cNvPicPr>
          <p:nvPr/>
        </p:nvPicPr>
        <p:blipFill>
          <a:blip r:embed="rId7"/>
          <a:stretch>
            <a:fillRect/>
          </a:stretch>
        </p:blipFill>
        <p:spPr>
          <a:xfrm>
            <a:off x="8490364" y="2437845"/>
            <a:ext cx="660760" cy="1092227"/>
          </a:xfrm>
          <a:prstGeom prst="rect">
            <a:avLst/>
          </a:prstGeom>
        </p:spPr>
      </p:pic>
      <p:sp>
        <p:nvSpPr>
          <p:cNvPr id="43" name="Rounded Rectangle 16">
            <a:extLst>
              <a:ext uri="{FF2B5EF4-FFF2-40B4-BE49-F238E27FC236}">
                <a16:creationId xmlns:a16="http://schemas.microsoft.com/office/drawing/2014/main" id="{13194E07-3C0C-89D3-1322-8136380695F0}"/>
              </a:ext>
            </a:extLst>
          </p:cNvPr>
          <p:cNvSpPr/>
          <p:nvPr/>
        </p:nvSpPr>
        <p:spPr>
          <a:xfrm>
            <a:off x="8222123" y="3556840"/>
            <a:ext cx="1104796" cy="259080"/>
          </a:xfrm>
          <a:prstGeom prst="roundRect">
            <a:avLst/>
          </a:prstGeom>
          <a:ln>
            <a:noFill/>
          </a:ln>
          <a:scene3d>
            <a:camera prst="orthographicFront"/>
            <a:lightRig rig="threePt" dir="t"/>
          </a:scene3d>
          <a:sp3d prstMaterial="metal"/>
        </p:spPr>
        <p:style>
          <a:lnRef idx="3">
            <a:schemeClr val="lt1"/>
          </a:lnRef>
          <a:fillRef idx="1">
            <a:schemeClr val="accent3"/>
          </a:fillRef>
          <a:effectRef idx="1">
            <a:schemeClr val="accent3"/>
          </a:effectRef>
          <a:fontRef idx="minor">
            <a:schemeClr val="lt1"/>
          </a:fontRef>
        </p:style>
        <p:txBody>
          <a:bodyPr rtlCol="0" anchor="ctr"/>
          <a:lstStyle/>
          <a:p>
            <a:pPr algn="ctr"/>
            <a:r>
              <a:rPr lang="en-US" sz="917" dirty="0">
                <a:solidFill>
                  <a:schemeClr val="bg1"/>
                </a:solidFill>
                <a:latin typeface="Calibri" pitchFamily="34" charset="0"/>
              </a:rPr>
              <a:t>1</a:t>
            </a:r>
            <a:r>
              <a:rPr lang="en-US" sz="917" baseline="30000" dirty="0">
                <a:solidFill>
                  <a:schemeClr val="bg1"/>
                </a:solidFill>
                <a:latin typeface="Calibri" pitchFamily="34" charset="0"/>
              </a:rPr>
              <a:t>st</a:t>
            </a:r>
            <a:r>
              <a:rPr lang="en-US" sz="917" dirty="0">
                <a:solidFill>
                  <a:schemeClr val="bg1"/>
                </a:solidFill>
                <a:latin typeface="Calibri" pitchFamily="34" charset="0"/>
              </a:rPr>
              <a:t> Stage Cartridge Filter</a:t>
            </a:r>
          </a:p>
        </p:txBody>
      </p:sp>
      <p:grpSp>
        <p:nvGrpSpPr>
          <p:cNvPr id="44" name="Group 29">
            <a:extLst>
              <a:ext uri="{FF2B5EF4-FFF2-40B4-BE49-F238E27FC236}">
                <a16:creationId xmlns:a16="http://schemas.microsoft.com/office/drawing/2014/main" id="{44AF4CE9-AA56-0246-042D-E13D86FD4AB1}"/>
              </a:ext>
            </a:extLst>
          </p:cNvPr>
          <p:cNvGrpSpPr>
            <a:grpSpLocks/>
          </p:cNvGrpSpPr>
          <p:nvPr/>
        </p:nvGrpSpPr>
        <p:grpSpPr bwMode="auto">
          <a:xfrm>
            <a:off x="8280979" y="3996320"/>
            <a:ext cx="1019868" cy="1154163"/>
            <a:chOff x="1089" y="864"/>
            <a:chExt cx="4335" cy="2585"/>
          </a:xfrm>
        </p:grpSpPr>
        <p:pic>
          <p:nvPicPr>
            <p:cNvPr id="45" name="Picture 22" descr="MEPrincipleUS">
              <a:extLst>
                <a:ext uri="{FF2B5EF4-FFF2-40B4-BE49-F238E27FC236}">
                  <a16:creationId xmlns:a16="http://schemas.microsoft.com/office/drawing/2014/main" id="{B8739465-8622-85A7-2A91-4E123D7BE995}"/>
                </a:ext>
              </a:extLst>
            </p:cNvPr>
            <p:cNvPicPr>
              <a:picLocks noChangeAspect="1" noChangeArrowheads="1"/>
            </p:cNvPicPr>
            <p:nvPr/>
          </p:nvPicPr>
          <p:blipFill rotWithShape="1">
            <a:blip r:embed="rId8" cstate="print"/>
            <a:srcRect l="6441" r="6731"/>
            <a:stretch/>
          </p:blipFill>
          <p:spPr bwMode="auto">
            <a:xfrm>
              <a:off x="1089" y="864"/>
              <a:ext cx="4335" cy="2585"/>
            </a:xfrm>
            <a:prstGeom prst="rect">
              <a:avLst/>
            </a:prstGeom>
            <a:noFill/>
            <a:ln w="9525">
              <a:noFill/>
              <a:miter lim="800000"/>
              <a:headEnd/>
              <a:tailEnd/>
            </a:ln>
          </p:spPr>
        </p:pic>
        <p:sp>
          <p:nvSpPr>
            <p:cNvPr id="46" name="Oval 25">
              <a:extLst>
                <a:ext uri="{FF2B5EF4-FFF2-40B4-BE49-F238E27FC236}">
                  <a16:creationId xmlns:a16="http://schemas.microsoft.com/office/drawing/2014/main" id="{A934DD85-6E77-D9DA-235D-0DAD7CE328F7}"/>
                </a:ext>
              </a:extLst>
            </p:cNvPr>
            <p:cNvSpPr>
              <a:spLocks noChangeArrowheads="1"/>
            </p:cNvSpPr>
            <p:nvPr/>
          </p:nvSpPr>
          <p:spPr bwMode="auto">
            <a:xfrm rot="3445710">
              <a:off x="3470" y="1162"/>
              <a:ext cx="1531" cy="2358"/>
            </a:xfrm>
            <a:prstGeom prst="ellipse">
              <a:avLst/>
            </a:prstGeom>
            <a:noFill/>
            <a:ln w="57150">
              <a:solidFill>
                <a:schemeClr val="folHlink"/>
              </a:solidFill>
              <a:round/>
              <a:headEnd/>
              <a:tailEnd/>
            </a:ln>
          </p:spPr>
          <p:txBody>
            <a:bodyPr wrap="none" anchor="ctr"/>
            <a:lstStyle/>
            <a:p>
              <a:endParaRPr lang="en-CA" sz="1500"/>
            </a:p>
          </p:txBody>
        </p:sp>
        <p:sp>
          <p:nvSpPr>
            <p:cNvPr id="47" name="Line 26">
              <a:extLst>
                <a:ext uri="{FF2B5EF4-FFF2-40B4-BE49-F238E27FC236}">
                  <a16:creationId xmlns:a16="http://schemas.microsoft.com/office/drawing/2014/main" id="{AA171F95-A33A-EC94-F39D-314BA5DBCB03}"/>
                </a:ext>
              </a:extLst>
            </p:cNvPr>
            <p:cNvSpPr>
              <a:spLocks noChangeShapeType="1"/>
            </p:cNvSpPr>
            <p:nvPr/>
          </p:nvSpPr>
          <p:spPr bwMode="auto">
            <a:xfrm flipV="1">
              <a:off x="2256" y="1410"/>
              <a:ext cx="2384" cy="30"/>
            </a:xfrm>
            <a:prstGeom prst="line">
              <a:avLst/>
            </a:prstGeom>
            <a:noFill/>
            <a:ln w="38100">
              <a:solidFill>
                <a:schemeClr val="folHlink"/>
              </a:solidFill>
              <a:round/>
              <a:headEnd/>
              <a:tailEnd/>
            </a:ln>
          </p:spPr>
          <p:txBody>
            <a:bodyPr wrap="none" anchor="ctr"/>
            <a:lstStyle/>
            <a:p>
              <a:endParaRPr lang="en-IN" sz="1500"/>
            </a:p>
          </p:txBody>
        </p:sp>
        <p:sp>
          <p:nvSpPr>
            <p:cNvPr id="48" name="Line 27">
              <a:extLst>
                <a:ext uri="{FF2B5EF4-FFF2-40B4-BE49-F238E27FC236}">
                  <a16:creationId xmlns:a16="http://schemas.microsoft.com/office/drawing/2014/main" id="{BB69E58E-477D-26B4-262D-442DA5EDB23D}"/>
                </a:ext>
              </a:extLst>
            </p:cNvPr>
            <p:cNvSpPr>
              <a:spLocks noChangeShapeType="1"/>
            </p:cNvSpPr>
            <p:nvPr/>
          </p:nvSpPr>
          <p:spPr bwMode="auto">
            <a:xfrm>
              <a:off x="1979" y="1624"/>
              <a:ext cx="1292" cy="1375"/>
            </a:xfrm>
            <a:prstGeom prst="line">
              <a:avLst/>
            </a:prstGeom>
            <a:noFill/>
            <a:ln w="38100">
              <a:solidFill>
                <a:schemeClr val="folHlink"/>
              </a:solidFill>
              <a:round/>
              <a:headEnd/>
              <a:tailEnd/>
            </a:ln>
          </p:spPr>
          <p:txBody>
            <a:bodyPr wrap="none" anchor="ctr"/>
            <a:lstStyle/>
            <a:p>
              <a:endParaRPr lang="en-IN" sz="1500"/>
            </a:p>
          </p:txBody>
        </p:sp>
        <p:sp>
          <p:nvSpPr>
            <p:cNvPr id="49" name="Oval 28">
              <a:extLst>
                <a:ext uri="{FF2B5EF4-FFF2-40B4-BE49-F238E27FC236}">
                  <a16:creationId xmlns:a16="http://schemas.microsoft.com/office/drawing/2014/main" id="{BF11E411-2CCE-8431-247E-1B66F667F961}"/>
                </a:ext>
              </a:extLst>
            </p:cNvPr>
            <p:cNvSpPr>
              <a:spLocks noChangeArrowheads="1"/>
            </p:cNvSpPr>
            <p:nvPr/>
          </p:nvSpPr>
          <p:spPr bwMode="auto">
            <a:xfrm rot="-1392470">
              <a:off x="1955" y="1476"/>
              <a:ext cx="403" cy="160"/>
            </a:xfrm>
            <a:prstGeom prst="ellipse">
              <a:avLst/>
            </a:prstGeom>
            <a:noFill/>
            <a:ln w="38100">
              <a:solidFill>
                <a:schemeClr val="folHlink"/>
              </a:solidFill>
              <a:round/>
              <a:headEnd/>
              <a:tailEnd/>
            </a:ln>
          </p:spPr>
          <p:txBody>
            <a:bodyPr wrap="none" anchor="ctr"/>
            <a:lstStyle/>
            <a:p>
              <a:endParaRPr lang="en-CA" sz="1500"/>
            </a:p>
          </p:txBody>
        </p:sp>
      </p:grpSp>
      <p:grpSp>
        <p:nvGrpSpPr>
          <p:cNvPr id="50" name="Group 49">
            <a:extLst>
              <a:ext uri="{FF2B5EF4-FFF2-40B4-BE49-F238E27FC236}">
                <a16:creationId xmlns:a16="http://schemas.microsoft.com/office/drawing/2014/main" id="{6111C311-C8C1-1859-72E8-FA054C8A5EA9}"/>
              </a:ext>
            </a:extLst>
          </p:cNvPr>
          <p:cNvGrpSpPr/>
          <p:nvPr/>
        </p:nvGrpSpPr>
        <p:grpSpPr>
          <a:xfrm>
            <a:off x="9935974" y="2789754"/>
            <a:ext cx="2024213" cy="1300994"/>
            <a:chOff x="10429271" y="6379077"/>
            <a:chExt cx="2429055" cy="1561193"/>
          </a:xfrm>
        </p:grpSpPr>
        <p:pic>
          <p:nvPicPr>
            <p:cNvPr id="51" name="Picture 1031" descr="C:\Flash\JPG\F-5.jpg">
              <a:extLst>
                <a:ext uri="{FF2B5EF4-FFF2-40B4-BE49-F238E27FC236}">
                  <a16:creationId xmlns:a16="http://schemas.microsoft.com/office/drawing/2014/main" id="{2B26180E-13BC-322E-29B8-4E29263458C2}"/>
                </a:ext>
              </a:extLst>
            </p:cNvPr>
            <p:cNvPicPr>
              <a:picLocks noChangeAspect="1" noChangeArrowheads="1"/>
            </p:cNvPicPr>
            <p:nvPr/>
          </p:nvPicPr>
          <p:blipFill rotWithShape="1">
            <a:blip r:embed="rId9" cstate="print"/>
            <a:srcRect l="2602" t="3381" r="3631" b="6656"/>
            <a:stretch/>
          </p:blipFill>
          <p:spPr bwMode="auto">
            <a:xfrm>
              <a:off x="10443100" y="6379077"/>
              <a:ext cx="2415226" cy="1561193"/>
            </a:xfrm>
            <a:prstGeom prst="rect">
              <a:avLst/>
            </a:prstGeom>
            <a:noFill/>
          </p:spPr>
        </p:pic>
        <p:pic>
          <p:nvPicPr>
            <p:cNvPr id="52" name="Picture 6" descr="vaneboxhorzcopy">
              <a:extLst>
                <a:ext uri="{FF2B5EF4-FFF2-40B4-BE49-F238E27FC236}">
                  <a16:creationId xmlns:a16="http://schemas.microsoft.com/office/drawing/2014/main" id="{84B92F6C-1546-9501-915A-D05B33382627}"/>
                </a:ext>
              </a:extLst>
            </p:cNvPr>
            <p:cNvPicPr>
              <a:picLocks noChangeAspect="1" noChangeArrowheads="1"/>
            </p:cNvPicPr>
            <p:nvPr/>
          </p:nvPicPr>
          <p:blipFill>
            <a:blip r:embed="rId10" cstate="print">
              <a:lum bright="6000" contrast="6000"/>
            </a:blip>
            <a:srcRect l="7692"/>
            <a:stretch>
              <a:fillRect/>
            </a:stretch>
          </p:blipFill>
          <p:spPr bwMode="auto">
            <a:xfrm>
              <a:off x="10469106" y="6580344"/>
              <a:ext cx="753174" cy="374626"/>
            </a:xfrm>
            <a:prstGeom prst="rect">
              <a:avLst/>
            </a:prstGeom>
            <a:noFill/>
            <a:ln w="28575">
              <a:solidFill>
                <a:srgbClr val="000000"/>
              </a:solidFill>
              <a:miter lim="800000"/>
              <a:headEnd/>
              <a:tailEnd/>
            </a:ln>
          </p:spPr>
        </p:pic>
        <p:cxnSp>
          <p:nvCxnSpPr>
            <p:cNvPr id="53" name="Straight Connector 52">
              <a:extLst>
                <a:ext uri="{FF2B5EF4-FFF2-40B4-BE49-F238E27FC236}">
                  <a16:creationId xmlns:a16="http://schemas.microsoft.com/office/drawing/2014/main" id="{79B25CB7-70E9-330E-86E5-9B54FD66C67D}"/>
                </a:ext>
              </a:extLst>
            </p:cNvPr>
            <p:cNvCxnSpPr>
              <a:cxnSpLocks/>
            </p:cNvCxnSpPr>
            <p:nvPr/>
          </p:nvCxnSpPr>
          <p:spPr>
            <a:xfrm>
              <a:off x="11208031" y="6954970"/>
              <a:ext cx="474961" cy="353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451C4F4-93F0-D1EF-227C-680397BD41B4}"/>
                </a:ext>
              </a:extLst>
            </p:cNvPr>
            <p:cNvCxnSpPr>
              <a:cxnSpLocks/>
            </p:cNvCxnSpPr>
            <p:nvPr/>
          </p:nvCxnSpPr>
          <p:spPr>
            <a:xfrm>
              <a:off x="10429271" y="6956319"/>
              <a:ext cx="873138" cy="70340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5" name="Picture 54">
            <a:extLst>
              <a:ext uri="{FF2B5EF4-FFF2-40B4-BE49-F238E27FC236}">
                <a16:creationId xmlns:a16="http://schemas.microsoft.com/office/drawing/2014/main" id="{5BE059EF-DFE0-6AF4-D354-1A9A78A978F3}"/>
              </a:ext>
            </a:extLst>
          </p:cNvPr>
          <p:cNvPicPr>
            <a:picLocks noChangeAspect="1"/>
          </p:cNvPicPr>
          <p:nvPr/>
        </p:nvPicPr>
        <p:blipFill>
          <a:blip r:embed="rId11"/>
          <a:stretch>
            <a:fillRect/>
          </a:stretch>
        </p:blipFill>
        <p:spPr>
          <a:xfrm>
            <a:off x="6883747" y="2680610"/>
            <a:ext cx="1241479" cy="2661446"/>
          </a:xfrm>
          <a:prstGeom prst="rect">
            <a:avLst/>
          </a:prstGeom>
        </p:spPr>
      </p:pic>
      <p:pic>
        <p:nvPicPr>
          <p:cNvPr id="56" name="Picture 2">
            <a:extLst>
              <a:ext uri="{FF2B5EF4-FFF2-40B4-BE49-F238E27FC236}">
                <a16:creationId xmlns:a16="http://schemas.microsoft.com/office/drawing/2014/main" id="{5E35D5A7-6BA6-B855-45CA-6068F4BD7BC7}"/>
              </a:ext>
            </a:extLst>
          </p:cNvPr>
          <p:cNvPicPr>
            <a:picLocks noChangeAspect="1" noChangeArrowheads="1"/>
          </p:cNvPicPr>
          <p:nvPr/>
        </p:nvPicPr>
        <p:blipFill>
          <a:blip r:embed="rId12" cstate="print"/>
          <a:srcRect/>
          <a:stretch>
            <a:fillRect/>
          </a:stretch>
        </p:blipFill>
        <p:spPr bwMode="auto">
          <a:xfrm>
            <a:off x="9610717" y="4229823"/>
            <a:ext cx="2349469" cy="1600804"/>
          </a:xfrm>
          <a:prstGeom prst="rect">
            <a:avLst/>
          </a:prstGeom>
          <a:noFill/>
          <a:ln w="9525">
            <a:noFill/>
            <a:miter lim="800000"/>
            <a:headEnd/>
            <a:tailEnd/>
          </a:ln>
          <a:effectLst/>
        </p:spPr>
      </p:pic>
      <p:pic>
        <p:nvPicPr>
          <p:cNvPr id="57" name="Picture 56">
            <a:extLst>
              <a:ext uri="{FF2B5EF4-FFF2-40B4-BE49-F238E27FC236}">
                <a16:creationId xmlns:a16="http://schemas.microsoft.com/office/drawing/2014/main" id="{3A00584F-638D-8644-1A3C-EDD36F57D162}"/>
              </a:ext>
            </a:extLst>
          </p:cNvPr>
          <p:cNvPicPr>
            <a:picLocks noChangeAspect="1"/>
          </p:cNvPicPr>
          <p:nvPr/>
        </p:nvPicPr>
        <p:blipFill>
          <a:blip r:embed="rId13"/>
          <a:stretch>
            <a:fillRect/>
          </a:stretch>
        </p:blipFill>
        <p:spPr>
          <a:xfrm>
            <a:off x="5127505" y="2509746"/>
            <a:ext cx="449753" cy="807719"/>
          </a:xfrm>
          <a:prstGeom prst="rect">
            <a:avLst/>
          </a:prstGeom>
        </p:spPr>
      </p:pic>
      <p:pic>
        <p:nvPicPr>
          <p:cNvPr id="58" name="Picture 57">
            <a:extLst>
              <a:ext uri="{FF2B5EF4-FFF2-40B4-BE49-F238E27FC236}">
                <a16:creationId xmlns:a16="http://schemas.microsoft.com/office/drawing/2014/main" id="{B550A711-C73C-81E8-589A-02AA2620A95F}"/>
              </a:ext>
            </a:extLst>
          </p:cNvPr>
          <p:cNvPicPr>
            <a:picLocks noChangeAspect="1"/>
          </p:cNvPicPr>
          <p:nvPr/>
        </p:nvPicPr>
        <p:blipFill>
          <a:blip r:embed="rId14"/>
          <a:stretch>
            <a:fillRect/>
          </a:stretch>
        </p:blipFill>
        <p:spPr>
          <a:xfrm>
            <a:off x="4619753" y="2453560"/>
            <a:ext cx="407927" cy="846448"/>
          </a:xfrm>
          <a:prstGeom prst="rect">
            <a:avLst/>
          </a:prstGeom>
        </p:spPr>
      </p:pic>
      <p:pic>
        <p:nvPicPr>
          <p:cNvPr id="59" name="Picture 58">
            <a:extLst>
              <a:ext uri="{FF2B5EF4-FFF2-40B4-BE49-F238E27FC236}">
                <a16:creationId xmlns:a16="http://schemas.microsoft.com/office/drawing/2014/main" id="{A48A0BE3-799D-37A9-2811-A9AC4EE84FCD}"/>
              </a:ext>
            </a:extLst>
          </p:cNvPr>
          <p:cNvPicPr>
            <a:picLocks noChangeAspect="1"/>
          </p:cNvPicPr>
          <p:nvPr/>
        </p:nvPicPr>
        <p:blipFill>
          <a:blip r:embed="rId15"/>
          <a:stretch>
            <a:fillRect/>
          </a:stretch>
        </p:blipFill>
        <p:spPr>
          <a:xfrm>
            <a:off x="9344968" y="548966"/>
            <a:ext cx="1057436" cy="1917198"/>
          </a:xfrm>
          <a:prstGeom prst="rect">
            <a:avLst/>
          </a:prstGeom>
        </p:spPr>
      </p:pic>
      <p:grpSp>
        <p:nvGrpSpPr>
          <p:cNvPr id="60" name="Group 29">
            <a:extLst>
              <a:ext uri="{FF2B5EF4-FFF2-40B4-BE49-F238E27FC236}">
                <a16:creationId xmlns:a16="http://schemas.microsoft.com/office/drawing/2014/main" id="{25B619CE-87D1-2CCF-035A-80217CC196E2}"/>
              </a:ext>
            </a:extLst>
          </p:cNvPr>
          <p:cNvGrpSpPr>
            <a:grpSpLocks/>
          </p:cNvGrpSpPr>
          <p:nvPr/>
        </p:nvGrpSpPr>
        <p:grpSpPr bwMode="auto">
          <a:xfrm>
            <a:off x="10878057" y="252534"/>
            <a:ext cx="788730" cy="975344"/>
            <a:chOff x="1089" y="864"/>
            <a:chExt cx="4335" cy="2585"/>
          </a:xfrm>
        </p:grpSpPr>
        <p:pic>
          <p:nvPicPr>
            <p:cNvPr id="61" name="Picture 22" descr="MEPrincipleUS">
              <a:extLst>
                <a:ext uri="{FF2B5EF4-FFF2-40B4-BE49-F238E27FC236}">
                  <a16:creationId xmlns:a16="http://schemas.microsoft.com/office/drawing/2014/main" id="{FF9C8F54-58FB-649B-003A-E6D147F25827}"/>
                </a:ext>
              </a:extLst>
            </p:cNvPr>
            <p:cNvPicPr>
              <a:picLocks noChangeAspect="1" noChangeArrowheads="1"/>
            </p:cNvPicPr>
            <p:nvPr/>
          </p:nvPicPr>
          <p:blipFill rotWithShape="1">
            <a:blip r:embed="rId8" cstate="print"/>
            <a:srcRect l="6441" r="6731"/>
            <a:stretch/>
          </p:blipFill>
          <p:spPr bwMode="auto">
            <a:xfrm>
              <a:off x="1089" y="864"/>
              <a:ext cx="4335" cy="2585"/>
            </a:xfrm>
            <a:prstGeom prst="rect">
              <a:avLst/>
            </a:prstGeom>
            <a:noFill/>
            <a:ln w="9525">
              <a:noFill/>
              <a:miter lim="800000"/>
              <a:headEnd/>
              <a:tailEnd/>
            </a:ln>
          </p:spPr>
        </p:pic>
        <p:sp>
          <p:nvSpPr>
            <p:cNvPr id="62" name="Oval 25">
              <a:extLst>
                <a:ext uri="{FF2B5EF4-FFF2-40B4-BE49-F238E27FC236}">
                  <a16:creationId xmlns:a16="http://schemas.microsoft.com/office/drawing/2014/main" id="{3B4F7359-6275-6403-47B9-30E76B54C3CD}"/>
                </a:ext>
              </a:extLst>
            </p:cNvPr>
            <p:cNvSpPr>
              <a:spLocks noChangeArrowheads="1"/>
            </p:cNvSpPr>
            <p:nvPr/>
          </p:nvSpPr>
          <p:spPr bwMode="auto">
            <a:xfrm rot="3445710">
              <a:off x="3470" y="1162"/>
              <a:ext cx="1531" cy="2358"/>
            </a:xfrm>
            <a:prstGeom prst="ellipse">
              <a:avLst/>
            </a:prstGeom>
            <a:noFill/>
            <a:ln w="57150">
              <a:solidFill>
                <a:schemeClr val="folHlink"/>
              </a:solidFill>
              <a:round/>
              <a:headEnd/>
              <a:tailEnd/>
            </a:ln>
          </p:spPr>
          <p:txBody>
            <a:bodyPr wrap="none" anchor="ctr"/>
            <a:lstStyle/>
            <a:p>
              <a:endParaRPr lang="en-CA"/>
            </a:p>
          </p:txBody>
        </p:sp>
        <p:sp>
          <p:nvSpPr>
            <p:cNvPr id="63" name="Line 26">
              <a:extLst>
                <a:ext uri="{FF2B5EF4-FFF2-40B4-BE49-F238E27FC236}">
                  <a16:creationId xmlns:a16="http://schemas.microsoft.com/office/drawing/2014/main" id="{A4A59F1A-2C39-7495-4A4A-9D0C43940587}"/>
                </a:ext>
              </a:extLst>
            </p:cNvPr>
            <p:cNvSpPr>
              <a:spLocks noChangeShapeType="1"/>
            </p:cNvSpPr>
            <p:nvPr/>
          </p:nvSpPr>
          <p:spPr bwMode="auto">
            <a:xfrm flipV="1">
              <a:off x="2256" y="1410"/>
              <a:ext cx="2384" cy="30"/>
            </a:xfrm>
            <a:prstGeom prst="line">
              <a:avLst/>
            </a:prstGeom>
            <a:noFill/>
            <a:ln w="38100">
              <a:solidFill>
                <a:schemeClr val="folHlink"/>
              </a:solidFill>
              <a:round/>
              <a:headEnd/>
              <a:tailEnd/>
            </a:ln>
          </p:spPr>
          <p:txBody>
            <a:bodyPr wrap="none" anchor="ctr"/>
            <a:lstStyle/>
            <a:p>
              <a:endParaRPr lang="en-IN"/>
            </a:p>
          </p:txBody>
        </p:sp>
        <p:sp>
          <p:nvSpPr>
            <p:cNvPr id="64" name="Line 27">
              <a:extLst>
                <a:ext uri="{FF2B5EF4-FFF2-40B4-BE49-F238E27FC236}">
                  <a16:creationId xmlns:a16="http://schemas.microsoft.com/office/drawing/2014/main" id="{6BB5EFFF-6F36-9960-4CFC-C01ED1C53460}"/>
                </a:ext>
              </a:extLst>
            </p:cNvPr>
            <p:cNvSpPr>
              <a:spLocks noChangeShapeType="1"/>
            </p:cNvSpPr>
            <p:nvPr/>
          </p:nvSpPr>
          <p:spPr bwMode="auto">
            <a:xfrm>
              <a:off x="1979" y="1624"/>
              <a:ext cx="1292" cy="1375"/>
            </a:xfrm>
            <a:prstGeom prst="line">
              <a:avLst/>
            </a:prstGeom>
            <a:noFill/>
            <a:ln w="38100">
              <a:solidFill>
                <a:schemeClr val="folHlink"/>
              </a:solidFill>
              <a:round/>
              <a:headEnd/>
              <a:tailEnd/>
            </a:ln>
          </p:spPr>
          <p:txBody>
            <a:bodyPr wrap="none" anchor="ctr"/>
            <a:lstStyle/>
            <a:p>
              <a:endParaRPr lang="en-IN"/>
            </a:p>
          </p:txBody>
        </p:sp>
        <p:sp>
          <p:nvSpPr>
            <p:cNvPr id="65" name="Oval 28">
              <a:extLst>
                <a:ext uri="{FF2B5EF4-FFF2-40B4-BE49-F238E27FC236}">
                  <a16:creationId xmlns:a16="http://schemas.microsoft.com/office/drawing/2014/main" id="{D2B83A54-37D8-F916-DC0B-F064B83628F4}"/>
                </a:ext>
              </a:extLst>
            </p:cNvPr>
            <p:cNvSpPr>
              <a:spLocks noChangeArrowheads="1"/>
            </p:cNvSpPr>
            <p:nvPr/>
          </p:nvSpPr>
          <p:spPr bwMode="auto">
            <a:xfrm rot="-1392470">
              <a:off x="1955" y="1476"/>
              <a:ext cx="403" cy="160"/>
            </a:xfrm>
            <a:prstGeom prst="ellipse">
              <a:avLst/>
            </a:prstGeom>
            <a:noFill/>
            <a:ln w="38100">
              <a:solidFill>
                <a:schemeClr val="folHlink"/>
              </a:solidFill>
              <a:round/>
              <a:headEnd/>
              <a:tailEnd/>
            </a:ln>
          </p:spPr>
          <p:txBody>
            <a:bodyPr wrap="none" anchor="ctr"/>
            <a:lstStyle/>
            <a:p>
              <a:endParaRPr lang="en-CA"/>
            </a:p>
          </p:txBody>
        </p:sp>
      </p:grpSp>
      <p:sp>
        <p:nvSpPr>
          <p:cNvPr id="72" name="Rounded Rectangle 17">
            <a:extLst>
              <a:ext uri="{FF2B5EF4-FFF2-40B4-BE49-F238E27FC236}">
                <a16:creationId xmlns:a16="http://schemas.microsoft.com/office/drawing/2014/main" id="{B8F17CD3-A872-9B0F-8CF9-4E2B6B1CEAD2}"/>
              </a:ext>
            </a:extLst>
          </p:cNvPr>
          <p:cNvSpPr/>
          <p:nvPr/>
        </p:nvSpPr>
        <p:spPr>
          <a:xfrm>
            <a:off x="10815320" y="1255472"/>
            <a:ext cx="1051560" cy="308434"/>
          </a:xfrm>
          <a:prstGeom prst="roundRect">
            <a:avLst/>
          </a:prstGeom>
          <a:solidFill>
            <a:schemeClr val="accent3"/>
          </a:solidFill>
          <a:ln w="76200">
            <a:noFill/>
          </a:ln>
          <a:scene3d>
            <a:camera prst="orthographicFront"/>
            <a:lightRig rig="threePt" dir="t"/>
          </a:scene3d>
          <a:sp3d prstMaterial="metal">
            <a:bevelB w="114300" h="120650"/>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1100" dirty="0">
                <a:solidFill>
                  <a:schemeClr val="bg1"/>
                </a:solidFill>
                <a:latin typeface="Calibri" pitchFamily="34" charset="0"/>
              </a:rPr>
              <a:t>Vane Demister</a:t>
            </a:r>
          </a:p>
        </p:txBody>
      </p:sp>
      <p:sp>
        <p:nvSpPr>
          <p:cNvPr id="73" name="Rounded Rectangle 29">
            <a:extLst>
              <a:ext uri="{FF2B5EF4-FFF2-40B4-BE49-F238E27FC236}">
                <a16:creationId xmlns:a16="http://schemas.microsoft.com/office/drawing/2014/main" id="{D2A13366-DFA2-05F7-86B8-4C5531ABB51F}"/>
              </a:ext>
            </a:extLst>
          </p:cNvPr>
          <p:cNvSpPr/>
          <p:nvPr/>
        </p:nvSpPr>
        <p:spPr>
          <a:xfrm>
            <a:off x="10878057" y="2613657"/>
            <a:ext cx="1038009" cy="272693"/>
          </a:xfrm>
          <a:prstGeom prst="roundRect">
            <a:avLst/>
          </a:prstGeom>
          <a:ln>
            <a:noFill/>
          </a:ln>
          <a:scene3d>
            <a:camera prst="orthographicFront"/>
            <a:lightRig rig="threePt" dir="t"/>
          </a:scene3d>
          <a:sp3d prstMaterial="metal">
            <a:bevelB w="114300" h="12065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100" dirty="0">
              <a:solidFill>
                <a:schemeClr val="bg1"/>
              </a:solidFill>
              <a:latin typeface="Calibri" pitchFamily="34" charset="0"/>
            </a:endParaRPr>
          </a:p>
          <a:p>
            <a:pPr algn="ctr"/>
            <a:r>
              <a:rPr lang="en-US" sz="1100" dirty="0">
                <a:solidFill>
                  <a:schemeClr val="bg1"/>
                </a:solidFill>
                <a:latin typeface="Calibri" pitchFamily="34" charset="0"/>
              </a:rPr>
              <a:t>Inlet Diverter</a:t>
            </a:r>
          </a:p>
          <a:p>
            <a:pPr algn="ctr"/>
            <a:endParaRPr lang="en-US" sz="1100" dirty="0">
              <a:solidFill>
                <a:schemeClr val="bg1"/>
              </a:solidFill>
              <a:latin typeface="Calibri" pitchFamily="34" charset="0"/>
            </a:endParaRPr>
          </a:p>
        </p:txBody>
      </p:sp>
      <p:pic>
        <p:nvPicPr>
          <p:cNvPr id="74" name="Picture 3" descr="C:\Users\Murli\Pictures\2013-01-01\DSCN8081.JPG">
            <a:extLst>
              <a:ext uri="{FF2B5EF4-FFF2-40B4-BE49-F238E27FC236}">
                <a16:creationId xmlns:a16="http://schemas.microsoft.com/office/drawing/2014/main" id="{61A5BC43-1536-9966-4F48-A7C9B83B37E9}"/>
              </a:ext>
            </a:extLst>
          </p:cNvPr>
          <p:cNvPicPr>
            <a:picLocks noChangeAspect="1" noChangeArrowheads="1"/>
          </p:cNvPicPr>
          <p:nvPr/>
        </p:nvPicPr>
        <p:blipFill>
          <a:blip r:embed="rId16" cstate="print"/>
          <a:srcRect/>
          <a:stretch>
            <a:fillRect/>
          </a:stretch>
        </p:blipFill>
        <p:spPr bwMode="auto">
          <a:xfrm>
            <a:off x="11035257" y="1709169"/>
            <a:ext cx="605789" cy="807719"/>
          </a:xfrm>
          <a:prstGeom prst="rect">
            <a:avLst/>
          </a:prstGeom>
          <a:noFill/>
        </p:spPr>
      </p:pic>
      <p:pic>
        <p:nvPicPr>
          <p:cNvPr id="75" name="Picture 74">
            <a:extLst>
              <a:ext uri="{FF2B5EF4-FFF2-40B4-BE49-F238E27FC236}">
                <a16:creationId xmlns:a16="http://schemas.microsoft.com/office/drawing/2014/main" id="{7BB43B57-8F3B-BF33-02BD-1A2426087FAE}"/>
              </a:ext>
            </a:extLst>
          </p:cNvPr>
          <p:cNvPicPr>
            <a:picLocks noChangeAspect="1"/>
          </p:cNvPicPr>
          <p:nvPr/>
        </p:nvPicPr>
        <p:blipFill>
          <a:blip r:embed="rId17"/>
          <a:stretch>
            <a:fillRect/>
          </a:stretch>
        </p:blipFill>
        <p:spPr>
          <a:xfrm>
            <a:off x="6689915" y="1136791"/>
            <a:ext cx="2242137" cy="1265289"/>
          </a:xfrm>
          <a:prstGeom prst="rect">
            <a:avLst/>
          </a:prstGeom>
        </p:spPr>
      </p:pic>
      <p:pic>
        <p:nvPicPr>
          <p:cNvPr id="76" name="Picture 75">
            <a:extLst>
              <a:ext uri="{FF2B5EF4-FFF2-40B4-BE49-F238E27FC236}">
                <a16:creationId xmlns:a16="http://schemas.microsoft.com/office/drawing/2014/main" id="{7F21C9AD-60FE-6F7C-7E62-A385682A0228}"/>
              </a:ext>
            </a:extLst>
          </p:cNvPr>
          <p:cNvPicPr>
            <a:picLocks noChangeAspect="1"/>
          </p:cNvPicPr>
          <p:nvPr/>
        </p:nvPicPr>
        <p:blipFill>
          <a:blip r:embed="rId18"/>
          <a:stretch>
            <a:fillRect/>
          </a:stretch>
        </p:blipFill>
        <p:spPr>
          <a:xfrm>
            <a:off x="4663281" y="5754113"/>
            <a:ext cx="2621977" cy="984790"/>
          </a:xfrm>
          <a:prstGeom prst="rect">
            <a:avLst/>
          </a:prstGeom>
        </p:spPr>
      </p:pic>
      <p:pic>
        <p:nvPicPr>
          <p:cNvPr id="77" name="Picture 3" descr="C:\presentation\JPEG Water Bath Heater\Untitled-Scanned-16.jpg">
            <a:extLst>
              <a:ext uri="{FF2B5EF4-FFF2-40B4-BE49-F238E27FC236}">
                <a16:creationId xmlns:a16="http://schemas.microsoft.com/office/drawing/2014/main" id="{16B5D0CF-7B21-D91F-02A1-DBE790A1A893}"/>
              </a:ext>
            </a:extLst>
          </p:cNvPr>
          <p:cNvPicPr>
            <a:picLocks noChangeAspect="1" noChangeArrowheads="1"/>
          </p:cNvPicPr>
          <p:nvPr/>
        </p:nvPicPr>
        <p:blipFill>
          <a:blip r:embed="rId19" cstate="print"/>
          <a:srcRect/>
          <a:stretch>
            <a:fillRect/>
          </a:stretch>
        </p:blipFill>
        <p:spPr bwMode="auto">
          <a:xfrm>
            <a:off x="4699881" y="1274628"/>
            <a:ext cx="1709763" cy="964760"/>
          </a:xfrm>
          <a:prstGeom prst="rect">
            <a:avLst/>
          </a:prstGeom>
          <a:noFill/>
        </p:spPr>
      </p:pic>
      <p:pic>
        <p:nvPicPr>
          <p:cNvPr id="78" name="Picture 77">
            <a:extLst>
              <a:ext uri="{FF2B5EF4-FFF2-40B4-BE49-F238E27FC236}">
                <a16:creationId xmlns:a16="http://schemas.microsoft.com/office/drawing/2014/main" id="{1A844C58-1562-243C-68CB-51DC53476C01}"/>
              </a:ext>
            </a:extLst>
          </p:cNvPr>
          <p:cNvPicPr>
            <a:picLocks noChangeAspect="1"/>
          </p:cNvPicPr>
          <p:nvPr/>
        </p:nvPicPr>
        <p:blipFill>
          <a:blip r:embed="rId20"/>
          <a:stretch>
            <a:fillRect/>
          </a:stretch>
        </p:blipFill>
        <p:spPr>
          <a:xfrm>
            <a:off x="7645814" y="5819969"/>
            <a:ext cx="2717812" cy="921963"/>
          </a:xfrm>
          <a:prstGeom prst="rect">
            <a:avLst/>
          </a:prstGeom>
        </p:spPr>
      </p:pic>
      <p:pic>
        <p:nvPicPr>
          <p:cNvPr id="3" name="Picture 2">
            <a:extLst>
              <a:ext uri="{FF2B5EF4-FFF2-40B4-BE49-F238E27FC236}">
                <a16:creationId xmlns:a16="http://schemas.microsoft.com/office/drawing/2014/main" id="{F54B213E-6108-B634-3406-A3EB68841C1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33687" y="5968538"/>
            <a:ext cx="1577318" cy="889462"/>
          </a:xfrm>
          <a:prstGeom prst="rect">
            <a:avLst/>
          </a:prstGeom>
        </p:spPr>
      </p:pic>
    </p:spTree>
    <p:extLst>
      <p:ext uri="{BB962C8B-B14F-4D97-AF65-F5344CB8AC3E}">
        <p14:creationId xmlns:p14="http://schemas.microsoft.com/office/powerpoint/2010/main" val="1156007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590</TotalTime>
  <Words>1668</Words>
  <Application>Microsoft Office PowerPoint</Application>
  <PresentationFormat>Widescreen</PresentationFormat>
  <Paragraphs>191</Paragraphs>
  <Slides>17</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Arial Black</vt:lpstr>
      <vt:lpstr>Calibri</vt:lpstr>
      <vt:lpstr>Office Theme</vt:lpstr>
      <vt:lpstr>Optimizing Gas Operations with Emerson’s Smart PRMS</vt:lpstr>
      <vt:lpstr>Introduction to Smart PRMS</vt:lpstr>
      <vt:lpstr>Limitations of Conventional PRMS</vt:lpstr>
      <vt:lpstr>What Makes It “Smart”? -  The Remote Automated Flow</vt:lpstr>
      <vt:lpstr>Functional Capabilities</vt:lpstr>
      <vt:lpstr>Benefits</vt:lpstr>
      <vt:lpstr>Natural Gas Skids - Gas Conditioning Solution - PRMS</vt:lpstr>
      <vt:lpstr>Station Inlet &amp; Outlet (Safety &amp; Isolation)</vt:lpstr>
      <vt:lpstr>Filtration &amp; Heating (Gas Conditioning Essentials)</vt:lpstr>
      <vt:lpstr>Metering &amp; Flow Control (Accuracy &amp; Efficiency)</vt:lpstr>
      <vt:lpstr>Pressure Reduction &amp; Odorant Injection (Reliability &amp; Safety)</vt:lpstr>
      <vt:lpstr>Advanced Analytics &amp; Instrumentation (Smart Layer)</vt:lpstr>
      <vt:lpstr>ROI &amp; Business Case</vt:lpstr>
      <vt:lpstr>Local Capability</vt:lpstr>
      <vt:lpstr>Future of PRMS – We are the Future</vt:lpstr>
      <vt:lpstr>Smart PRMS transforms a traditional pressure station into a digital, intelligent, secure, and revenue-optimized asset.</vt:lpstr>
      <vt:lpstr>FAQ’s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Sharon Igwe</dc:creator>
  <cp:lastModifiedBy>Sharon Igwe</cp:lastModifiedBy>
  <cp:revision>2</cp:revision>
  <dcterms:created xsi:type="dcterms:W3CDTF">2026-02-25T07:31:42Z</dcterms:created>
  <dcterms:modified xsi:type="dcterms:W3CDTF">2026-03-03T09:30:53Z</dcterms:modified>
</cp:coreProperties>
</file>