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4" r:id="rId2"/>
    <p:sldMasterId id="2147483701" r:id="rId3"/>
    <p:sldMasterId id="2147483766" r:id="rId4"/>
  </p:sldMasterIdLst>
  <p:notesMasterIdLst>
    <p:notesMasterId r:id="rId21"/>
  </p:notesMasterIdLst>
  <p:sldIdLst>
    <p:sldId id="7175" r:id="rId5"/>
    <p:sldId id="7126" r:id="rId6"/>
    <p:sldId id="7184" r:id="rId7"/>
    <p:sldId id="7187" r:id="rId8"/>
    <p:sldId id="7188" r:id="rId9"/>
    <p:sldId id="7189" r:id="rId10"/>
    <p:sldId id="7186" r:id="rId11"/>
    <p:sldId id="7191" r:id="rId12"/>
    <p:sldId id="7192" r:id="rId13"/>
    <p:sldId id="7193" r:id="rId14"/>
    <p:sldId id="7194" r:id="rId15"/>
    <p:sldId id="7198" r:id="rId16"/>
    <p:sldId id="7195" r:id="rId17"/>
    <p:sldId id="7196" r:id="rId18"/>
    <p:sldId id="7197" r:id="rId19"/>
    <p:sldId id="717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 id="{0B024C9D-350A-25B2-A563-3CDA13218E41}" name="patricka@stresertintegrated.com" initials="p" userId="5fdc471754b19ccf"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IL" initials="S" lastIdx="1" clrIdx="0">
    <p:extLst>
      <p:ext uri="{19B8F6BF-5375-455C-9EA6-DF929625EA0E}">
        <p15:presenceInfo xmlns:p15="http://schemas.microsoft.com/office/powerpoint/2012/main" userId="SI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1E8B"/>
    <a:srgbClr val="A8A8A8"/>
    <a:srgbClr val="AC0000"/>
    <a:srgbClr val="FF8E40"/>
    <a:srgbClr val="FFFFFF"/>
    <a:srgbClr val="636363"/>
    <a:srgbClr val="73B34A"/>
    <a:srgbClr val="5D9EDB"/>
    <a:srgbClr val="F57E30"/>
    <a:srgbClr val="3E6B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723"/>
  </p:normalViewPr>
  <p:slideViewPr>
    <p:cSldViewPr snapToGrid="0">
      <p:cViewPr varScale="1">
        <p:scale>
          <a:sx n="60" d="100"/>
          <a:sy n="60" d="100"/>
        </p:scale>
        <p:origin x="90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3A5177-3EFA-4E2E-8415-38539F714571}" type="datetimeFigureOut">
              <a:rPr lang="en-GB" smtClean="0"/>
              <a:t>02/03/2026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F9065C-C74F-416C-AD75-BD1A765944E2}" type="slidenum">
              <a:rPr lang="en-GB" smtClean="0"/>
              <a:t>‹#›</a:t>
            </a:fld>
            <a:endParaRPr lang="en-GB" dirty="0"/>
          </a:p>
        </p:txBody>
      </p:sp>
    </p:spTree>
    <p:extLst>
      <p:ext uri="{BB962C8B-B14F-4D97-AF65-F5344CB8AC3E}">
        <p14:creationId xmlns:p14="http://schemas.microsoft.com/office/powerpoint/2010/main" val="1818589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75400"/>
            <a:ext cx="2743200" cy="365125"/>
          </a:xfrm>
          <a:prstGeom prst="rect">
            <a:avLst/>
          </a:prstGeom>
        </p:spPr>
        <p:txBody>
          <a:bodyPr/>
          <a:lstStyle/>
          <a:p>
            <a:fld id="{C7ADC9D1-AD20-46CA-99FC-FE0C8B784E4C}" type="datetime1">
              <a:rPr lang="en-GB" smtClean="0"/>
              <a:t>02/03/2026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1874506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75400"/>
            <a:ext cx="2743200" cy="365125"/>
          </a:xfrm>
          <a:prstGeom prst="rect">
            <a:avLst/>
          </a:prstGeom>
        </p:spPr>
        <p:txBody>
          <a:bodyPr/>
          <a:lstStyle/>
          <a:p>
            <a:fld id="{C3FFDAE8-DC5F-4166-84B3-28C8AF77B758}" type="datetime1">
              <a:rPr lang="en-GB" smtClean="0"/>
              <a:t>02/03/2026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716008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75400"/>
            <a:ext cx="2743200" cy="365125"/>
          </a:xfrm>
          <a:prstGeom prst="rect">
            <a:avLst/>
          </a:prstGeom>
        </p:spPr>
        <p:txBody>
          <a:bodyPr/>
          <a:lstStyle/>
          <a:p>
            <a:fld id="{81C48B42-D766-4124-A85D-79AF87714A63}" type="datetime1">
              <a:rPr lang="en-GB" smtClean="0"/>
              <a:t>02/03/2026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154856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75400"/>
            <a:ext cx="2743200" cy="365125"/>
          </a:xfrm>
          <a:prstGeom prst="rect">
            <a:avLst/>
          </a:prstGeom>
        </p:spPr>
        <p:txBody>
          <a:bodyPr/>
          <a:lstStyle/>
          <a:p>
            <a:fld id="{FFF3550B-A600-4AA6-B56F-CCE1F0288B3A}" type="datetime1">
              <a:rPr lang="en-GB" smtClean="0"/>
              <a:t>02/03/2026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151179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CDCCBA-1D63-4925-ACBD-4455DAF8030E}"/>
              </a:ext>
            </a:extLst>
          </p:cNvPr>
          <p:cNvSpPr>
            <a:spLocks noGrp="1"/>
          </p:cNvSpPr>
          <p:nvPr>
            <p:ph type="ctrTitle"/>
          </p:nvPr>
        </p:nvSpPr>
        <p:spPr>
          <a:xfrm>
            <a:off x="1384347" y="2357120"/>
            <a:ext cx="9359649" cy="2004766"/>
          </a:xfrm>
        </p:spPr>
        <p:txBody>
          <a:bodyPr anchor="ctr">
            <a:normAutofit/>
          </a:bodyPr>
          <a:lstStyle>
            <a:lvl1pPr algn="l">
              <a:defRPr sz="3600">
                <a:solidFill>
                  <a:schemeClr val="tx1"/>
                </a:solidFill>
              </a:defRPr>
            </a:lvl1pPr>
          </a:lstStyle>
          <a:p>
            <a:r>
              <a:rPr lang="en-US" noProof="0" dirty="0"/>
              <a:t>Click to edit Master title style</a:t>
            </a:r>
          </a:p>
        </p:txBody>
      </p:sp>
      <p:sp>
        <p:nvSpPr>
          <p:cNvPr id="8" name="Subtitle 2">
            <a:extLst>
              <a:ext uri="{FF2B5EF4-FFF2-40B4-BE49-F238E27FC236}">
                <a16:creationId xmlns:a16="http://schemas.microsoft.com/office/drawing/2014/main" id="{B8182A57-36CF-4C38-A126-08E828D199A6}"/>
              </a:ext>
            </a:extLst>
          </p:cNvPr>
          <p:cNvSpPr>
            <a:spLocks noGrp="1"/>
          </p:cNvSpPr>
          <p:nvPr>
            <p:ph type="subTitle" idx="1"/>
          </p:nvPr>
        </p:nvSpPr>
        <p:spPr>
          <a:xfrm>
            <a:off x="1386345" y="4802589"/>
            <a:ext cx="9419312" cy="1201972"/>
          </a:xfrm>
        </p:spPr>
        <p:txBody>
          <a:bodyPr>
            <a:normAutofit/>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9" name="Date Placeholder 3">
            <a:extLst>
              <a:ext uri="{FF2B5EF4-FFF2-40B4-BE49-F238E27FC236}">
                <a16:creationId xmlns:a16="http://schemas.microsoft.com/office/drawing/2014/main" id="{CD345189-F5AF-46D7-89FE-FD4335BF9365}"/>
              </a:ext>
            </a:extLst>
          </p:cNvPr>
          <p:cNvSpPr>
            <a:spLocks noGrp="1"/>
          </p:cNvSpPr>
          <p:nvPr>
            <p:ph type="dt" sz="half" idx="10"/>
          </p:nvPr>
        </p:nvSpPr>
        <p:spPr>
          <a:xfrm>
            <a:off x="1384347" y="6356350"/>
            <a:ext cx="1297360" cy="365125"/>
          </a:xfrm>
        </p:spPr>
        <p:txBody>
          <a:bodyPr/>
          <a:lstStyle>
            <a:lvl1pPr>
              <a:defRPr sz="1600"/>
            </a:lvl1pPr>
          </a:lstStyle>
          <a:p>
            <a:fld id="{E87A2B75-F97F-441C-AE78-63D6B2181B87}" type="datetime1">
              <a:rPr lang="en-US" noProof="0" smtClean="0"/>
              <a:t>3/2/2026</a:t>
            </a:fld>
            <a:endParaRPr lang="en-US" noProof="0" dirty="0"/>
          </a:p>
        </p:txBody>
      </p:sp>
      <p:sp>
        <p:nvSpPr>
          <p:cNvPr id="10" name="Footer Placeholder 4">
            <a:extLst>
              <a:ext uri="{FF2B5EF4-FFF2-40B4-BE49-F238E27FC236}">
                <a16:creationId xmlns:a16="http://schemas.microsoft.com/office/drawing/2014/main" id="{B66BFE9C-64DA-435C-A0C4-C5263E66B3D9}"/>
              </a:ext>
            </a:extLst>
          </p:cNvPr>
          <p:cNvSpPr>
            <a:spLocks noGrp="1"/>
          </p:cNvSpPr>
          <p:nvPr>
            <p:ph type="ftr" sz="quarter" idx="11"/>
          </p:nvPr>
        </p:nvSpPr>
        <p:spPr>
          <a:xfrm>
            <a:off x="2783632" y="6356350"/>
            <a:ext cx="8022024" cy="365125"/>
          </a:xfrm>
        </p:spPr>
        <p:txBody>
          <a:bodyPr/>
          <a:lstStyle/>
          <a:p>
            <a:endParaRPr lang="en-US" noProof="0" dirty="0"/>
          </a:p>
        </p:txBody>
      </p:sp>
    </p:spTree>
    <p:extLst>
      <p:ext uri="{BB962C8B-B14F-4D97-AF65-F5344CB8AC3E}">
        <p14:creationId xmlns:p14="http://schemas.microsoft.com/office/powerpoint/2010/main" val="1885333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le and Two Columns">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4F9451E-7A5A-40E5-845B-46EB32ADBD1E}"/>
              </a:ext>
            </a:extLst>
          </p:cNvPr>
          <p:cNvSpPr>
            <a:spLocks noGrp="1"/>
          </p:cNvSpPr>
          <p:nvPr>
            <p:ph type="title" hasCustomPrompt="1"/>
          </p:nvPr>
        </p:nvSpPr>
        <p:spPr/>
        <p:txBody>
          <a:bodyPr/>
          <a:lstStyle>
            <a:lvl1pPr>
              <a:defRPr/>
            </a:lvl1pPr>
          </a:lstStyle>
          <a:p>
            <a:r>
              <a:rPr lang="en-US" noProof="0" dirty="0"/>
              <a:t>Write title here</a:t>
            </a:r>
          </a:p>
        </p:txBody>
      </p:sp>
      <p:sp>
        <p:nvSpPr>
          <p:cNvPr id="3" name="Symbol zastępczy zawartości 2">
            <a:extLst>
              <a:ext uri="{FF2B5EF4-FFF2-40B4-BE49-F238E27FC236}">
                <a16:creationId xmlns:a16="http://schemas.microsoft.com/office/drawing/2014/main" id="{53D7FE1F-3A6C-4A90-8374-5A9240EC73E4}"/>
              </a:ext>
            </a:extLst>
          </p:cNvPr>
          <p:cNvSpPr>
            <a:spLocks noGrp="1"/>
          </p:cNvSpPr>
          <p:nvPr>
            <p:ph sz="half" idx="1" hasCustomPrompt="1"/>
          </p:nvPr>
        </p:nvSpPr>
        <p:spPr>
          <a:xfrm>
            <a:off x="623889" y="1125538"/>
            <a:ext cx="5395911" cy="5183782"/>
          </a:xfrm>
        </p:spPr>
        <p:txBody>
          <a:bodyPr/>
          <a:lstStyle>
            <a:lvl1pPr>
              <a:defRPr/>
            </a:lvl1pPr>
            <a:lvl2pPr>
              <a:defRPr/>
            </a:lvl2pPr>
            <a:lvl3pPr>
              <a:defRPr/>
            </a:lvl3pPr>
            <a:lvl4pPr>
              <a:defRPr/>
            </a:lvl4pPr>
            <a:lvl5pPr>
              <a:defRPr/>
            </a:lvl5pPr>
          </a:lstStyle>
          <a:p>
            <a:pPr lvl="0"/>
            <a:r>
              <a:rPr lang="en-US" noProof="0" dirty="0"/>
              <a:t>Write your text here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Symbol zastępczy zawartości 3">
            <a:extLst>
              <a:ext uri="{FF2B5EF4-FFF2-40B4-BE49-F238E27FC236}">
                <a16:creationId xmlns:a16="http://schemas.microsoft.com/office/drawing/2014/main" id="{4581F8AE-70D5-464D-A5BE-ACFB8E5DE7C6}"/>
              </a:ext>
            </a:extLst>
          </p:cNvPr>
          <p:cNvSpPr>
            <a:spLocks noGrp="1"/>
          </p:cNvSpPr>
          <p:nvPr>
            <p:ph sz="half" idx="2" hasCustomPrompt="1"/>
          </p:nvPr>
        </p:nvSpPr>
        <p:spPr>
          <a:xfrm>
            <a:off x="6172199" y="1125538"/>
            <a:ext cx="5395913" cy="5183782"/>
          </a:xfrm>
        </p:spPr>
        <p:txBody>
          <a:bodyPr/>
          <a:lstStyle>
            <a:lvl1pPr>
              <a:defRPr/>
            </a:lvl1pPr>
            <a:lvl2pPr>
              <a:defRPr/>
            </a:lvl2pPr>
            <a:lvl3pPr>
              <a:defRPr/>
            </a:lvl3pPr>
            <a:lvl4pPr>
              <a:defRPr/>
            </a:lvl4pPr>
            <a:lvl5pPr>
              <a:defRPr/>
            </a:lvl5pPr>
          </a:lstStyle>
          <a:p>
            <a:pPr lvl="0"/>
            <a:r>
              <a:rPr lang="en-US" noProof="0" dirty="0"/>
              <a:t>Write your text here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Symbol zastępczy daty 4">
            <a:extLst>
              <a:ext uri="{FF2B5EF4-FFF2-40B4-BE49-F238E27FC236}">
                <a16:creationId xmlns:a16="http://schemas.microsoft.com/office/drawing/2014/main" id="{EB4C253D-F093-445B-831E-F859004483FF}"/>
              </a:ext>
            </a:extLst>
          </p:cNvPr>
          <p:cNvSpPr>
            <a:spLocks noGrp="1"/>
          </p:cNvSpPr>
          <p:nvPr>
            <p:ph type="dt" sz="half" idx="10"/>
          </p:nvPr>
        </p:nvSpPr>
        <p:spPr/>
        <p:txBody>
          <a:bodyPr/>
          <a:lstStyle/>
          <a:p>
            <a:fld id="{B9F7F7C4-715E-4B3B-80BC-90E2B0646DC2}" type="datetime1">
              <a:rPr lang="en-US" noProof="0" smtClean="0"/>
              <a:t>3/2/2026</a:t>
            </a:fld>
            <a:endParaRPr lang="en-US" noProof="0" dirty="0"/>
          </a:p>
        </p:txBody>
      </p:sp>
      <p:sp>
        <p:nvSpPr>
          <p:cNvPr id="6" name="Symbol zastępczy stopki 5">
            <a:extLst>
              <a:ext uri="{FF2B5EF4-FFF2-40B4-BE49-F238E27FC236}">
                <a16:creationId xmlns:a16="http://schemas.microsoft.com/office/drawing/2014/main" id="{8EE34FFE-0F03-4D00-8DB3-08CBEA358519}"/>
              </a:ext>
            </a:extLst>
          </p:cNvPr>
          <p:cNvSpPr>
            <a:spLocks noGrp="1"/>
          </p:cNvSpPr>
          <p:nvPr>
            <p:ph type="ftr" sz="quarter" idx="11"/>
          </p:nvPr>
        </p:nvSpPr>
        <p:spPr/>
        <p:txBody>
          <a:bodyPr/>
          <a:lstStyle/>
          <a:p>
            <a:endParaRPr lang="en-US" noProof="0" dirty="0"/>
          </a:p>
        </p:txBody>
      </p:sp>
      <p:sp>
        <p:nvSpPr>
          <p:cNvPr id="7" name="Symbol zastępczy numeru slajdu 6">
            <a:extLst>
              <a:ext uri="{FF2B5EF4-FFF2-40B4-BE49-F238E27FC236}">
                <a16:creationId xmlns:a16="http://schemas.microsoft.com/office/drawing/2014/main" id="{BA41EDE8-BBB1-4F88-ADD5-7A00E301BDD2}"/>
              </a:ext>
            </a:extLst>
          </p:cNvPr>
          <p:cNvSpPr>
            <a:spLocks noGrp="1"/>
          </p:cNvSpPr>
          <p:nvPr>
            <p:ph type="sldNum" sz="quarter" idx="12"/>
          </p:nvPr>
        </p:nvSpPr>
        <p:spPr/>
        <p:txBody>
          <a:bodyPr/>
          <a:lstStyle/>
          <a:p>
            <a:fld id="{88555F45-05E1-4AB6-A090-051B6D14F12A}" type="slidenum">
              <a:rPr lang="en-US" noProof="0" smtClean="0"/>
              <a:pPr/>
              <a:t>‹#›</a:t>
            </a:fld>
            <a:endParaRPr lang="en-US" noProof="0" dirty="0"/>
          </a:p>
        </p:txBody>
      </p:sp>
    </p:spTree>
    <p:extLst>
      <p:ext uri="{BB962C8B-B14F-4D97-AF65-F5344CB8AC3E}">
        <p14:creationId xmlns:p14="http://schemas.microsoft.com/office/powerpoint/2010/main" val="1010514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D2977211-01CB-0793-86EB-FA157FF93F42}"/>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600" kern="1200">
                <a:solidFill>
                  <a:schemeClr val="tx1"/>
                </a:solidFill>
                <a:latin typeface="+mj-lt"/>
                <a:ea typeface="+mj-ea"/>
                <a:cs typeface="+mj-cs"/>
              </a:defRPr>
            </a:lvl1p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996516D5-58F6-4AC6-9D05-64DF555B8F72}"/>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197B02D2-46E8-C65E-8B46-FF24DABD8417}"/>
              </a:ext>
            </a:extLst>
          </p:cNvPr>
          <p:cNvPicPr>
            <a:picLocks noChangeAspect="1"/>
          </p:cNvPicPr>
          <p:nvPr userDrawn="1"/>
        </p:nvPicPr>
        <p:blipFill>
          <a:blip r:embed="rId2"/>
          <a:stretch>
            <a:fillRect/>
          </a:stretch>
        </p:blipFill>
        <p:spPr>
          <a:xfrm>
            <a:off x="9876428" y="96129"/>
            <a:ext cx="651583" cy="434788"/>
          </a:xfrm>
          <a:prstGeom prst="rect">
            <a:avLst/>
          </a:prstGeom>
        </p:spPr>
      </p:pic>
      <p:sp>
        <p:nvSpPr>
          <p:cNvPr id="9" name="Freeform: Shape 9">
            <a:extLst>
              <a:ext uri="{FF2B5EF4-FFF2-40B4-BE49-F238E27FC236}">
                <a16:creationId xmlns:a16="http://schemas.microsoft.com/office/drawing/2014/main" id="{81822968-C104-455C-6A78-A660B75E8662}"/>
              </a:ext>
            </a:extLst>
          </p:cNvPr>
          <p:cNvSpPr/>
          <p:nvPr userDrawn="1"/>
        </p:nvSpPr>
        <p:spPr>
          <a:xfrm flipV="1">
            <a:off x="3223229" y="6706168"/>
            <a:ext cx="8160000" cy="83124"/>
          </a:xfrm>
          <a:custGeom>
            <a:avLst/>
            <a:gdLst>
              <a:gd name="connsiteX0" fmla="*/ 10799616 w 11212944"/>
              <a:gd name="connsiteY0" fmla="*/ 120069 h 120069"/>
              <a:gd name="connsiteX1" fmla="*/ 11212944 w 11212944"/>
              <a:gd name="connsiteY1" fmla="*/ 120069 h 120069"/>
              <a:gd name="connsiteX2" fmla="*/ 11182927 w 11212944"/>
              <a:gd name="connsiteY2" fmla="*/ 0 h 120069"/>
              <a:gd name="connsiteX3" fmla="*/ 10991272 w 11212944"/>
              <a:gd name="connsiteY3" fmla="*/ 0 h 120069"/>
              <a:gd name="connsiteX4" fmla="*/ 10769599 w 11212944"/>
              <a:gd name="connsiteY4" fmla="*/ 0 h 120069"/>
              <a:gd name="connsiteX5" fmla="*/ 0 w 11212944"/>
              <a:gd name="connsiteY5" fmla="*/ 0 h 120069"/>
              <a:gd name="connsiteX6" fmla="*/ 0 w 11212944"/>
              <a:gd name="connsiteY6" fmla="*/ 120068 h 120069"/>
              <a:gd name="connsiteX7" fmla="*/ 10799616 w 11212944"/>
              <a:gd name="connsiteY7" fmla="*/ 120068 h 12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12944" h="120069">
                <a:moveTo>
                  <a:pt x="10799616" y="120069"/>
                </a:moveTo>
                <a:lnTo>
                  <a:pt x="11212944" y="120069"/>
                </a:lnTo>
                <a:lnTo>
                  <a:pt x="11182927" y="0"/>
                </a:lnTo>
                <a:lnTo>
                  <a:pt x="10991272" y="0"/>
                </a:lnTo>
                <a:lnTo>
                  <a:pt x="10769599" y="0"/>
                </a:lnTo>
                <a:lnTo>
                  <a:pt x="0" y="0"/>
                </a:lnTo>
                <a:lnTo>
                  <a:pt x="0" y="120068"/>
                </a:lnTo>
                <a:lnTo>
                  <a:pt x="10799616" y="120068"/>
                </a:lnTo>
                <a:close/>
              </a:path>
            </a:pathLst>
          </a:cu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reeform: Shape 7">
            <a:extLst>
              <a:ext uri="{FF2B5EF4-FFF2-40B4-BE49-F238E27FC236}">
                <a16:creationId xmlns:a16="http://schemas.microsoft.com/office/drawing/2014/main" id="{EC43098A-8060-D9D8-133A-1EF7086682DC}"/>
              </a:ext>
            </a:extLst>
          </p:cNvPr>
          <p:cNvSpPr/>
          <p:nvPr userDrawn="1"/>
        </p:nvSpPr>
        <p:spPr>
          <a:xfrm flipV="1">
            <a:off x="11724028" y="6543376"/>
            <a:ext cx="443345" cy="252845"/>
          </a:xfrm>
          <a:custGeom>
            <a:avLst/>
            <a:gdLst>
              <a:gd name="connsiteX0" fmla="*/ 140393 w 350982"/>
              <a:gd name="connsiteY0" fmla="*/ 337127 h 337127"/>
              <a:gd name="connsiteX1" fmla="*/ 350982 w 350982"/>
              <a:gd name="connsiteY1" fmla="*/ 337127 h 337127"/>
              <a:gd name="connsiteX2" fmla="*/ 350982 w 350982"/>
              <a:gd name="connsiteY2" fmla="*/ 0 h 337127"/>
              <a:gd name="connsiteX3" fmla="*/ 0 w 350982"/>
              <a:gd name="connsiteY3" fmla="*/ 0 h 337127"/>
            </a:gdLst>
            <a:ahLst/>
            <a:cxnLst>
              <a:cxn ang="0">
                <a:pos x="connsiteX0" y="connsiteY0"/>
              </a:cxn>
              <a:cxn ang="0">
                <a:pos x="connsiteX1" y="connsiteY1"/>
              </a:cxn>
              <a:cxn ang="0">
                <a:pos x="connsiteX2" y="connsiteY2"/>
              </a:cxn>
              <a:cxn ang="0">
                <a:pos x="connsiteX3" y="connsiteY3"/>
              </a:cxn>
            </a:cxnLst>
            <a:rect l="l" t="t" r="r" b="b"/>
            <a:pathLst>
              <a:path w="350982" h="337127">
                <a:moveTo>
                  <a:pt x="140393" y="337127"/>
                </a:moveTo>
                <a:lnTo>
                  <a:pt x="350982" y="337127"/>
                </a:lnTo>
                <a:lnTo>
                  <a:pt x="350982" y="0"/>
                </a:lnTo>
                <a:lnTo>
                  <a:pt x="0" y="0"/>
                </a:lnTo>
                <a:close/>
              </a:path>
            </a:pathLst>
          </a:cu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Freeform: Shape 12">
            <a:extLst>
              <a:ext uri="{FF2B5EF4-FFF2-40B4-BE49-F238E27FC236}">
                <a16:creationId xmlns:a16="http://schemas.microsoft.com/office/drawing/2014/main" id="{24681E9A-7209-B94C-F865-3C8AFC307033}"/>
              </a:ext>
            </a:extLst>
          </p:cNvPr>
          <p:cNvSpPr/>
          <p:nvPr userDrawn="1"/>
        </p:nvSpPr>
        <p:spPr>
          <a:xfrm flipV="1">
            <a:off x="11724028" y="6534152"/>
            <a:ext cx="443345" cy="252845"/>
          </a:xfrm>
          <a:custGeom>
            <a:avLst/>
            <a:gdLst>
              <a:gd name="connsiteX0" fmla="*/ 140393 w 350982"/>
              <a:gd name="connsiteY0" fmla="*/ 337127 h 337127"/>
              <a:gd name="connsiteX1" fmla="*/ 350982 w 350982"/>
              <a:gd name="connsiteY1" fmla="*/ 337127 h 337127"/>
              <a:gd name="connsiteX2" fmla="*/ 350982 w 350982"/>
              <a:gd name="connsiteY2" fmla="*/ 0 h 337127"/>
              <a:gd name="connsiteX3" fmla="*/ 0 w 350982"/>
              <a:gd name="connsiteY3" fmla="*/ 0 h 337127"/>
            </a:gdLst>
            <a:ahLst/>
            <a:cxnLst>
              <a:cxn ang="0">
                <a:pos x="connsiteX0" y="connsiteY0"/>
              </a:cxn>
              <a:cxn ang="0">
                <a:pos x="connsiteX1" y="connsiteY1"/>
              </a:cxn>
              <a:cxn ang="0">
                <a:pos x="connsiteX2" y="connsiteY2"/>
              </a:cxn>
              <a:cxn ang="0">
                <a:pos x="connsiteX3" y="connsiteY3"/>
              </a:cxn>
            </a:cxnLst>
            <a:rect l="l" t="t" r="r" b="b"/>
            <a:pathLst>
              <a:path w="350982" h="337127">
                <a:moveTo>
                  <a:pt x="140393" y="337127"/>
                </a:moveTo>
                <a:lnTo>
                  <a:pt x="350982" y="337127"/>
                </a:lnTo>
                <a:lnTo>
                  <a:pt x="350982" y="0"/>
                </a:lnTo>
                <a:lnTo>
                  <a:pt x="0" y="0"/>
                </a:lnTo>
                <a:close/>
              </a:path>
            </a:pathLst>
          </a:cu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D8A9695-BCCF-8B1D-6AF8-0BD95948E5E6}"/>
              </a:ext>
            </a:extLst>
          </p:cNvPr>
          <p:cNvSpPr txBox="1"/>
          <p:nvPr userDrawn="1"/>
        </p:nvSpPr>
        <p:spPr>
          <a:xfrm>
            <a:off x="980425" y="6636693"/>
            <a:ext cx="437940" cy="230832"/>
          </a:xfrm>
          <a:prstGeom prst="rect">
            <a:avLst/>
          </a:prstGeom>
          <a:noFill/>
        </p:spPr>
        <p:txBody>
          <a:bodyPr wrap="none" rtlCol="0">
            <a:spAutoFit/>
          </a:bodyPr>
          <a:lstStyle/>
          <a:p>
            <a:r>
              <a:rPr lang="en-GB" sz="900" b="1" dirty="0">
                <a:solidFill>
                  <a:schemeClr val="tx2">
                    <a:lumMod val="75000"/>
                  </a:schemeClr>
                </a:solidFill>
                <a:latin typeface="Calisto MT" panose="02040603050505030304" pitchFamily="18" charset="0"/>
              </a:rPr>
              <a:t>Lean</a:t>
            </a:r>
          </a:p>
        </p:txBody>
      </p:sp>
      <p:sp>
        <p:nvSpPr>
          <p:cNvPr id="13" name="TextBox 12">
            <a:extLst>
              <a:ext uri="{FF2B5EF4-FFF2-40B4-BE49-F238E27FC236}">
                <a16:creationId xmlns:a16="http://schemas.microsoft.com/office/drawing/2014/main" id="{48B4D664-5770-CD4B-D062-8D3C4478C259}"/>
              </a:ext>
            </a:extLst>
          </p:cNvPr>
          <p:cNvSpPr txBox="1"/>
          <p:nvPr userDrawn="1"/>
        </p:nvSpPr>
        <p:spPr>
          <a:xfrm>
            <a:off x="1686927" y="6627168"/>
            <a:ext cx="460382" cy="230832"/>
          </a:xfrm>
          <a:prstGeom prst="rect">
            <a:avLst/>
          </a:prstGeom>
          <a:noFill/>
        </p:spPr>
        <p:txBody>
          <a:bodyPr wrap="none" rtlCol="0">
            <a:spAutoFit/>
          </a:bodyPr>
          <a:lstStyle/>
          <a:p>
            <a:r>
              <a:rPr lang="en-GB" sz="900" b="1" dirty="0">
                <a:solidFill>
                  <a:schemeClr val="tx2">
                    <a:lumMod val="75000"/>
                  </a:schemeClr>
                </a:solidFill>
                <a:latin typeface="Calisto MT" panose="02040603050505030304" pitchFamily="18" charset="0"/>
              </a:rPr>
              <a:t>Agile</a:t>
            </a:r>
          </a:p>
        </p:txBody>
      </p:sp>
      <p:sp>
        <p:nvSpPr>
          <p:cNvPr id="14" name="TextBox 13">
            <a:extLst>
              <a:ext uri="{FF2B5EF4-FFF2-40B4-BE49-F238E27FC236}">
                <a16:creationId xmlns:a16="http://schemas.microsoft.com/office/drawing/2014/main" id="{B3E65EAF-345B-76FA-787B-EB9AE1C2C0B7}"/>
              </a:ext>
            </a:extLst>
          </p:cNvPr>
          <p:cNvSpPr txBox="1"/>
          <p:nvPr userDrawn="1"/>
        </p:nvSpPr>
        <p:spPr>
          <a:xfrm>
            <a:off x="2372716" y="6627168"/>
            <a:ext cx="732893" cy="230832"/>
          </a:xfrm>
          <a:prstGeom prst="rect">
            <a:avLst/>
          </a:prstGeom>
          <a:noFill/>
        </p:spPr>
        <p:txBody>
          <a:bodyPr wrap="none" rtlCol="0">
            <a:spAutoFit/>
          </a:bodyPr>
          <a:lstStyle/>
          <a:p>
            <a:r>
              <a:rPr lang="en-GB" sz="900" b="1" dirty="0">
                <a:solidFill>
                  <a:schemeClr val="tx2">
                    <a:lumMod val="75000"/>
                  </a:schemeClr>
                </a:solidFill>
                <a:latin typeface="Calisto MT" panose="02040603050505030304" pitchFamily="18" charset="0"/>
              </a:rPr>
              <a:t>Innovative</a:t>
            </a:r>
          </a:p>
        </p:txBody>
      </p:sp>
      <p:sp>
        <p:nvSpPr>
          <p:cNvPr id="15" name="Freeform: Shape 9">
            <a:extLst>
              <a:ext uri="{FF2B5EF4-FFF2-40B4-BE49-F238E27FC236}">
                <a16:creationId xmlns:a16="http://schemas.microsoft.com/office/drawing/2014/main" id="{02BE98E1-04F4-8885-39D1-50ABDC52D0AC}"/>
              </a:ext>
            </a:extLst>
          </p:cNvPr>
          <p:cNvSpPr/>
          <p:nvPr userDrawn="1"/>
        </p:nvSpPr>
        <p:spPr>
          <a:xfrm flipV="1">
            <a:off x="49239" y="6701022"/>
            <a:ext cx="816000" cy="83124"/>
          </a:xfrm>
          <a:custGeom>
            <a:avLst/>
            <a:gdLst>
              <a:gd name="connsiteX0" fmla="*/ 10799616 w 11212944"/>
              <a:gd name="connsiteY0" fmla="*/ 120069 h 120069"/>
              <a:gd name="connsiteX1" fmla="*/ 11212944 w 11212944"/>
              <a:gd name="connsiteY1" fmla="*/ 120069 h 120069"/>
              <a:gd name="connsiteX2" fmla="*/ 11182927 w 11212944"/>
              <a:gd name="connsiteY2" fmla="*/ 0 h 120069"/>
              <a:gd name="connsiteX3" fmla="*/ 10991272 w 11212944"/>
              <a:gd name="connsiteY3" fmla="*/ 0 h 120069"/>
              <a:gd name="connsiteX4" fmla="*/ 10769599 w 11212944"/>
              <a:gd name="connsiteY4" fmla="*/ 0 h 120069"/>
              <a:gd name="connsiteX5" fmla="*/ 0 w 11212944"/>
              <a:gd name="connsiteY5" fmla="*/ 0 h 120069"/>
              <a:gd name="connsiteX6" fmla="*/ 0 w 11212944"/>
              <a:gd name="connsiteY6" fmla="*/ 120068 h 120069"/>
              <a:gd name="connsiteX7" fmla="*/ 10799616 w 11212944"/>
              <a:gd name="connsiteY7" fmla="*/ 120068 h 12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12944" h="120069">
                <a:moveTo>
                  <a:pt x="10799616" y="120069"/>
                </a:moveTo>
                <a:lnTo>
                  <a:pt x="11212944" y="120069"/>
                </a:lnTo>
                <a:lnTo>
                  <a:pt x="11182927" y="0"/>
                </a:lnTo>
                <a:lnTo>
                  <a:pt x="10991272" y="0"/>
                </a:lnTo>
                <a:lnTo>
                  <a:pt x="10769599" y="0"/>
                </a:lnTo>
                <a:lnTo>
                  <a:pt x="0" y="0"/>
                </a:lnTo>
                <a:lnTo>
                  <a:pt x="0" y="120068"/>
                </a:lnTo>
                <a:lnTo>
                  <a:pt x="10799616" y="120068"/>
                </a:lnTo>
                <a:close/>
              </a:path>
            </a:pathLst>
          </a:cu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Freeform: Shape 9">
            <a:extLst>
              <a:ext uri="{FF2B5EF4-FFF2-40B4-BE49-F238E27FC236}">
                <a16:creationId xmlns:a16="http://schemas.microsoft.com/office/drawing/2014/main" id="{4515C453-0149-259D-BA31-02320B6BC2F5}"/>
              </a:ext>
            </a:extLst>
          </p:cNvPr>
          <p:cNvSpPr/>
          <p:nvPr userDrawn="1"/>
        </p:nvSpPr>
        <p:spPr>
          <a:xfrm rot="5400000" flipV="1">
            <a:off x="2200324" y="6701166"/>
            <a:ext cx="108000" cy="48000"/>
          </a:xfrm>
          <a:custGeom>
            <a:avLst/>
            <a:gdLst>
              <a:gd name="connsiteX0" fmla="*/ 10799616 w 11212944"/>
              <a:gd name="connsiteY0" fmla="*/ 120069 h 120069"/>
              <a:gd name="connsiteX1" fmla="*/ 11212944 w 11212944"/>
              <a:gd name="connsiteY1" fmla="*/ 120069 h 120069"/>
              <a:gd name="connsiteX2" fmla="*/ 11182927 w 11212944"/>
              <a:gd name="connsiteY2" fmla="*/ 0 h 120069"/>
              <a:gd name="connsiteX3" fmla="*/ 10991272 w 11212944"/>
              <a:gd name="connsiteY3" fmla="*/ 0 h 120069"/>
              <a:gd name="connsiteX4" fmla="*/ 10769599 w 11212944"/>
              <a:gd name="connsiteY4" fmla="*/ 0 h 120069"/>
              <a:gd name="connsiteX5" fmla="*/ 0 w 11212944"/>
              <a:gd name="connsiteY5" fmla="*/ 0 h 120069"/>
              <a:gd name="connsiteX6" fmla="*/ 0 w 11212944"/>
              <a:gd name="connsiteY6" fmla="*/ 120068 h 120069"/>
              <a:gd name="connsiteX7" fmla="*/ 10799616 w 11212944"/>
              <a:gd name="connsiteY7" fmla="*/ 120068 h 12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12944" h="120069">
                <a:moveTo>
                  <a:pt x="10799616" y="120069"/>
                </a:moveTo>
                <a:lnTo>
                  <a:pt x="11212944" y="120069"/>
                </a:lnTo>
                <a:lnTo>
                  <a:pt x="11182927" y="0"/>
                </a:lnTo>
                <a:lnTo>
                  <a:pt x="10991272" y="0"/>
                </a:lnTo>
                <a:lnTo>
                  <a:pt x="10769599" y="0"/>
                </a:lnTo>
                <a:lnTo>
                  <a:pt x="0" y="0"/>
                </a:lnTo>
                <a:lnTo>
                  <a:pt x="0" y="120068"/>
                </a:lnTo>
                <a:lnTo>
                  <a:pt x="10799616" y="120068"/>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Freeform: Shape 9">
            <a:extLst>
              <a:ext uri="{FF2B5EF4-FFF2-40B4-BE49-F238E27FC236}">
                <a16:creationId xmlns:a16="http://schemas.microsoft.com/office/drawing/2014/main" id="{0F4B1661-4446-6CA1-2E21-5A13A8365192}"/>
              </a:ext>
            </a:extLst>
          </p:cNvPr>
          <p:cNvSpPr/>
          <p:nvPr userDrawn="1"/>
        </p:nvSpPr>
        <p:spPr>
          <a:xfrm rot="5400000" flipV="1">
            <a:off x="1532668" y="6709873"/>
            <a:ext cx="108000" cy="48000"/>
          </a:xfrm>
          <a:custGeom>
            <a:avLst/>
            <a:gdLst>
              <a:gd name="connsiteX0" fmla="*/ 10799616 w 11212944"/>
              <a:gd name="connsiteY0" fmla="*/ 120069 h 120069"/>
              <a:gd name="connsiteX1" fmla="*/ 11212944 w 11212944"/>
              <a:gd name="connsiteY1" fmla="*/ 120069 h 120069"/>
              <a:gd name="connsiteX2" fmla="*/ 11182927 w 11212944"/>
              <a:gd name="connsiteY2" fmla="*/ 0 h 120069"/>
              <a:gd name="connsiteX3" fmla="*/ 10991272 w 11212944"/>
              <a:gd name="connsiteY3" fmla="*/ 0 h 120069"/>
              <a:gd name="connsiteX4" fmla="*/ 10769599 w 11212944"/>
              <a:gd name="connsiteY4" fmla="*/ 0 h 120069"/>
              <a:gd name="connsiteX5" fmla="*/ 0 w 11212944"/>
              <a:gd name="connsiteY5" fmla="*/ 0 h 120069"/>
              <a:gd name="connsiteX6" fmla="*/ 0 w 11212944"/>
              <a:gd name="connsiteY6" fmla="*/ 120068 h 120069"/>
              <a:gd name="connsiteX7" fmla="*/ 10799616 w 11212944"/>
              <a:gd name="connsiteY7" fmla="*/ 120068 h 12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12944" h="120069">
                <a:moveTo>
                  <a:pt x="10799616" y="120069"/>
                </a:moveTo>
                <a:lnTo>
                  <a:pt x="11212944" y="120069"/>
                </a:lnTo>
                <a:lnTo>
                  <a:pt x="11182927" y="0"/>
                </a:lnTo>
                <a:lnTo>
                  <a:pt x="10991272" y="0"/>
                </a:lnTo>
                <a:lnTo>
                  <a:pt x="10769599" y="0"/>
                </a:lnTo>
                <a:lnTo>
                  <a:pt x="0" y="0"/>
                </a:lnTo>
                <a:lnTo>
                  <a:pt x="0" y="120068"/>
                </a:lnTo>
                <a:lnTo>
                  <a:pt x="10799616" y="120068"/>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Freeform: Shape 10">
            <a:extLst>
              <a:ext uri="{FF2B5EF4-FFF2-40B4-BE49-F238E27FC236}">
                <a16:creationId xmlns:a16="http://schemas.microsoft.com/office/drawing/2014/main" id="{CC8C7B55-9D82-5B32-F303-2690790F4708}"/>
              </a:ext>
            </a:extLst>
          </p:cNvPr>
          <p:cNvSpPr/>
          <p:nvPr userDrawn="1"/>
        </p:nvSpPr>
        <p:spPr>
          <a:xfrm flipH="1">
            <a:off x="55420" y="68708"/>
            <a:ext cx="531091" cy="392414"/>
          </a:xfrm>
          <a:custGeom>
            <a:avLst/>
            <a:gdLst>
              <a:gd name="connsiteX0" fmla="*/ 140393 w 350982"/>
              <a:gd name="connsiteY0" fmla="*/ 337127 h 337127"/>
              <a:gd name="connsiteX1" fmla="*/ 350982 w 350982"/>
              <a:gd name="connsiteY1" fmla="*/ 337127 h 337127"/>
              <a:gd name="connsiteX2" fmla="*/ 350982 w 350982"/>
              <a:gd name="connsiteY2" fmla="*/ 0 h 337127"/>
              <a:gd name="connsiteX3" fmla="*/ 0 w 350982"/>
              <a:gd name="connsiteY3" fmla="*/ 0 h 337127"/>
            </a:gdLst>
            <a:ahLst/>
            <a:cxnLst>
              <a:cxn ang="0">
                <a:pos x="connsiteX0" y="connsiteY0"/>
              </a:cxn>
              <a:cxn ang="0">
                <a:pos x="connsiteX1" y="connsiteY1"/>
              </a:cxn>
              <a:cxn ang="0">
                <a:pos x="connsiteX2" y="connsiteY2"/>
              </a:cxn>
              <a:cxn ang="0">
                <a:pos x="connsiteX3" y="connsiteY3"/>
              </a:cxn>
            </a:cxnLst>
            <a:rect l="l" t="t" r="r" b="b"/>
            <a:pathLst>
              <a:path w="350982" h="337127">
                <a:moveTo>
                  <a:pt x="140393" y="337127"/>
                </a:moveTo>
                <a:lnTo>
                  <a:pt x="350982" y="337127"/>
                </a:lnTo>
                <a:lnTo>
                  <a:pt x="350982" y="0"/>
                </a:lnTo>
                <a:lnTo>
                  <a:pt x="0" y="0"/>
                </a:lnTo>
                <a:close/>
              </a:path>
            </a:pathLst>
          </a:cu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Parallelogram 18">
            <a:extLst>
              <a:ext uri="{FF2B5EF4-FFF2-40B4-BE49-F238E27FC236}">
                <a16:creationId xmlns:a16="http://schemas.microsoft.com/office/drawing/2014/main" id="{A48C4FA7-470C-DD17-C639-D97CE75951D8}"/>
              </a:ext>
            </a:extLst>
          </p:cNvPr>
          <p:cNvSpPr/>
          <p:nvPr userDrawn="1"/>
        </p:nvSpPr>
        <p:spPr>
          <a:xfrm>
            <a:off x="549566" y="68710"/>
            <a:ext cx="272471" cy="211277"/>
          </a:xfrm>
          <a:prstGeom prst="parallelogram">
            <a:avLst>
              <a:gd name="adj" fmla="val 544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480B84EE-B3C8-1F6C-7959-C02035F61FBE}"/>
              </a:ext>
            </a:extLst>
          </p:cNvPr>
          <p:cNvPicPr>
            <a:picLocks noChangeAspect="1"/>
          </p:cNvPicPr>
          <p:nvPr userDrawn="1"/>
        </p:nvPicPr>
        <p:blipFill rotWithShape="1">
          <a:blip r:embed="rId3">
            <a:duotone>
              <a:prstClr val="black"/>
              <a:srgbClr val="FF0000">
                <a:tint val="45000"/>
                <a:satMod val="400000"/>
              </a:srgb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6906" b="13641"/>
          <a:stretch/>
        </p:blipFill>
        <p:spPr>
          <a:xfrm>
            <a:off x="10553699" y="-17016"/>
            <a:ext cx="1467847" cy="547934"/>
          </a:xfrm>
          <a:prstGeom prst="rect">
            <a:avLst/>
          </a:prstGeom>
        </p:spPr>
      </p:pic>
      <p:sp>
        <p:nvSpPr>
          <p:cNvPr id="5" name="Symbol zastępczy numeru slajdu 4">
            <a:extLst>
              <a:ext uri="{FF2B5EF4-FFF2-40B4-BE49-F238E27FC236}">
                <a16:creationId xmlns:a16="http://schemas.microsoft.com/office/drawing/2014/main" id="{ADC6A627-F5F7-42F2-9FA7-5671168CC6A3}"/>
              </a:ext>
            </a:extLst>
          </p:cNvPr>
          <p:cNvSpPr>
            <a:spLocks noGrp="1"/>
          </p:cNvSpPr>
          <p:nvPr>
            <p:ph type="sldNum" sz="quarter" idx="12"/>
          </p:nvPr>
        </p:nvSpPr>
        <p:spPr>
          <a:xfrm>
            <a:off x="11423662" y="6496012"/>
            <a:ext cx="768338" cy="365125"/>
          </a:xfrm>
        </p:spPr>
        <p:txBody>
          <a:bodyPr/>
          <a:lstStyle>
            <a:lvl1pPr>
              <a:defRPr>
                <a:solidFill>
                  <a:schemeClr val="tx1"/>
                </a:solidFill>
              </a:defRPr>
            </a:lvl1pPr>
          </a:lstStyle>
          <a:p>
            <a:fld id="{88555F45-05E1-4AB6-A090-051B6D14F12A}" type="slidenum">
              <a:rPr lang="en-US" smtClean="0"/>
              <a:pPr/>
              <a:t>‹#›</a:t>
            </a:fld>
            <a:endParaRPr lang="en-US" dirty="0"/>
          </a:p>
        </p:txBody>
      </p:sp>
      <p:sp>
        <p:nvSpPr>
          <p:cNvPr id="23" name="Date Placeholder 22">
            <a:extLst>
              <a:ext uri="{FF2B5EF4-FFF2-40B4-BE49-F238E27FC236}">
                <a16:creationId xmlns:a16="http://schemas.microsoft.com/office/drawing/2014/main" id="{63F356AB-6317-386F-9991-DB762F88ADDA}"/>
              </a:ext>
            </a:extLst>
          </p:cNvPr>
          <p:cNvSpPr>
            <a:spLocks noGrp="1"/>
          </p:cNvSpPr>
          <p:nvPr>
            <p:ph type="dt" sz="half" idx="13"/>
          </p:nvPr>
        </p:nvSpPr>
        <p:spPr/>
        <p:txBody>
          <a:bodyPr/>
          <a:lstStyle/>
          <a:p>
            <a:fld id="{355E654C-FB81-48A0-9E98-02273583F8F4}" type="datetime1">
              <a:rPr lang="en-US" noProof="0" smtClean="0"/>
              <a:t>3/2/2026</a:t>
            </a:fld>
            <a:endParaRPr lang="en-US" noProof="0" dirty="0"/>
          </a:p>
        </p:txBody>
      </p:sp>
      <p:sp>
        <p:nvSpPr>
          <p:cNvPr id="24" name="Footer Placeholder 23">
            <a:extLst>
              <a:ext uri="{FF2B5EF4-FFF2-40B4-BE49-F238E27FC236}">
                <a16:creationId xmlns:a16="http://schemas.microsoft.com/office/drawing/2014/main" id="{9828AEB5-71A8-9245-4795-4AF9212EEEED}"/>
              </a:ext>
            </a:extLst>
          </p:cNvPr>
          <p:cNvSpPr>
            <a:spLocks noGrp="1"/>
          </p:cNvSpPr>
          <p:nvPr>
            <p:ph type="ftr" sz="quarter" idx="14"/>
          </p:nvPr>
        </p:nvSpPr>
        <p:spPr/>
        <p:txBody>
          <a:bodyPr/>
          <a:lstStyle/>
          <a:p>
            <a:r>
              <a:rPr lang="en-US"/>
              <a:t>Footer</a:t>
            </a:r>
            <a:endParaRPr lang="en-US" noProof="0" dirty="0"/>
          </a:p>
        </p:txBody>
      </p:sp>
    </p:spTree>
    <p:extLst>
      <p:ext uri="{BB962C8B-B14F-4D97-AF65-F5344CB8AC3E}">
        <p14:creationId xmlns:p14="http://schemas.microsoft.com/office/powerpoint/2010/main" val="3386229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_3x3_gri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7463DD-1237-4FA8-B195-CBD238876E63}"/>
              </a:ext>
            </a:extLst>
          </p:cNvPr>
          <p:cNvSpPr>
            <a:spLocks noGrp="1"/>
          </p:cNvSpPr>
          <p:nvPr>
            <p:ph type="title" hasCustomPrompt="1"/>
          </p:nvPr>
        </p:nvSpPr>
        <p:spPr/>
        <p:txBody>
          <a:bodyPr/>
          <a:lstStyle>
            <a:lvl1pPr>
              <a:defRPr>
                <a:solidFill>
                  <a:schemeClr val="tx1"/>
                </a:solidFill>
              </a:defRPr>
            </a:lvl1pPr>
          </a:lstStyle>
          <a:p>
            <a:r>
              <a:rPr lang="en-US" noProof="0" dirty="0"/>
              <a:t>Write title here</a:t>
            </a:r>
            <a:endParaRPr lang="en-US" dirty="0"/>
          </a:p>
        </p:txBody>
      </p:sp>
      <p:sp>
        <p:nvSpPr>
          <p:cNvPr id="3" name="Symbol zastępczy daty 2">
            <a:extLst>
              <a:ext uri="{FF2B5EF4-FFF2-40B4-BE49-F238E27FC236}">
                <a16:creationId xmlns:a16="http://schemas.microsoft.com/office/drawing/2014/main" id="{0E58D595-E919-4DC5-B7BC-954C39A678F7}"/>
              </a:ext>
            </a:extLst>
          </p:cNvPr>
          <p:cNvSpPr>
            <a:spLocks noGrp="1"/>
          </p:cNvSpPr>
          <p:nvPr>
            <p:ph type="dt" sz="half" idx="10"/>
          </p:nvPr>
        </p:nvSpPr>
        <p:spPr/>
        <p:txBody>
          <a:bodyPr/>
          <a:lstStyle/>
          <a:p>
            <a:fld id="{AF841A08-3295-46F3-B846-787186529420}" type="datetime1">
              <a:rPr lang="en-US" smtClean="0"/>
              <a:t>3/2/2026</a:t>
            </a:fld>
            <a:endParaRPr lang="en-US" dirty="0"/>
          </a:p>
        </p:txBody>
      </p:sp>
      <p:sp>
        <p:nvSpPr>
          <p:cNvPr id="4" name="Symbol zastępczy stopki 3">
            <a:extLst>
              <a:ext uri="{FF2B5EF4-FFF2-40B4-BE49-F238E27FC236}">
                <a16:creationId xmlns:a16="http://schemas.microsoft.com/office/drawing/2014/main" id="{BF3C28E3-54FC-4AC8-868C-79CEEDCCAEEF}"/>
              </a:ext>
            </a:extLst>
          </p:cNvPr>
          <p:cNvSpPr>
            <a:spLocks noGrp="1"/>
          </p:cNvSpPr>
          <p:nvPr>
            <p:ph type="ftr" sz="quarter" idx="11"/>
          </p:nvPr>
        </p:nvSpPr>
        <p:spPr/>
        <p:txBody>
          <a:bodyPr/>
          <a:lstStyle/>
          <a:p>
            <a:endParaRPr lang="en-US" dirty="0"/>
          </a:p>
        </p:txBody>
      </p:sp>
      <p:sp>
        <p:nvSpPr>
          <p:cNvPr id="5" name="Symbol zastępczy numeru slajdu 4">
            <a:extLst>
              <a:ext uri="{FF2B5EF4-FFF2-40B4-BE49-F238E27FC236}">
                <a16:creationId xmlns:a16="http://schemas.microsoft.com/office/drawing/2014/main" id="{ADC6A627-F5F7-42F2-9FA7-5671168CC6A3}"/>
              </a:ext>
            </a:extLst>
          </p:cNvPr>
          <p:cNvSpPr>
            <a:spLocks noGrp="1"/>
          </p:cNvSpPr>
          <p:nvPr>
            <p:ph type="sldNum" sz="quarter" idx="12"/>
          </p:nvPr>
        </p:nvSpPr>
        <p:spPr/>
        <p:txBody>
          <a:bodyPr/>
          <a:lstStyle/>
          <a:p>
            <a:fld id="{88555F45-05E1-4AB6-A090-051B6D14F12A}" type="slidenum">
              <a:rPr lang="en-US" smtClean="0"/>
              <a:pPr/>
              <a:t>‹#›</a:t>
            </a:fld>
            <a:endParaRPr lang="en-US" dirty="0"/>
          </a:p>
        </p:txBody>
      </p:sp>
    </p:spTree>
    <p:extLst>
      <p:ext uri="{BB962C8B-B14F-4D97-AF65-F5344CB8AC3E}">
        <p14:creationId xmlns:p14="http://schemas.microsoft.com/office/powerpoint/2010/main" val="2634861076"/>
      </p:ext>
    </p:extLst>
  </p:cSld>
  <p:clrMapOvr>
    <a:masterClrMapping/>
  </p:clrMapOvr>
  <p:extLst>
    <p:ext uri="{DCECCB84-F9BA-43D5-87BE-67443E8EF086}">
      <p15:sldGuideLst xmlns:p15="http://schemas.microsoft.com/office/powerpoint/2012/main">
        <p15:guide id="1" pos="2566">
          <p15:clr>
            <a:srgbClr val="FBAE40"/>
          </p15:clr>
        </p15:guide>
        <p15:guide id="2" pos="2751">
          <p15:clr>
            <a:srgbClr val="FBAE40"/>
          </p15:clr>
        </p15:guide>
        <p15:guide id="3" pos="4923">
          <p15:clr>
            <a:srgbClr val="FBAE40"/>
          </p15:clr>
        </p15:guide>
        <p15:guide id="4" pos="5112">
          <p15:clr>
            <a:srgbClr val="FBAE40"/>
          </p15:clr>
        </p15:guide>
        <p15:guide id="5" orient="horz" pos="1670">
          <p15:clr>
            <a:srgbClr val="FBAE40"/>
          </p15:clr>
        </p15:guide>
        <p15:guide id="6" orient="horz" pos="1858">
          <p15:clr>
            <a:srgbClr val="FBAE40"/>
          </p15:clr>
        </p15:guide>
        <p15:guide id="7" orient="horz" pos="2820">
          <p15:clr>
            <a:srgbClr val="FBAE40"/>
          </p15:clr>
        </p15:guide>
        <p15:guide id="8" orient="horz" pos="301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_3x2_gri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7463DD-1237-4FA8-B195-CBD238876E63}"/>
              </a:ext>
            </a:extLst>
          </p:cNvPr>
          <p:cNvSpPr>
            <a:spLocks noGrp="1"/>
          </p:cNvSpPr>
          <p:nvPr>
            <p:ph type="title" hasCustomPrompt="1"/>
          </p:nvPr>
        </p:nvSpPr>
        <p:spPr/>
        <p:txBody>
          <a:bodyPr/>
          <a:lstStyle>
            <a:lvl1pPr>
              <a:defRPr>
                <a:solidFill>
                  <a:schemeClr val="tx1"/>
                </a:solidFill>
              </a:defRPr>
            </a:lvl1pPr>
          </a:lstStyle>
          <a:p>
            <a:r>
              <a:rPr lang="en-US" noProof="0" dirty="0"/>
              <a:t>Write title here</a:t>
            </a:r>
            <a:endParaRPr lang="en-US" dirty="0"/>
          </a:p>
        </p:txBody>
      </p:sp>
      <p:sp>
        <p:nvSpPr>
          <p:cNvPr id="3" name="Symbol zastępczy daty 2">
            <a:extLst>
              <a:ext uri="{FF2B5EF4-FFF2-40B4-BE49-F238E27FC236}">
                <a16:creationId xmlns:a16="http://schemas.microsoft.com/office/drawing/2014/main" id="{0E58D595-E919-4DC5-B7BC-954C39A678F7}"/>
              </a:ext>
            </a:extLst>
          </p:cNvPr>
          <p:cNvSpPr>
            <a:spLocks noGrp="1"/>
          </p:cNvSpPr>
          <p:nvPr>
            <p:ph type="dt" sz="half" idx="10"/>
          </p:nvPr>
        </p:nvSpPr>
        <p:spPr/>
        <p:txBody>
          <a:bodyPr/>
          <a:lstStyle/>
          <a:p>
            <a:fld id="{AF841A08-3295-46F3-B846-787186529420}" type="datetime1">
              <a:rPr lang="en-US" smtClean="0"/>
              <a:t>3/2/2026</a:t>
            </a:fld>
            <a:endParaRPr lang="en-US" dirty="0"/>
          </a:p>
        </p:txBody>
      </p:sp>
      <p:sp>
        <p:nvSpPr>
          <p:cNvPr id="4" name="Symbol zastępczy stopki 3">
            <a:extLst>
              <a:ext uri="{FF2B5EF4-FFF2-40B4-BE49-F238E27FC236}">
                <a16:creationId xmlns:a16="http://schemas.microsoft.com/office/drawing/2014/main" id="{BF3C28E3-54FC-4AC8-868C-79CEEDCCAEEF}"/>
              </a:ext>
            </a:extLst>
          </p:cNvPr>
          <p:cNvSpPr>
            <a:spLocks noGrp="1"/>
          </p:cNvSpPr>
          <p:nvPr>
            <p:ph type="ftr" sz="quarter" idx="11"/>
          </p:nvPr>
        </p:nvSpPr>
        <p:spPr/>
        <p:txBody>
          <a:bodyPr/>
          <a:lstStyle/>
          <a:p>
            <a:endParaRPr lang="en-US" dirty="0"/>
          </a:p>
        </p:txBody>
      </p:sp>
      <p:sp>
        <p:nvSpPr>
          <p:cNvPr id="5" name="Symbol zastępczy numeru slajdu 4">
            <a:extLst>
              <a:ext uri="{FF2B5EF4-FFF2-40B4-BE49-F238E27FC236}">
                <a16:creationId xmlns:a16="http://schemas.microsoft.com/office/drawing/2014/main" id="{ADC6A627-F5F7-42F2-9FA7-5671168CC6A3}"/>
              </a:ext>
            </a:extLst>
          </p:cNvPr>
          <p:cNvSpPr>
            <a:spLocks noGrp="1"/>
          </p:cNvSpPr>
          <p:nvPr>
            <p:ph type="sldNum" sz="quarter" idx="12"/>
          </p:nvPr>
        </p:nvSpPr>
        <p:spPr/>
        <p:txBody>
          <a:bodyPr/>
          <a:lstStyle/>
          <a:p>
            <a:fld id="{88555F45-05E1-4AB6-A090-051B6D14F12A}" type="slidenum">
              <a:rPr lang="en-US" smtClean="0"/>
              <a:pPr/>
              <a:t>‹#›</a:t>
            </a:fld>
            <a:endParaRPr lang="en-US" dirty="0"/>
          </a:p>
        </p:txBody>
      </p:sp>
    </p:spTree>
    <p:extLst>
      <p:ext uri="{BB962C8B-B14F-4D97-AF65-F5344CB8AC3E}">
        <p14:creationId xmlns:p14="http://schemas.microsoft.com/office/powerpoint/2010/main" val="2809128648"/>
      </p:ext>
    </p:extLst>
  </p:cSld>
  <p:clrMapOvr>
    <a:masterClrMapping/>
  </p:clrMapOvr>
  <p:extLst>
    <p:ext uri="{DCECCB84-F9BA-43D5-87BE-67443E8EF086}">
      <p15:sldGuideLst xmlns:p15="http://schemas.microsoft.com/office/powerpoint/2012/main">
        <p15:guide id="1" pos="2566">
          <p15:clr>
            <a:srgbClr val="FBAE40"/>
          </p15:clr>
        </p15:guide>
        <p15:guide id="2" pos="2754">
          <p15:clr>
            <a:srgbClr val="FBAE40"/>
          </p15:clr>
        </p15:guide>
        <p15:guide id="3" pos="4923">
          <p15:clr>
            <a:srgbClr val="FBAE40"/>
          </p15:clr>
        </p15:guide>
        <p15:guide id="4" pos="5112">
          <p15:clr>
            <a:srgbClr val="FBAE40"/>
          </p15:clr>
        </p15:guide>
        <p15:guide id="7" orient="horz" pos="2251">
          <p15:clr>
            <a:srgbClr val="FBAE40"/>
          </p15:clr>
        </p15:guide>
        <p15:guide id="8" orient="horz" pos="243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_4x3_gri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7463DD-1237-4FA8-B195-CBD238876E63}"/>
              </a:ext>
            </a:extLst>
          </p:cNvPr>
          <p:cNvSpPr>
            <a:spLocks noGrp="1"/>
          </p:cNvSpPr>
          <p:nvPr>
            <p:ph type="title" hasCustomPrompt="1"/>
          </p:nvPr>
        </p:nvSpPr>
        <p:spPr/>
        <p:txBody>
          <a:bodyPr/>
          <a:lstStyle>
            <a:lvl1pPr>
              <a:defRPr>
                <a:solidFill>
                  <a:schemeClr val="tx1"/>
                </a:solidFill>
              </a:defRPr>
            </a:lvl1pPr>
          </a:lstStyle>
          <a:p>
            <a:r>
              <a:rPr lang="en-US" noProof="0" dirty="0"/>
              <a:t>Write title here</a:t>
            </a:r>
            <a:endParaRPr lang="en-US" dirty="0"/>
          </a:p>
        </p:txBody>
      </p:sp>
      <p:sp>
        <p:nvSpPr>
          <p:cNvPr id="3" name="Symbol zastępczy daty 2">
            <a:extLst>
              <a:ext uri="{FF2B5EF4-FFF2-40B4-BE49-F238E27FC236}">
                <a16:creationId xmlns:a16="http://schemas.microsoft.com/office/drawing/2014/main" id="{0E58D595-E919-4DC5-B7BC-954C39A678F7}"/>
              </a:ext>
            </a:extLst>
          </p:cNvPr>
          <p:cNvSpPr>
            <a:spLocks noGrp="1"/>
          </p:cNvSpPr>
          <p:nvPr>
            <p:ph type="dt" sz="half" idx="10"/>
          </p:nvPr>
        </p:nvSpPr>
        <p:spPr/>
        <p:txBody>
          <a:bodyPr/>
          <a:lstStyle/>
          <a:p>
            <a:fld id="{AF841A08-3295-46F3-B846-787186529420}" type="datetime1">
              <a:rPr lang="en-US" smtClean="0"/>
              <a:t>3/2/2026</a:t>
            </a:fld>
            <a:endParaRPr lang="en-US" dirty="0"/>
          </a:p>
        </p:txBody>
      </p:sp>
      <p:sp>
        <p:nvSpPr>
          <p:cNvPr id="4" name="Symbol zastępczy stopki 3">
            <a:extLst>
              <a:ext uri="{FF2B5EF4-FFF2-40B4-BE49-F238E27FC236}">
                <a16:creationId xmlns:a16="http://schemas.microsoft.com/office/drawing/2014/main" id="{BF3C28E3-54FC-4AC8-868C-79CEEDCCAEEF}"/>
              </a:ext>
            </a:extLst>
          </p:cNvPr>
          <p:cNvSpPr>
            <a:spLocks noGrp="1"/>
          </p:cNvSpPr>
          <p:nvPr>
            <p:ph type="ftr" sz="quarter" idx="11"/>
          </p:nvPr>
        </p:nvSpPr>
        <p:spPr/>
        <p:txBody>
          <a:bodyPr/>
          <a:lstStyle/>
          <a:p>
            <a:endParaRPr lang="en-US" dirty="0"/>
          </a:p>
        </p:txBody>
      </p:sp>
      <p:sp>
        <p:nvSpPr>
          <p:cNvPr id="5" name="Symbol zastępczy numeru slajdu 4">
            <a:extLst>
              <a:ext uri="{FF2B5EF4-FFF2-40B4-BE49-F238E27FC236}">
                <a16:creationId xmlns:a16="http://schemas.microsoft.com/office/drawing/2014/main" id="{ADC6A627-F5F7-42F2-9FA7-5671168CC6A3}"/>
              </a:ext>
            </a:extLst>
          </p:cNvPr>
          <p:cNvSpPr>
            <a:spLocks noGrp="1"/>
          </p:cNvSpPr>
          <p:nvPr>
            <p:ph type="sldNum" sz="quarter" idx="12"/>
          </p:nvPr>
        </p:nvSpPr>
        <p:spPr/>
        <p:txBody>
          <a:bodyPr/>
          <a:lstStyle/>
          <a:p>
            <a:fld id="{88555F45-05E1-4AB6-A090-051B6D14F12A}" type="slidenum">
              <a:rPr lang="en-US" smtClean="0"/>
              <a:pPr/>
              <a:t>‹#›</a:t>
            </a:fld>
            <a:endParaRPr lang="en-US" dirty="0"/>
          </a:p>
        </p:txBody>
      </p:sp>
    </p:spTree>
    <p:extLst>
      <p:ext uri="{BB962C8B-B14F-4D97-AF65-F5344CB8AC3E}">
        <p14:creationId xmlns:p14="http://schemas.microsoft.com/office/powerpoint/2010/main" val="418183406"/>
      </p:ext>
    </p:extLst>
  </p:cSld>
  <p:clrMapOvr>
    <a:masterClrMapping/>
  </p:clrMapOvr>
  <p:extLst>
    <p:ext uri="{DCECCB84-F9BA-43D5-87BE-67443E8EF086}">
      <p15:sldGuideLst xmlns:p15="http://schemas.microsoft.com/office/powerpoint/2012/main">
        <p15:guide id="1" pos="1970">
          <p15:clr>
            <a:srgbClr val="FBAE40"/>
          </p15:clr>
        </p15:guide>
        <p15:guide id="2" pos="2164">
          <p15:clr>
            <a:srgbClr val="FBAE40"/>
          </p15:clr>
        </p15:guide>
        <p15:guide id="3" pos="3744">
          <p15:clr>
            <a:srgbClr val="FBAE40"/>
          </p15:clr>
        </p15:guide>
        <p15:guide id="4" pos="3932">
          <p15:clr>
            <a:srgbClr val="FBAE40"/>
          </p15:clr>
        </p15:guide>
        <p15:guide id="5" orient="horz" pos="1670">
          <p15:clr>
            <a:srgbClr val="FBAE40"/>
          </p15:clr>
        </p15:guide>
        <p15:guide id="6" orient="horz" pos="1858">
          <p15:clr>
            <a:srgbClr val="FBAE40"/>
          </p15:clr>
        </p15:guide>
        <p15:guide id="7" orient="horz" pos="2820">
          <p15:clr>
            <a:srgbClr val="FBAE40"/>
          </p15:clr>
        </p15:guide>
        <p15:guide id="8" orient="horz" pos="3010">
          <p15:clr>
            <a:srgbClr val="FBAE40"/>
          </p15:clr>
        </p15:guide>
        <p15:guide id="9" pos="5516">
          <p15:clr>
            <a:srgbClr val="FBAE40"/>
          </p15:clr>
        </p15:guide>
        <p15:guide id="10" pos="570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Icon index">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7463DD-1237-4FA8-B195-CBD238876E63}"/>
              </a:ext>
            </a:extLst>
          </p:cNvPr>
          <p:cNvSpPr>
            <a:spLocks noGrp="1"/>
          </p:cNvSpPr>
          <p:nvPr>
            <p:ph type="title" hasCustomPrompt="1"/>
          </p:nvPr>
        </p:nvSpPr>
        <p:spPr>
          <a:xfrm>
            <a:off x="623889" y="0"/>
            <a:ext cx="8076231" cy="972000"/>
          </a:xfrm>
        </p:spPr>
        <p:txBody>
          <a:bodyPr/>
          <a:lstStyle>
            <a:lvl1pPr>
              <a:defRPr>
                <a:solidFill>
                  <a:schemeClr val="tx1"/>
                </a:solidFill>
              </a:defRPr>
            </a:lvl1pPr>
          </a:lstStyle>
          <a:p>
            <a:r>
              <a:rPr lang="en-US" noProof="0" dirty="0"/>
              <a:t>Write title here</a:t>
            </a:r>
            <a:endParaRPr lang="en-US" dirty="0"/>
          </a:p>
        </p:txBody>
      </p:sp>
      <p:sp>
        <p:nvSpPr>
          <p:cNvPr id="3" name="Symbol zastępczy daty 2">
            <a:extLst>
              <a:ext uri="{FF2B5EF4-FFF2-40B4-BE49-F238E27FC236}">
                <a16:creationId xmlns:a16="http://schemas.microsoft.com/office/drawing/2014/main" id="{0E58D595-E919-4DC5-B7BC-954C39A678F7}"/>
              </a:ext>
            </a:extLst>
          </p:cNvPr>
          <p:cNvSpPr>
            <a:spLocks noGrp="1"/>
          </p:cNvSpPr>
          <p:nvPr>
            <p:ph type="dt" sz="half" idx="10"/>
          </p:nvPr>
        </p:nvSpPr>
        <p:spPr/>
        <p:txBody>
          <a:bodyPr/>
          <a:lstStyle/>
          <a:p>
            <a:fld id="{AF841A08-3295-46F3-B846-787186529420}" type="datetime1">
              <a:rPr lang="en-US" smtClean="0"/>
              <a:t>3/2/2026</a:t>
            </a:fld>
            <a:endParaRPr lang="en-US" dirty="0"/>
          </a:p>
        </p:txBody>
      </p:sp>
      <p:sp>
        <p:nvSpPr>
          <p:cNvPr id="4" name="Symbol zastępczy stopki 3">
            <a:extLst>
              <a:ext uri="{FF2B5EF4-FFF2-40B4-BE49-F238E27FC236}">
                <a16:creationId xmlns:a16="http://schemas.microsoft.com/office/drawing/2014/main" id="{BF3C28E3-54FC-4AC8-868C-79CEEDCCAEEF}"/>
              </a:ext>
            </a:extLst>
          </p:cNvPr>
          <p:cNvSpPr>
            <a:spLocks noGrp="1"/>
          </p:cNvSpPr>
          <p:nvPr>
            <p:ph type="ftr" sz="quarter" idx="11"/>
          </p:nvPr>
        </p:nvSpPr>
        <p:spPr/>
        <p:txBody>
          <a:bodyPr/>
          <a:lstStyle/>
          <a:p>
            <a:endParaRPr lang="en-US" dirty="0"/>
          </a:p>
        </p:txBody>
      </p:sp>
      <p:sp>
        <p:nvSpPr>
          <p:cNvPr id="5" name="Symbol zastępczy numeru slajdu 4">
            <a:extLst>
              <a:ext uri="{FF2B5EF4-FFF2-40B4-BE49-F238E27FC236}">
                <a16:creationId xmlns:a16="http://schemas.microsoft.com/office/drawing/2014/main" id="{ADC6A627-F5F7-42F2-9FA7-5671168CC6A3}"/>
              </a:ext>
            </a:extLst>
          </p:cNvPr>
          <p:cNvSpPr>
            <a:spLocks noGrp="1"/>
          </p:cNvSpPr>
          <p:nvPr>
            <p:ph type="sldNum" sz="quarter" idx="12"/>
          </p:nvPr>
        </p:nvSpPr>
        <p:spPr/>
        <p:txBody>
          <a:bodyPr/>
          <a:lstStyle/>
          <a:p>
            <a:fld id="{88555F45-05E1-4AB6-A090-051B6D14F12A}" type="slidenum">
              <a:rPr lang="en-US" smtClean="0"/>
              <a:pPr/>
              <a:t>‹#›</a:t>
            </a:fld>
            <a:endParaRPr lang="en-US" dirty="0"/>
          </a:p>
        </p:txBody>
      </p:sp>
    </p:spTree>
    <p:extLst>
      <p:ext uri="{BB962C8B-B14F-4D97-AF65-F5344CB8AC3E}">
        <p14:creationId xmlns:p14="http://schemas.microsoft.com/office/powerpoint/2010/main" val="2064809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35629"/>
            <a:ext cx="10515600" cy="1325563"/>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75400"/>
            <a:ext cx="2743200" cy="365125"/>
          </a:xfrm>
          <a:prstGeom prst="rect">
            <a:avLst/>
          </a:prstGeom>
        </p:spPr>
        <p:txBody>
          <a:bodyPr/>
          <a:lstStyle/>
          <a:p>
            <a:fld id="{FFF3550B-A600-4AA6-B56F-CCE1F0288B3A}" type="datetime1">
              <a:rPr lang="en-GB" smtClean="0"/>
              <a:t>02/03/2026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1552159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outsid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7463DD-1237-4FA8-B195-CBD238876E63}"/>
              </a:ext>
            </a:extLst>
          </p:cNvPr>
          <p:cNvSpPr>
            <a:spLocks noGrp="1"/>
          </p:cNvSpPr>
          <p:nvPr>
            <p:ph type="title" hasCustomPrompt="1"/>
          </p:nvPr>
        </p:nvSpPr>
        <p:spPr>
          <a:xfrm>
            <a:off x="623889" y="-769236"/>
            <a:ext cx="10947022" cy="683968"/>
          </a:xfrm>
        </p:spPr>
        <p:txBody>
          <a:bodyPr/>
          <a:lstStyle>
            <a:lvl1pPr>
              <a:defRPr/>
            </a:lvl1pPr>
          </a:lstStyle>
          <a:p>
            <a:r>
              <a:rPr lang="en-US" noProof="0" dirty="0"/>
              <a:t>Write title here</a:t>
            </a:r>
            <a:endParaRPr lang="en-US" dirty="0"/>
          </a:p>
        </p:txBody>
      </p:sp>
      <p:sp>
        <p:nvSpPr>
          <p:cNvPr id="3" name="Symbol zastępczy daty 2">
            <a:extLst>
              <a:ext uri="{FF2B5EF4-FFF2-40B4-BE49-F238E27FC236}">
                <a16:creationId xmlns:a16="http://schemas.microsoft.com/office/drawing/2014/main" id="{0E58D595-E919-4DC5-B7BC-954C39A678F7}"/>
              </a:ext>
            </a:extLst>
          </p:cNvPr>
          <p:cNvSpPr>
            <a:spLocks noGrp="1"/>
          </p:cNvSpPr>
          <p:nvPr>
            <p:ph type="dt" sz="half" idx="10"/>
          </p:nvPr>
        </p:nvSpPr>
        <p:spPr/>
        <p:txBody>
          <a:bodyPr/>
          <a:lstStyle/>
          <a:p>
            <a:fld id="{67197880-3C33-46C6-8A60-2F015045FC49}" type="datetime1">
              <a:rPr lang="en-US" smtClean="0"/>
              <a:t>3/2/2026</a:t>
            </a:fld>
            <a:endParaRPr lang="en-US" dirty="0"/>
          </a:p>
        </p:txBody>
      </p:sp>
      <p:sp>
        <p:nvSpPr>
          <p:cNvPr id="4" name="Symbol zastępczy stopki 3">
            <a:extLst>
              <a:ext uri="{FF2B5EF4-FFF2-40B4-BE49-F238E27FC236}">
                <a16:creationId xmlns:a16="http://schemas.microsoft.com/office/drawing/2014/main" id="{BF3C28E3-54FC-4AC8-868C-79CEEDCCAEEF}"/>
              </a:ext>
            </a:extLst>
          </p:cNvPr>
          <p:cNvSpPr>
            <a:spLocks noGrp="1"/>
          </p:cNvSpPr>
          <p:nvPr>
            <p:ph type="ftr" sz="quarter" idx="11"/>
          </p:nvPr>
        </p:nvSpPr>
        <p:spPr/>
        <p:txBody>
          <a:bodyPr/>
          <a:lstStyle/>
          <a:p>
            <a:endParaRPr lang="en-US" dirty="0"/>
          </a:p>
        </p:txBody>
      </p:sp>
      <p:sp>
        <p:nvSpPr>
          <p:cNvPr id="5" name="Symbol zastępczy numeru slajdu 4">
            <a:extLst>
              <a:ext uri="{FF2B5EF4-FFF2-40B4-BE49-F238E27FC236}">
                <a16:creationId xmlns:a16="http://schemas.microsoft.com/office/drawing/2014/main" id="{ADC6A627-F5F7-42F2-9FA7-5671168CC6A3}"/>
              </a:ext>
            </a:extLst>
          </p:cNvPr>
          <p:cNvSpPr>
            <a:spLocks noGrp="1"/>
          </p:cNvSpPr>
          <p:nvPr>
            <p:ph type="sldNum" sz="quarter" idx="12"/>
          </p:nvPr>
        </p:nvSpPr>
        <p:spPr/>
        <p:txBody>
          <a:bodyPr/>
          <a:lstStyle/>
          <a:p>
            <a:fld id="{88555F45-05E1-4AB6-A090-051B6D14F12A}" type="slidenum">
              <a:rPr lang="en-US" smtClean="0"/>
              <a:pPr/>
              <a:t>‹#›</a:t>
            </a:fld>
            <a:endParaRPr lang="en-US" dirty="0"/>
          </a:p>
        </p:txBody>
      </p:sp>
    </p:spTree>
    <p:extLst>
      <p:ext uri="{BB962C8B-B14F-4D97-AF65-F5344CB8AC3E}">
        <p14:creationId xmlns:p14="http://schemas.microsoft.com/office/powerpoint/2010/main" val="2286592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 dark">
    <p:bg>
      <p:bgPr>
        <a:solidFill>
          <a:schemeClr val="tx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14134AE5-1FE8-4AFE-A1DF-37597D49D603}"/>
              </a:ext>
            </a:extLst>
          </p:cNvPr>
          <p:cNvSpPr/>
          <p:nvPr userDrawn="1"/>
        </p:nvSpPr>
        <p:spPr>
          <a:xfrm>
            <a:off x="0" y="0"/>
            <a:ext cx="12190872" cy="6857955"/>
          </a:xfrm>
          <a:prstGeom prst="rect">
            <a:avLst/>
          </a:prstGeom>
          <a:solidFill>
            <a:srgbClr val="081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ytuł 1">
            <a:extLst>
              <a:ext uri="{FF2B5EF4-FFF2-40B4-BE49-F238E27FC236}">
                <a16:creationId xmlns:a16="http://schemas.microsoft.com/office/drawing/2014/main" id="{577463DD-1237-4FA8-B195-CBD238876E63}"/>
              </a:ext>
            </a:extLst>
          </p:cNvPr>
          <p:cNvSpPr>
            <a:spLocks noGrp="1"/>
          </p:cNvSpPr>
          <p:nvPr userDrawn="1">
            <p:ph type="title" hasCustomPrompt="1"/>
          </p:nvPr>
        </p:nvSpPr>
        <p:spPr/>
        <p:txBody>
          <a:bodyPr/>
          <a:lstStyle>
            <a:lvl1pPr>
              <a:defRPr>
                <a:solidFill>
                  <a:schemeClr val="bg1"/>
                </a:solidFill>
              </a:defRPr>
            </a:lvl1pPr>
          </a:lstStyle>
          <a:p>
            <a:r>
              <a:rPr lang="en-US" noProof="0" dirty="0"/>
              <a:t>Write title here</a:t>
            </a:r>
            <a:endParaRPr lang="en-US" dirty="0"/>
          </a:p>
        </p:txBody>
      </p:sp>
      <p:sp>
        <p:nvSpPr>
          <p:cNvPr id="3" name="Symbol zastępczy daty 2">
            <a:extLst>
              <a:ext uri="{FF2B5EF4-FFF2-40B4-BE49-F238E27FC236}">
                <a16:creationId xmlns:a16="http://schemas.microsoft.com/office/drawing/2014/main" id="{0E58D595-E919-4DC5-B7BC-954C39A678F7}"/>
              </a:ext>
            </a:extLst>
          </p:cNvPr>
          <p:cNvSpPr>
            <a:spLocks noGrp="1"/>
          </p:cNvSpPr>
          <p:nvPr userDrawn="1">
            <p:ph type="dt" sz="half" idx="10"/>
          </p:nvPr>
        </p:nvSpPr>
        <p:spPr/>
        <p:txBody>
          <a:bodyPr/>
          <a:lstStyle/>
          <a:p>
            <a:fld id="{7FC649B8-E52A-4294-82A2-8C28796F4652}" type="datetime1">
              <a:rPr lang="en-US" smtClean="0"/>
              <a:t>3/2/2026</a:t>
            </a:fld>
            <a:endParaRPr lang="en-US" dirty="0"/>
          </a:p>
        </p:txBody>
      </p:sp>
      <p:sp>
        <p:nvSpPr>
          <p:cNvPr id="4" name="Symbol zastępczy stopki 3">
            <a:extLst>
              <a:ext uri="{FF2B5EF4-FFF2-40B4-BE49-F238E27FC236}">
                <a16:creationId xmlns:a16="http://schemas.microsoft.com/office/drawing/2014/main" id="{BF3C28E3-54FC-4AC8-868C-79CEEDCCAEEF}"/>
              </a:ext>
            </a:extLst>
          </p:cNvPr>
          <p:cNvSpPr>
            <a:spLocks noGrp="1"/>
          </p:cNvSpPr>
          <p:nvPr userDrawn="1">
            <p:ph type="ftr" sz="quarter" idx="11"/>
          </p:nvPr>
        </p:nvSpPr>
        <p:spPr/>
        <p:txBody>
          <a:bodyPr/>
          <a:lstStyle/>
          <a:p>
            <a:endParaRPr lang="en-US" dirty="0"/>
          </a:p>
        </p:txBody>
      </p:sp>
      <p:sp>
        <p:nvSpPr>
          <p:cNvPr id="5" name="Symbol zastępczy numeru slajdu 4">
            <a:extLst>
              <a:ext uri="{FF2B5EF4-FFF2-40B4-BE49-F238E27FC236}">
                <a16:creationId xmlns:a16="http://schemas.microsoft.com/office/drawing/2014/main" id="{ADC6A627-F5F7-42F2-9FA7-5671168CC6A3}"/>
              </a:ext>
            </a:extLst>
          </p:cNvPr>
          <p:cNvSpPr>
            <a:spLocks noGrp="1"/>
          </p:cNvSpPr>
          <p:nvPr userDrawn="1">
            <p:ph type="sldNum" sz="quarter" idx="12"/>
          </p:nvPr>
        </p:nvSpPr>
        <p:spPr/>
        <p:txBody>
          <a:bodyPr/>
          <a:lstStyle/>
          <a:p>
            <a:fld id="{88555F45-05E1-4AB6-A090-051B6D14F12A}" type="slidenum">
              <a:rPr lang="en-US" smtClean="0"/>
              <a:pPr/>
              <a:t>‹#›</a:t>
            </a:fld>
            <a:endParaRPr lang="en-US" dirty="0"/>
          </a:p>
        </p:txBody>
      </p:sp>
      <p:grpSp>
        <p:nvGrpSpPr>
          <p:cNvPr id="32" name="Grupa 39">
            <a:extLst>
              <a:ext uri="{FF2B5EF4-FFF2-40B4-BE49-F238E27FC236}">
                <a16:creationId xmlns:a16="http://schemas.microsoft.com/office/drawing/2014/main" id="{D7F9E8DF-F69F-41BB-B346-84A03FF4D003}"/>
              </a:ext>
            </a:extLst>
          </p:cNvPr>
          <p:cNvGrpSpPr/>
          <p:nvPr userDrawn="1"/>
        </p:nvGrpSpPr>
        <p:grpSpPr>
          <a:xfrm>
            <a:off x="0" y="0"/>
            <a:ext cx="121194" cy="972000"/>
            <a:chOff x="672539" y="397517"/>
            <a:chExt cx="121194" cy="972000"/>
          </a:xfrm>
          <a:solidFill>
            <a:schemeClr val="accent4"/>
          </a:solidFill>
        </p:grpSpPr>
        <p:sp>
          <p:nvSpPr>
            <p:cNvPr id="33" name="Prostokąt 40">
              <a:extLst>
                <a:ext uri="{FF2B5EF4-FFF2-40B4-BE49-F238E27FC236}">
                  <a16:creationId xmlns:a16="http://schemas.microsoft.com/office/drawing/2014/main" id="{F485940F-8A05-4A9A-BBFC-E4A8B1E00527}"/>
                </a:ext>
              </a:extLst>
            </p:cNvPr>
            <p:cNvSpPr/>
            <p:nvPr/>
          </p:nvSpPr>
          <p:spPr>
            <a:xfrm>
              <a:off x="672539" y="397517"/>
              <a:ext cx="54000" cy="9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Trójkąt równoramienny 41">
              <a:extLst>
                <a:ext uri="{FF2B5EF4-FFF2-40B4-BE49-F238E27FC236}">
                  <a16:creationId xmlns:a16="http://schemas.microsoft.com/office/drawing/2014/main" id="{0DDBE218-1A6A-47CA-8AB3-34DBA7E24E01}"/>
                </a:ext>
              </a:extLst>
            </p:cNvPr>
            <p:cNvSpPr/>
            <p:nvPr/>
          </p:nvSpPr>
          <p:spPr>
            <a:xfrm rot="5400000">
              <a:off x="596882" y="834256"/>
              <a:ext cx="295180" cy="985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8" name="Prostokąt 47">
            <a:extLst>
              <a:ext uri="{FF2B5EF4-FFF2-40B4-BE49-F238E27FC236}">
                <a16:creationId xmlns:a16="http://schemas.microsoft.com/office/drawing/2014/main" id="{B3059D7F-A34B-4421-9CBB-079F55580EE0}"/>
              </a:ext>
            </a:extLst>
          </p:cNvPr>
          <p:cNvSpPr/>
          <p:nvPr userDrawn="1"/>
        </p:nvSpPr>
        <p:spPr>
          <a:xfrm flipH="1">
            <a:off x="12138000" y="6372000"/>
            <a:ext cx="54000" cy="48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852658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75400"/>
            <a:ext cx="2743200" cy="365125"/>
          </a:xfrm>
          <a:prstGeom prst="rect">
            <a:avLst/>
          </a:prstGeom>
        </p:spPr>
        <p:txBody>
          <a:bodyPr/>
          <a:lstStyle/>
          <a:p>
            <a:fld id="{FFF3550B-A600-4AA6-B56F-CCE1F0288B3A}" type="datetime1">
              <a:rPr lang="en-GB" smtClean="0"/>
              <a:t>02/03/2026</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9472831" y="6395824"/>
            <a:ext cx="2743200" cy="365125"/>
          </a:xfrm>
          <a:prstGeom prst="rect">
            <a:avLst/>
          </a:prstGeom>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1988653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17BDF-6548-401D-BB1F-485A4AA397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ABD043-24E8-4DF4-AEB1-173D4280D9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904576-B7FC-4C78-85E7-05FDC40B7CB5}"/>
              </a:ext>
            </a:extLst>
          </p:cNvPr>
          <p:cNvSpPr>
            <a:spLocks noGrp="1"/>
          </p:cNvSpPr>
          <p:nvPr>
            <p:ph type="dt" sz="half" idx="10"/>
          </p:nvPr>
        </p:nvSpPr>
        <p:spPr/>
        <p:txBody>
          <a:bodyPr/>
          <a:lstStyle/>
          <a:p>
            <a:fld id="{4FA27C01-1F8E-4BA7-9CAF-128C02B00EAD}" type="datetimeFigureOut">
              <a:rPr lang="en-US" smtClean="0"/>
              <a:t>3/2/2026</a:t>
            </a:fld>
            <a:endParaRPr lang="en-US"/>
          </a:p>
        </p:txBody>
      </p:sp>
      <p:sp>
        <p:nvSpPr>
          <p:cNvPr id="5" name="Footer Placeholder 4">
            <a:extLst>
              <a:ext uri="{FF2B5EF4-FFF2-40B4-BE49-F238E27FC236}">
                <a16:creationId xmlns:a16="http://schemas.microsoft.com/office/drawing/2014/main" id="{109B7175-AF11-450C-A8C6-88859517BE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3C7F3-C6F5-45B0-8A1D-B3BFC8C6CA7F}"/>
              </a:ext>
            </a:extLst>
          </p:cNvPr>
          <p:cNvSpPr>
            <a:spLocks noGrp="1"/>
          </p:cNvSpPr>
          <p:nvPr>
            <p:ph type="sldNum" sz="quarter" idx="12"/>
          </p:nvPr>
        </p:nvSpPr>
        <p:spPr/>
        <p:txBody>
          <a:bodyPr/>
          <a:lstStyle/>
          <a:p>
            <a:fld id="{E4E498A4-D80A-46E6-A1E0-94F32251207C}" type="slidenum">
              <a:rPr lang="en-US" smtClean="0"/>
              <a:t>‹#›</a:t>
            </a:fld>
            <a:endParaRPr lang="en-US"/>
          </a:p>
        </p:txBody>
      </p:sp>
    </p:spTree>
    <p:extLst>
      <p:ext uri="{BB962C8B-B14F-4D97-AF65-F5344CB8AC3E}">
        <p14:creationId xmlns:p14="http://schemas.microsoft.com/office/powerpoint/2010/main" val="880379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F4DAA-6508-46ED-9C26-AE415A234F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148374-B36F-478D-96F6-10E055AE36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C0FDE-9169-4E1F-ABE5-5B9E25A0F1F6}"/>
              </a:ext>
            </a:extLst>
          </p:cNvPr>
          <p:cNvSpPr>
            <a:spLocks noGrp="1"/>
          </p:cNvSpPr>
          <p:nvPr>
            <p:ph type="dt" sz="half" idx="10"/>
          </p:nvPr>
        </p:nvSpPr>
        <p:spPr/>
        <p:txBody>
          <a:bodyPr/>
          <a:lstStyle/>
          <a:p>
            <a:fld id="{4FA27C01-1F8E-4BA7-9CAF-128C02B00EAD}" type="datetimeFigureOut">
              <a:rPr lang="en-US" smtClean="0"/>
              <a:t>3/2/2026</a:t>
            </a:fld>
            <a:endParaRPr lang="en-US"/>
          </a:p>
        </p:txBody>
      </p:sp>
      <p:sp>
        <p:nvSpPr>
          <p:cNvPr id="5" name="Footer Placeholder 4">
            <a:extLst>
              <a:ext uri="{FF2B5EF4-FFF2-40B4-BE49-F238E27FC236}">
                <a16:creationId xmlns:a16="http://schemas.microsoft.com/office/drawing/2014/main" id="{80FE10E5-1C24-4D34-9BCB-952B323E24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B9FE63-D436-41FB-9B5B-0C0A3386233D}"/>
              </a:ext>
            </a:extLst>
          </p:cNvPr>
          <p:cNvSpPr>
            <a:spLocks noGrp="1"/>
          </p:cNvSpPr>
          <p:nvPr>
            <p:ph type="sldNum" sz="quarter" idx="12"/>
          </p:nvPr>
        </p:nvSpPr>
        <p:spPr/>
        <p:txBody>
          <a:bodyPr/>
          <a:lstStyle/>
          <a:p>
            <a:fld id="{E4E498A4-D80A-46E6-A1E0-94F32251207C}" type="slidenum">
              <a:rPr lang="en-US" smtClean="0"/>
              <a:t>‹#›</a:t>
            </a:fld>
            <a:endParaRPr lang="en-US"/>
          </a:p>
        </p:txBody>
      </p:sp>
    </p:spTree>
    <p:extLst>
      <p:ext uri="{BB962C8B-B14F-4D97-AF65-F5344CB8AC3E}">
        <p14:creationId xmlns:p14="http://schemas.microsoft.com/office/powerpoint/2010/main" val="1988400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1B6CC-A44F-434D-B0BC-1841F82834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E9D7F4-8271-4804-8204-45B9E4AD16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905AC5-AA0E-451C-AF93-C593AF93D065}"/>
              </a:ext>
            </a:extLst>
          </p:cNvPr>
          <p:cNvSpPr>
            <a:spLocks noGrp="1"/>
          </p:cNvSpPr>
          <p:nvPr>
            <p:ph type="dt" sz="half" idx="10"/>
          </p:nvPr>
        </p:nvSpPr>
        <p:spPr/>
        <p:txBody>
          <a:bodyPr/>
          <a:lstStyle/>
          <a:p>
            <a:fld id="{4FA27C01-1F8E-4BA7-9CAF-128C02B00EAD}" type="datetimeFigureOut">
              <a:rPr lang="en-US" smtClean="0"/>
              <a:t>3/2/2026</a:t>
            </a:fld>
            <a:endParaRPr lang="en-US"/>
          </a:p>
        </p:txBody>
      </p:sp>
      <p:sp>
        <p:nvSpPr>
          <p:cNvPr id="5" name="Footer Placeholder 4">
            <a:extLst>
              <a:ext uri="{FF2B5EF4-FFF2-40B4-BE49-F238E27FC236}">
                <a16:creationId xmlns:a16="http://schemas.microsoft.com/office/drawing/2014/main" id="{A0317038-AE06-4C01-856A-494B66092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9AC3D6-E126-4F73-96EB-CA09E055653A}"/>
              </a:ext>
            </a:extLst>
          </p:cNvPr>
          <p:cNvSpPr>
            <a:spLocks noGrp="1"/>
          </p:cNvSpPr>
          <p:nvPr>
            <p:ph type="sldNum" sz="quarter" idx="12"/>
          </p:nvPr>
        </p:nvSpPr>
        <p:spPr/>
        <p:txBody>
          <a:bodyPr/>
          <a:lstStyle/>
          <a:p>
            <a:fld id="{E4E498A4-D80A-46E6-A1E0-94F32251207C}" type="slidenum">
              <a:rPr lang="en-US" smtClean="0"/>
              <a:t>‹#›</a:t>
            </a:fld>
            <a:endParaRPr lang="en-US"/>
          </a:p>
        </p:txBody>
      </p:sp>
    </p:spTree>
    <p:extLst>
      <p:ext uri="{BB962C8B-B14F-4D97-AF65-F5344CB8AC3E}">
        <p14:creationId xmlns:p14="http://schemas.microsoft.com/office/powerpoint/2010/main" val="33817110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21B2E-72C7-4EF3-8708-FBF50DEE6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58B05A-46B8-49D9-BEFC-014D38F761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B1EE7A-9181-4977-95A5-8BA655FDCD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26E78E-7576-4487-A753-C45612181691}"/>
              </a:ext>
            </a:extLst>
          </p:cNvPr>
          <p:cNvSpPr>
            <a:spLocks noGrp="1"/>
          </p:cNvSpPr>
          <p:nvPr>
            <p:ph type="dt" sz="half" idx="10"/>
          </p:nvPr>
        </p:nvSpPr>
        <p:spPr/>
        <p:txBody>
          <a:bodyPr/>
          <a:lstStyle/>
          <a:p>
            <a:fld id="{4FA27C01-1F8E-4BA7-9CAF-128C02B00EAD}" type="datetimeFigureOut">
              <a:rPr lang="en-US" smtClean="0"/>
              <a:t>3/2/2026</a:t>
            </a:fld>
            <a:endParaRPr lang="en-US"/>
          </a:p>
        </p:txBody>
      </p:sp>
      <p:sp>
        <p:nvSpPr>
          <p:cNvPr id="6" name="Footer Placeholder 5">
            <a:extLst>
              <a:ext uri="{FF2B5EF4-FFF2-40B4-BE49-F238E27FC236}">
                <a16:creationId xmlns:a16="http://schemas.microsoft.com/office/drawing/2014/main" id="{64C55F24-A2C4-4318-8F10-7C7D931FF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696488-E2CA-4003-9F63-DBF8D45DBE22}"/>
              </a:ext>
            </a:extLst>
          </p:cNvPr>
          <p:cNvSpPr>
            <a:spLocks noGrp="1"/>
          </p:cNvSpPr>
          <p:nvPr>
            <p:ph type="sldNum" sz="quarter" idx="12"/>
          </p:nvPr>
        </p:nvSpPr>
        <p:spPr/>
        <p:txBody>
          <a:bodyPr/>
          <a:lstStyle/>
          <a:p>
            <a:fld id="{E4E498A4-D80A-46E6-A1E0-94F32251207C}" type="slidenum">
              <a:rPr lang="en-US" smtClean="0"/>
              <a:t>‹#›</a:t>
            </a:fld>
            <a:endParaRPr lang="en-US"/>
          </a:p>
        </p:txBody>
      </p:sp>
    </p:spTree>
    <p:extLst>
      <p:ext uri="{BB962C8B-B14F-4D97-AF65-F5344CB8AC3E}">
        <p14:creationId xmlns:p14="http://schemas.microsoft.com/office/powerpoint/2010/main" val="381093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36878-F48B-4EFC-887A-90286525C1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9433FE-5B3E-421A-8578-AB19AEE824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57488E-B88C-4CC3-B598-E5A10FAF65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F4CDB4-87C8-4322-90B6-FCB4220055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BB641D-31C0-4D87-BCAF-EE0F38F8E7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835620-6BF5-4330-97F8-CF62B5254042}"/>
              </a:ext>
            </a:extLst>
          </p:cNvPr>
          <p:cNvSpPr>
            <a:spLocks noGrp="1"/>
          </p:cNvSpPr>
          <p:nvPr>
            <p:ph type="dt" sz="half" idx="10"/>
          </p:nvPr>
        </p:nvSpPr>
        <p:spPr/>
        <p:txBody>
          <a:bodyPr/>
          <a:lstStyle/>
          <a:p>
            <a:fld id="{4FA27C01-1F8E-4BA7-9CAF-128C02B00EAD}" type="datetimeFigureOut">
              <a:rPr lang="en-US" smtClean="0"/>
              <a:t>3/2/2026</a:t>
            </a:fld>
            <a:endParaRPr lang="en-US"/>
          </a:p>
        </p:txBody>
      </p:sp>
      <p:sp>
        <p:nvSpPr>
          <p:cNvPr id="8" name="Footer Placeholder 7">
            <a:extLst>
              <a:ext uri="{FF2B5EF4-FFF2-40B4-BE49-F238E27FC236}">
                <a16:creationId xmlns:a16="http://schemas.microsoft.com/office/drawing/2014/main" id="{C7DF8B69-5C57-453D-BF23-C67F9CDECF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43BD9A-0403-411F-9702-882CC5AA186E}"/>
              </a:ext>
            </a:extLst>
          </p:cNvPr>
          <p:cNvSpPr>
            <a:spLocks noGrp="1"/>
          </p:cNvSpPr>
          <p:nvPr>
            <p:ph type="sldNum" sz="quarter" idx="12"/>
          </p:nvPr>
        </p:nvSpPr>
        <p:spPr/>
        <p:txBody>
          <a:bodyPr/>
          <a:lstStyle/>
          <a:p>
            <a:fld id="{E4E498A4-D80A-46E6-A1E0-94F32251207C}" type="slidenum">
              <a:rPr lang="en-US" smtClean="0"/>
              <a:t>‹#›</a:t>
            </a:fld>
            <a:endParaRPr lang="en-US"/>
          </a:p>
        </p:txBody>
      </p:sp>
    </p:spTree>
    <p:extLst>
      <p:ext uri="{BB962C8B-B14F-4D97-AF65-F5344CB8AC3E}">
        <p14:creationId xmlns:p14="http://schemas.microsoft.com/office/powerpoint/2010/main" val="1205158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72D5-0AA9-4BBD-8D18-7D5DE2D9B8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1ECDF1-3E30-4720-930F-79EAF81548CC}"/>
              </a:ext>
            </a:extLst>
          </p:cNvPr>
          <p:cNvSpPr>
            <a:spLocks noGrp="1"/>
          </p:cNvSpPr>
          <p:nvPr>
            <p:ph type="dt" sz="half" idx="10"/>
          </p:nvPr>
        </p:nvSpPr>
        <p:spPr/>
        <p:txBody>
          <a:bodyPr/>
          <a:lstStyle/>
          <a:p>
            <a:fld id="{4FA27C01-1F8E-4BA7-9CAF-128C02B00EAD}" type="datetimeFigureOut">
              <a:rPr lang="en-US" smtClean="0"/>
              <a:t>3/2/2026</a:t>
            </a:fld>
            <a:endParaRPr lang="en-US"/>
          </a:p>
        </p:txBody>
      </p:sp>
      <p:sp>
        <p:nvSpPr>
          <p:cNvPr id="4" name="Footer Placeholder 3">
            <a:extLst>
              <a:ext uri="{FF2B5EF4-FFF2-40B4-BE49-F238E27FC236}">
                <a16:creationId xmlns:a16="http://schemas.microsoft.com/office/drawing/2014/main" id="{E61334BD-7C4F-485F-9D18-9549C1D99A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F3FAC2-9F20-4C00-B3CD-904795016C05}"/>
              </a:ext>
            </a:extLst>
          </p:cNvPr>
          <p:cNvSpPr>
            <a:spLocks noGrp="1"/>
          </p:cNvSpPr>
          <p:nvPr>
            <p:ph type="sldNum" sz="quarter" idx="12"/>
          </p:nvPr>
        </p:nvSpPr>
        <p:spPr/>
        <p:txBody>
          <a:bodyPr/>
          <a:lstStyle/>
          <a:p>
            <a:fld id="{E4E498A4-D80A-46E6-A1E0-94F32251207C}" type="slidenum">
              <a:rPr lang="en-US" smtClean="0"/>
              <a:t>‹#›</a:t>
            </a:fld>
            <a:endParaRPr lang="en-US"/>
          </a:p>
        </p:txBody>
      </p:sp>
    </p:spTree>
    <p:extLst>
      <p:ext uri="{BB962C8B-B14F-4D97-AF65-F5344CB8AC3E}">
        <p14:creationId xmlns:p14="http://schemas.microsoft.com/office/powerpoint/2010/main" val="5147647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873C3D-F9BC-4EAE-BEF8-36AE214BDDD4}"/>
              </a:ext>
            </a:extLst>
          </p:cNvPr>
          <p:cNvSpPr>
            <a:spLocks noGrp="1"/>
          </p:cNvSpPr>
          <p:nvPr>
            <p:ph type="dt" sz="half" idx="10"/>
          </p:nvPr>
        </p:nvSpPr>
        <p:spPr/>
        <p:txBody>
          <a:bodyPr/>
          <a:lstStyle/>
          <a:p>
            <a:fld id="{4FA27C01-1F8E-4BA7-9CAF-128C02B00EAD}" type="datetimeFigureOut">
              <a:rPr lang="en-US" smtClean="0"/>
              <a:t>3/2/2026</a:t>
            </a:fld>
            <a:endParaRPr lang="en-US"/>
          </a:p>
        </p:txBody>
      </p:sp>
      <p:sp>
        <p:nvSpPr>
          <p:cNvPr id="3" name="Footer Placeholder 2">
            <a:extLst>
              <a:ext uri="{FF2B5EF4-FFF2-40B4-BE49-F238E27FC236}">
                <a16:creationId xmlns:a16="http://schemas.microsoft.com/office/drawing/2014/main" id="{D0CBAEA4-948E-46BC-B943-253B0F49ED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D91D94-7449-46D4-A96F-7B3143EB9CE0}"/>
              </a:ext>
            </a:extLst>
          </p:cNvPr>
          <p:cNvSpPr>
            <a:spLocks noGrp="1"/>
          </p:cNvSpPr>
          <p:nvPr>
            <p:ph type="sldNum" sz="quarter" idx="12"/>
          </p:nvPr>
        </p:nvSpPr>
        <p:spPr/>
        <p:txBody>
          <a:bodyPr/>
          <a:lstStyle/>
          <a:p>
            <a:fld id="{E4E498A4-D80A-46E6-A1E0-94F32251207C}" type="slidenum">
              <a:rPr lang="en-US" smtClean="0"/>
              <a:t>‹#›</a:t>
            </a:fld>
            <a:endParaRPr lang="en-US"/>
          </a:p>
        </p:txBody>
      </p:sp>
    </p:spTree>
    <p:extLst>
      <p:ext uri="{BB962C8B-B14F-4D97-AF65-F5344CB8AC3E}">
        <p14:creationId xmlns:p14="http://schemas.microsoft.com/office/powerpoint/2010/main" val="2984734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75400"/>
            <a:ext cx="2743200" cy="365125"/>
          </a:xfrm>
          <a:prstGeom prst="rect">
            <a:avLst/>
          </a:prstGeom>
        </p:spPr>
        <p:txBody>
          <a:bodyPr/>
          <a:lstStyle/>
          <a:p>
            <a:fld id="{0838BD45-A921-4730-8E3A-2C36931DC015}" type="datetime1">
              <a:rPr lang="en-GB" smtClean="0"/>
              <a:t>02/03/2026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501595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CC345-F162-4744-BB9C-CA69976F17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8566FE-FBCF-43CC-8611-1584110E34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2EC49A-65E8-49F3-9389-B482459E4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E93AE5-23C6-4575-AC6C-8F4BB845A6BC}"/>
              </a:ext>
            </a:extLst>
          </p:cNvPr>
          <p:cNvSpPr>
            <a:spLocks noGrp="1"/>
          </p:cNvSpPr>
          <p:nvPr>
            <p:ph type="dt" sz="half" idx="10"/>
          </p:nvPr>
        </p:nvSpPr>
        <p:spPr/>
        <p:txBody>
          <a:bodyPr/>
          <a:lstStyle/>
          <a:p>
            <a:fld id="{4FA27C01-1F8E-4BA7-9CAF-128C02B00EAD}" type="datetimeFigureOut">
              <a:rPr lang="en-US" smtClean="0"/>
              <a:t>3/2/2026</a:t>
            </a:fld>
            <a:endParaRPr lang="en-US"/>
          </a:p>
        </p:txBody>
      </p:sp>
      <p:sp>
        <p:nvSpPr>
          <p:cNvPr id="6" name="Footer Placeholder 5">
            <a:extLst>
              <a:ext uri="{FF2B5EF4-FFF2-40B4-BE49-F238E27FC236}">
                <a16:creationId xmlns:a16="http://schemas.microsoft.com/office/drawing/2014/main" id="{19EB710F-0847-4A43-A71A-76C5BDD69B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D8AEA-9F75-48BB-A074-CF61DD437370}"/>
              </a:ext>
            </a:extLst>
          </p:cNvPr>
          <p:cNvSpPr>
            <a:spLocks noGrp="1"/>
          </p:cNvSpPr>
          <p:nvPr>
            <p:ph type="sldNum" sz="quarter" idx="12"/>
          </p:nvPr>
        </p:nvSpPr>
        <p:spPr/>
        <p:txBody>
          <a:bodyPr/>
          <a:lstStyle/>
          <a:p>
            <a:fld id="{E4E498A4-D80A-46E6-A1E0-94F32251207C}" type="slidenum">
              <a:rPr lang="en-US" smtClean="0"/>
              <a:t>‹#›</a:t>
            </a:fld>
            <a:endParaRPr lang="en-US"/>
          </a:p>
        </p:txBody>
      </p:sp>
    </p:spTree>
    <p:extLst>
      <p:ext uri="{BB962C8B-B14F-4D97-AF65-F5344CB8AC3E}">
        <p14:creationId xmlns:p14="http://schemas.microsoft.com/office/powerpoint/2010/main" val="483535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C37DF-F70A-40B6-851C-2BA38BF68C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43975C-EB61-44CA-94D3-42139516DC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029C7E-2C21-441C-88A5-6E2B0556D4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351A66-8EC5-4287-B4B5-5A693898B29B}"/>
              </a:ext>
            </a:extLst>
          </p:cNvPr>
          <p:cNvSpPr>
            <a:spLocks noGrp="1"/>
          </p:cNvSpPr>
          <p:nvPr>
            <p:ph type="dt" sz="half" idx="10"/>
          </p:nvPr>
        </p:nvSpPr>
        <p:spPr/>
        <p:txBody>
          <a:bodyPr/>
          <a:lstStyle/>
          <a:p>
            <a:fld id="{4FA27C01-1F8E-4BA7-9CAF-128C02B00EAD}" type="datetimeFigureOut">
              <a:rPr lang="en-US" smtClean="0"/>
              <a:t>3/2/2026</a:t>
            </a:fld>
            <a:endParaRPr lang="en-US"/>
          </a:p>
        </p:txBody>
      </p:sp>
      <p:sp>
        <p:nvSpPr>
          <p:cNvPr id="6" name="Footer Placeholder 5">
            <a:extLst>
              <a:ext uri="{FF2B5EF4-FFF2-40B4-BE49-F238E27FC236}">
                <a16:creationId xmlns:a16="http://schemas.microsoft.com/office/drawing/2014/main" id="{1B7DDC9B-5A4C-4821-A3D4-92B7C675FB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84AE6D-9312-4EEB-A3AA-9E0A549EDFB3}"/>
              </a:ext>
            </a:extLst>
          </p:cNvPr>
          <p:cNvSpPr>
            <a:spLocks noGrp="1"/>
          </p:cNvSpPr>
          <p:nvPr>
            <p:ph type="sldNum" sz="quarter" idx="12"/>
          </p:nvPr>
        </p:nvSpPr>
        <p:spPr/>
        <p:txBody>
          <a:bodyPr/>
          <a:lstStyle/>
          <a:p>
            <a:fld id="{E4E498A4-D80A-46E6-A1E0-94F32251207C}" type="slidenum">
              <a:rPr lang="en-US" smtClean="0"/>
              <a:t>‹#›</a:t>
            </a:fld>
            <a:endParaRPr lang="en-US"/>
          </a:p>
        </p:txBody>
      </p:sp>
    </p:spTree>
    <p:extLst>
      <p:ext uri="{BB962C8B-B14F-4D97-AF65-F5344CB8AC3E}">
        <p14:creationId xmlns:p14="http://schemas.microsoft.com/office/powerpoint/2010/main" val="2613060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8DFB1-8C79-477F-B5C2-DAE9EFF7EC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094C4D-A310-4360-B8BF-4C77038F77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4F7BA-4E6C-44E0-9AC5-085157F097ED}"/>
              </a:ext>
            </a:extLst>
          </p:cNvPr>
          <p:cNvSpPr>
            <a:spLocks noGrp="1"/>
          </p:cNvSpPr>
          <p:nvPr>
            <p:ph type="dt" sz="half" idx="10"/>
          </p:nvPr>
        </p:nvSpPr>
        <p:spPr/>
        <p:txBody>
          <a:bodyPr/>
          <a:lstStyle/>
          <a:p>
            <a:fld id="{4FA27C01-1F8E-4BA7-9CAF-128C02B00EAD}" type="datetimeFigureOut">
              <a:rPr lang="en-US" smtClean="0"/>
              <a:t>3/2/2026</a:t>
            </a:fld>
            <a:endParaRPr lang="en-US"/>
          </a:p>
        </p:txBody>
      </p:sp>
      <p:sp>
        <p:nvSpPr>
          <p:cNvPr id="5" name="Footer Placeholder 4">
            <a:extLst>
              <a:ext uri="{FF2B5EF4-FFF2-40B4-BE49-F238E27FC236}">
                <a16:creationId xmlns:a16="http://schemas.microsoft.com/office/drawing/2014/main" id="{9D797827-A4A2-4D46-8BA9-ADE40E787D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AD611-EF21-4AB3-8594-8A3C27A7A947}"/>
              </a:ext>
            </a:extLst>
          </p:cNvPr>
          <p:cNvSpPr>
            <a:spLocks noGrp="1"/>
          </p:cNvSpPr>
          <p:nvPr>
            <p:ph type="sldNum" sz="quarter" idx="12"/>
          </p:nvPr>
        </p:nvSpPr>
        <p:spPr/>
        <p:txBody>
          <a:bodyPr/>
          <a:lstStyle/>
          <a:p>
            <a:fld id="{E4E498A4-D80A-46E6-A1E0-94F32251207C}" type="slidenum">
              <a:rPr lang="en-US" smtClean="0"/>
              <a:t>‹#›</a:t>
            </a:fld>
            <a:endParaRPr lang="en-US"/>
          </a:p>
        </p:txBody>
      </p:sp>
    </p:spTree>
    <p:extLst>
      <p:ext uri="{BB962C8B-B14F-4D97-AF65-F5344CB8AC3E}">
        <p14:creationId xmlns:p14="http://schemas.microsoft.com/office/powerpoint/2010/main" val="1719376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E89835-3253-4A21-9534-207055E940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24173A-C619-4B9B-8916-72F5E69408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8FE7B-DD23-418C-9627-A50ADA41D4F2}"/>
              </a:ext>
            </a:extLst>
          </p:cNvPr>
          <p:cNvSpPr>
            <a:spLocks noGrp="1"/>
          </p:cNvSpPr>
          <p:nvPr>
            <p:ph type="dt" sz="half" idx="10"/>
          </p:nvPr>
        </p:nvSpPr>
        <p:spPr/>
        <p:txBody>
          <a:bodyPr/>
          <a:lstStyle/>
          <a:p>
            <a:fld id="{4FA27C01-1F8E-4BA7-9CAF-128C02B00EAD}" type="datetimeFigureOut">
              <a:rPr lang="en-US" smtClean="0"/>
              <a:t>3/2/2026</a:t>
            </a:fld>
            <a:endParaRPr lang="en-US"/>
          </a:p>
        </p:txBody>
      </p:sp>
      <p:sp>
        <p:nvSpPr>
          <p:cNvPr id="5" name="Footer Placeholder 4">
            <a:extLst>
              <a:ext uri="{FF2B5EF4-FFF2-40B4-BE49-F238E27FC236}">
                <a16:creationId xmlns:a16="http://schemas.microsoft.com/office/drawing/2014/main" id="{BEBCA2B4-310A-4365-B8F5-A12170AC2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65B55-BA82-4023-875E-5C98FD5EC5C6}"/>
              </a:ext>
            </a:extLst>
          </p:cNvPr>
          <p:cNvSpPr>
            <a:spLocks noGrp="1"/>
          </p:cNvSpPr>
          <p:nvPr>
            <p:ph type="sldNum" sz="quarter" idx="12"/>
          </p:nvPr>
        </p:nvSpPr>
        <p:spPr/>
        <p:txBody>
          <a:bodyPr/>
          <a:lstStyle/>
          <a:p>
            <a:fld id="{E4E498A4-D80A-46E6-A1E0-94F32251207C}" type="slidenum">
              <a:rPr lang="en-US" smtClean="0"/>
              <a:t>‹#›</a:t>
            </a:fld>
            <a:endParaRPr lang="en-US"/>
          </a:p>
        </p:txBody>
      </p:sp>
    </p:spTree>
    <p:extLst>
      <p:ext uri="{BB962C8B-B14F-4D97-AF65-F5344CB8AC3E}">
        <p14:creationId xmlns:p14="http://schemas.microsoft.com/office/powerpoint/2010/main" val="1831111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75400"/>
            <a:ext cx="2743200" cy="365125"/>
          </a:xfrm>
          <a:prstGeom prst="rect">
            <a:avLst/>
          </a:prstGeom>
        </p:spPr>
        <p:txBody>
          <a:bodyPr/>
          <a:lstStyle/>
          <a:p>
            <a:fld id="{C7ADC9D1-AD20-46CA-99FC-FE0C8B784E4C}" type="datetime1">
              <a:rPr lang="en-GB" smtClean="0"/>
              <a:t>02/03/2026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361305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75400"/>
            <a:ext cx="2743200" cy="365125"/>
          </a:xfrm>
          <a:prstGeom prst="rect">
            <a:avLst/>
          </a:prstGeom>
        </p:spPr>
        <p:txBody>
          <a:bodyPr/>
          <a:lstStyle/>
          <a:p>
            <a:fld id="{FFF3550B-A600-4AA6-B56F-CCE1F0288B3A}" type="datetime1">
              <a:rPr lang="en-GB" smtClean="0"/>
              <a:t>02/03/2026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2036840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75400"/>
            <a:ext cx="2743200" cy="365125"/>
          </a:xfrm>
          <a:prstGeom prst="rect">
            <a:avLst/>
          </a:prstGeom>
        </p:spPr>
        <p:txBody>
          <a:bodyPr/>
          <a:lstStyle/>
          <a:p>
            <a:fld id="{0838BD45-A921-4730-8E3A-2C36931DC015}" type="datetime1">
              <a:rPr lang="en-GB" smtClean="0"/>
              <a:t>02/03/2026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8471344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75400"/>
            <a:ext cx="2743200" cy="365125"/>
          </a:xfrm>
          <a:prstGeom prst="rect">
            <a:avLst/>
          </a:prstGeom>
        </p:spPr>
        <p:txBody>
          <a:bodyPr/>
          <a:lstStyle/>
          <a:p>
            <a:fld id="{AA26156A-4F81-48C4-982E-2CF52ABD237B}" type="datetime1">
              <a:rPr lang="en-GB" smtClean="0"/>
              <a:t>02/03/2026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1566398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75400"/>
            <a:ext cx="2743200" cy="365125"/>
          </a:xfrm>
          <a:prstGeom prst="rect">
            <a:avLst/>
          </a:prstGeom>
        </p:spPr>
        <p:txBody>
          <a:bodyPr/>
          <a:lstStyle/>
          <a:p>
            <a:fld id="{E38CE22F-496D-49CA-AA85-D49BE9EFB740}" type="datetime1">
              <a:rPr lang="en-GB" smtClean="0"/>
              <a:t>02/03/2026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3718579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75400"/>
            <a:ext cx="2743200" cy="365125"/>
          </a:xfrm>
          <a:prstGeom prst="rect">
            <a:avLst/>
          </a:prstGeom>
        </p:spPr>
        <p:txBody>
          <a:bodyPr/>
          <a:lstStyle/>
          <a:p>
            <a:fld id="{F39B7695-731C-444D-8F2E-DC0070DBA718}" type="datetime1">
              <a:rPr lang="en-GB" smtClean="0"/>
              <a:t>02/03/2026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3340496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75400"/>
            <a:ext cx="2743200" cy="365125"/>
          </a:xfrm>
          <a:prstGeom prst="rect">
            <a:avLst/>
          </a:prstGeom>
        </p:spPr>
        <p:txBody>
          <a:bodyPr/>
          <a:lstStyle/>
          <a:p>
            <a:fld id="{AA26156A-4F81-48C4-982E-2CF52ABD237B}" type="datetime1">
              <a:rPr lang="en-GB" smtClean="0"/>
              <a:t>02/03/2026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42570181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75400"/>
            <a:ext cx="2743200" cy="365125"/>
          </a:xfrm>
          <a:prstGeom prst="rect">
            <a:avLst/>
          </a:prstGeom>
        </p:spPr>
        <p:txBody>
          <a:bodyPr/>
          <a:lstStyle/>
          <a:p>
            <a:fld id="{C12A5E44-4F1F-4657-9888-D8D8CB9CFAF0}" type="datetime1">
              <a:rPr lang="en-GB" smtClean="0"/>
              <a:t>02/03/2026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3479127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75400"/>
            <a:ext cx="2743200" cy="365125"/>
          </a:xfrm>
          <a:prstGeom prst="rect">
            <a:avLst/>
          </a:prstGeom>
        </p:spPr>
        <p:txBody>
          <a:bodyPr/>
          <a:lstStyle/>
          <a:p>
            <a:fld id="{7189609D-F490-4100-8A47-B9A35F2EC023}" type="datetime1">
              <a:rPr lang="en-GB" smtClean="0"/>
              <a:t>02/03/2026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34154415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75400"/>
            <a:ext cx="2743200" cy="365125"/>
          </a:xfrm>
          <a:prstGeom prst="rect">
            <a:avLst/>
          </a:prstGeom>
        </p:spPr>
        <p:txBody>
          <a:bodyPr/>
          <a:lstStyle/>
          <a:p>
            <a:fld id="{506657DF-2540-47DA-BCC2-16BC15797F0F}" type="datetime1">
              <a:rPr lang="en-GB" smtClean="0"/>
              <a:t>02/03/2026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23946105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75400"/>
            <a:ext cx="2743200" cy="365125"/>
          </a:xfrm>
          <a:prstGeom prst="rect">
            <a:avLst/>
          </a:prstGeom>
        </p:spPr>
        <p:txBody>
          <a:bodyPr/>
          <a:lstStyle/>
          <a:p>
            <a:fld id="{C3FFDAE8-DC5F-4166-84B3-28C8AF77B758}" type="datetime1">
              <a:rPr lang="en-GB" smtClean="0"/>
              <a:t>02/03/2026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24141461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75400"/>
            <a:ext cx="2743200" cy="365125"/>
          </a:xfrm>
          <a:prstGeom prst="rect">
            <a:avLst/>
          </a:prstGeom>
        </p:spPr>
        <p:txBody>
          <a:bodyPr/>
          <a:lstStyle/>
          <a:p>
            <a:fld id="{81C48B42-D766-4124-A85D-79AF87714A63}" type="datetime1">
              <a:rPr lang="en-GB" smtClean="0"/>
              <a:t>02/03/2026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2957057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75400"/>
            <a:ext cx="2743200" cy="365125"/>
          </a:xfrm>
          <a:prstGeom prst="rect">
            <a:avLst/>
          </a:prstGeom>
        </p:spPr>
        <p:txBody>
          <a:bodyPr/>
          <a:lstStyle/>
          <a:p>
            <a:fld id="{FFF3550B-A600-4AA6-B56F-CCE1F0288B3A}" type="datetime1">
              <a:rPr lang="en-GB" smtClean="0"/>
              <a:t>02/03/2026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2845492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75400"/>
            <a:ext cx="2743200" cy="365125"/>
          </a:xfrm>
          <a:prstGeom prst="rect">
            <a:avLst/>
          </a:prstGeom>
        </p:spPr>
        <p:txBody>
          <a:bodyPr/>
          <a:lstStyle/>
          <a:p>
            <a:fld id="{E38CE22F-496D-49CA-AA85-D49BE9EFB740}" type="datetime1">
              <a:rPr lang="en-GB" smtClean="0"/>
              <a:t>02/03/2026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3686391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75400"/>
            <a:ext cx="2743200" cy="365125"/>
          </a:xfrm>
          <a:prstGeom prst="rect">
            <a:avLst/>
          </a:prstGeom>
        </p:spPr>
        <p:txBody>
          <a:bodyPr/>
          <a:lstStyle/>
          <a:p>
            <a:fld id="{F39B7695-731C-444D-8F2E-DC0070DBA718}" type="datetime1">
              <a:rPr lang="en-GB" smtClean="0"/>
              <a:t>02/03/2026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3151553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75400"/>
            <a:ext cx="2743200" cy="365125"/>
          </a:xfrm>
          <a:prstGeom prst="rect">
            <a:avLst/>
          </a:prstGeom>
        </p:spPr>
        <p:txBody>
          <a:bodyPr/>
          <a:lstStyle/>
          <a:p>
            <a:fld id="{C12A5E44-4F1F-4657-9888-D8D8CB9CFAF0}" type="datetime1">
              <a:rPr lang="en-GB" smtClean="0"/>
              <a:t>02/03/2026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3845858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75400"/>
            <a:ext cx="2743200" cy="365125"/>
          </a:xfrm>
          <a:prstGeom prst="rect">
            <a:avLst/>
          </a:prstGeom>
        </p:spPr>
        <p:txBody>
          <a:bodyPr/>
          <a:lstStyle/>
          <a:p>
            <a:fld id="{7189609D-F490-4100-8A47-B9A35F2EC023}" type="datetime1">
              <a:rPr lang="en-GB" smtClean="0"/>
              <a:t>02/03/2026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46290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75400"/>
            <a:ext cx="2743200" cy="365125"/>
          </a:xfrm>
          <a:prstGeom prst="rect">
            <a:avLst/>
          </a:prstGeom>
        </p:spPr>
        <p:txBody>
          <a:bodyPr/>
          <a:lstStyle/>
          <a:p>
            <a:fld id="{506657DF-2540-47DA-BCC2-16BC15797F0F}" type="datetime1">
              <a:rPr lang="en-GB" smtClean="0"/>
              <a:t>02/03/2026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D09C4D2-9C5C-4BA5-8E76-5430F825858D}" type="slidenum">
              <a:rPr lang="en-GB" smtClean="0"/>
              <a:t>‹#›</a:t>
            </a:fld>
            <a:endParaRPr lang="en-GB" dirty="0"/>
          </a:p>
        </p:txBody>
      </p:sp>
    </p:spTree>
    <p:extLst>
      <p:ext uri="{BB962C8B-B14F-4D97-AF65-F5344CB8AC3E}">
        <p14:creationId xmlns:p14="http://schemas.microsoft.com/office/powerpoint/2010/main" val="2263364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5529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35458"/>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8" name="Freeform: Shape 9">
            <a:extLst>
              <a:ext uri="{FF2B5EF4-FFF2-40B4-BE49-F238E27FC236}">
                <a16:creationId xmlns:a16="http://schemas.microsoft.com/office/drawing/2014/main" id="{6E7C64CD-4437-8012-A7FF-A99E170B19C0}"/>
              </a:ext>
            </a:extLst>
          </p:cNvPr>
          <p:cNvSpPr/>
          <p:nvPr userDrawn="1"/>
        </p:nvSpPr>
        <p:spPr>
          <a:xfrm flipV="1">
            <a:off x="3223229" y="6706168"/>
            <a:ext cx="8160000" cy="83124"/>
          </a:xfrm>
          <a:custGeom>
            <a:avLst/>
            <a:gdLst>
              <a:gd name="connsiteX0" fmla="*/ 10799616 w 11212944"/>
              <a:gd name="connsiteY0" fmla="*/ 120069 h 120069"/>
              <a:gd name="connsiteX1" fmla="*/ 11212944 w 11212944"/>
              <a:gd name="connsiteY1" fmla="*/ 120069 h 120069"/>
              <a:gd name="connsiteX2" fmla="*/ 11182927 w 11212944"/>
              <a:gd name="connsiteY2" fmla="*/ 0 h 120069"/>
              <a:gd name="connsiteX3" fmla="*/ 10991272 w 11212944"/>
              <a:gd name="connsiteY3" fmla="*/ 0 h 120069"/>
              <a:gd name="connsiteX4" fmla="*/ 10769599 w 11212944"/>
              <a:gd name="connsiteY4" fmla="*/ 0 h 120069"/>
              <a:gd name="connsiteX5" fmla="*/ 0 w 11212944"/>
              <a:gd name="connsiteY5" fmla="*/ 0 h 120069"/>
              <a:gd name="connsiteX6" fmla="*/ 0 w 11212944"/>
              <a:gd name="connsiteY6" fmla="*/ 120068 h 120069"/>
              <a:gd name="connsiteX7" fmla="*/ 10799616 w 11212944"/>
              <a:gd name="connsiteY7" fmla="*/ 120068 h 12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12944" h="120069">
                <a:moveTo>
                  <a:pt x="10799616" y="120069"/>
                </a:moveTo>
                <a:lnTo>
                  <a:pt x="11212944" y="120069"/>
                </a:lnTo>
                <a:lnTo>
                  <a:pt x="11182927" y="0"/>
                </a:lnTo>
                <a:lnTo>
                  <a:pt x="10991272" y="0"/>
                </a:lnTo>
                <a:lnTo>
                  <a:pt x="10769599" y="0"/>
                </a:lnTo>
                <a:lnTo>
                  <a:pt x="0" y="0"/>
                </a:lnTo>
                <a:lnTo>
                  <a:pt x="0" y="120068"/>
                </a:lnTo>
                <a:lnTo>
                  <a:pt x="10799616" y="120068"/>
                </a:lnTo>
                <a:close/>
              </a:path>
            </a:pathLst>
          </a:cu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reeform: Shape 7">
            <a:extLst>
              <a:ext uri="{FF2B5EF4-FFF2-40B4-BE49-F238E27FC236}">
                <a16:creationId xmlns:a16="http://schemas.microsoft.com/office/drawing/2014/main" id="{A9C4B78C-E011-89CE-B7F4-35349D0C5D6F}"/>
              </a:ext>
            </a:extLst>
          </p:cNvPr>
          <p:cNvSpPr/>
          <p:nvPr userDrawn="1"/>
        </p:nvSpPr>
        <p:spPr>
          <a:xfrm flipV="1">
            <a:off x="11724028" y="6543376"/>
            <a:ext cx="443345" cy="252845"/>
          </a:xfrm>
          <a:custGeom>
            <a:avLst/>
            <a:gdLst>
              <a:gd name="connsiteX0" fmla="*/ 140393 w 350982"/>
              <a:gd name="connsiteY0" fmla="*/ 337127 h 337127"/>
              <a:gd name="connsiteX1" fmla="*/ 350982 w 350982"/>
              <a:gd name="connsiteY1" fmla="*/ 337127 h 337127"/>
              <a:gd name="connsiteX2" fmla="*/ 350982 w 350982"/>
              <a:gd name="connsiteY2" fmla="*/ 0 h 337127"/>
              <a:gd name="connsiteX3" fmla="*/ 0 w 350982"/>
              <a:gd name="connsiteY3" fmla="*/ 0 h 337127"/>
            </a:gdLst>
            <a:ahLst/>
            <a:cxnLst>
              <a:cxn ang="0">
                <a:pos x="connsiteX0" y="connsiteY0"/>
              </a:cxn>
              <a:cxn ang="0">
                <a:pos x="connsiteX1" y="connsiteY1"/>
              </a:cxn>
              <a:cxn ang="0">
                <a:pos x="connsiteX2" y="connsiteY2"/>
              </a:cxn>
              <a:cxn ang="0">
                <a:pos x="connsiteX3" y="connsiteY3"/>
              </a:cxn>
            </a:cxnLst>
            <a:rect l="l" t="t" r="r" b="b"/>
            <a:pathLst>
              <a:path w="350982" h="337127">
                <a:moveTo>
                  <a:pt x="140393" y="337127"/>
                </a:moveTo>
                <a:lnTo>
                  <a:pt x="350982" y="337127"/>
                </a:lnTo>
                <a:lnTo>
                  <a:pt x="350982" y="0"/>
                </a:lnTo>
                <a:lnTo>
                  <a:pt x="0" y="0"/>
                </a:lnTo>
                <a:close/>
              </a:path>
            </a:pathLst>
          </a:cu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reeform: Shape 12">
            <a:extLst>
              <a:ext uri="{FF2B5EF4-FFF2-40B4-BE49-F238E27FC236}">
                <a16:creationId xmlns:a16="http://schemas.microsoft.com/office/drawing/2014/main" id="{B63C15DC-7126-39D3-5F4B-505FC9AA6283}"/>
              </a:ext>
            </a:extLst>
          </p:cNvPr>
          <p:cNvSpPr/>
          <p:nvPr userDrawn="1"/>
        </p:nvSpPr>
        <p:spPr>
          <a:xfrm flipV="1">
            <a:off x="11724028" y="6534152"/>
            <a:ext cx="443345" cy="252845"/>
          </a:xfrm>
          <a:custGeom>
            <a:avLst/>
            <a:gdLst>
              <a:gd name="connsiteX0" fmla="*/ 140393 w 350982"/>
              <a:gd name="connsiteY0" fmla="*/ 337127 h 337127"/>
              <a:gd name="connsiteX1" fmla="*/ 350982 w 350982"/>
              <a:gd name="connsiteY1" fmla="*/ 337127 h 337127"/>
              <a:gd name="connsiteX2" fmla="*/ 350982 w 350982"/>
              <a:gd name="connsiteY2" fmla="*/ 0 h 337127"/>
              <a:gd name="connsiteX3" fmla="*/ 0 w 350982"/>
              <a:gd name="connsiteY3" fmla="*/ 0 h 337127"/>
            </a:gdLst>
            <a:ahLst/>
            <a:cxnLst>
              <a:cxn ang="0">
                <a:pos x="connsiteX0" y="connsiteY0"/>
              </a:cxn>
              <a:cxn ang="0">
                <a:pos x="connsiteX1" y="connsiteY1"/>
              </a:cxn>
              <a:cxn ang="0">
                <a:pos x="connsiteX2" y="connsiteY2"/>
              </a:cxn>
              <a:cxn ang="0">
                <a:pos x="connsiteX3" y="connsiteY3"/>
              </a:cxn>
            </a:cxnLst>
            <a:rect l="l" t="t" r="r" b="b"/>
            <a:pathLst>
              <a:path w="350982" h="337127">
                <a:moveTo>
                  <a:pt x="140393" y="337127"/>
                </a:moveTo>
                <a:lnTo>
                  <a:pt x="350982" y="337127"/>
                </a:lnTo>
                <a:lnTo>
                  <a:pt x="350982" y="0"/>
                </a:lnTo>
                <a:lnTo>
                  <a:pt x="0" y="0"/>
                </a:lnTo>
                <a:close/>
              </a:path>
            </a:pathLst>
          </a:cu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40E9112-054E-D578-205F-391E42DC2158}"/>
              </a:ext>
            </a:extLst>
          </p:cNvPr>
          <p:cNvSpPr txBox="1"/>
          <p:nvPr userDrawn="1"/>
        </p:nvSpPr>
        <p:spPr>
          <a:xfrm>
            <a:off x="980425" y="6636693"/>
            <a:ext cx="437940" cy="230832"/>
          </a:xfrm>
          <a:prstGeom prst="rect">
            <a:avLst/>
          </a:prstGeom>
          <a:noFill/>
        </p:spPr>
        <p:txBody>
          <a:bodyPr wrap="none" rtlCol="0">
            <a:spAutoFit/>
          </a:bodyPr>
          <a:lstStyle/>
          <a:p>
            <a:r>
              <a:rPr lang="en-GB" sz="900" b="1" dirty="0">
                <a:solidFill>
                  <a:schemeClr val="tx2">
                    <a:lumMod val="75000"/>
                  </a:schemeClr>
                </a:solidFill>
                <a:latin typeface="Calisto MT" panose="02040603050505030304" pitchFamily="18" charset="0"/>
              </a:rPr>
              <a:t>Lean</a:t>
            </a:r>
          </a:p>
        </p:txBody>
      </p:sp>
      <p:sp>
        <p:nvSpPr>
          <p:cNvPr id="12" name="TextBox 11">
            <a:extLst>
              <a:ext uri="{FF2B5EF4-FFF2-40B4-BE49-F238E27FC236}">
                <a16:creationId xmlns:a16="http://schemas.microsoft.com/office/drawing/2014/main" id="{922284EE-C8DC-D6F5-A97A-16C169A9ABFB}"/>
              </a:ext>
            </a:extLst>
          </p:cNvPr>
          <p:cNvSpPr txBox="1"/>
          <p:nvPr userDrawn="1"/>
        </p:nvSpPr>
        <p:spPr>
          <a:xfrm>
            <a:off x="1686927" y="6627168"/>
            <a:ext cx="460382" cy="230832"/>
          </a:xfrm>
          <a:prstGeom prst="rect">
            <a:avLst/>
          </a:prstGeom>
          <a:noFill/>
        </p:spPr>
        <p:txBody>
          <a:bodyPr wrap="none" rtlCol="0">
            <a:spAutoFit/>
          </a:bodyPr>
          <a:lstStyle/>
          <a:p>
            <a:r>
              <a:rPr lang="en-GB" sz="900" b="1" dirty="0">
                <a:solidFill>
                  <a:schemeClr val="tx2">
                    <a:lumMod val="75000"/>
                  </a:schemeClr>
                </a:solidFill>
                <a:latin typeface="Calisto MT" panose="02040603050505030304" pitchFamily="18" charset="0"/>
              </a:rPr>
              <a:t>Agile</a:t>
            </a:r>
          </a:p>
        </p:txBody>
      </p:sp>
      <p:sp>
        <p:nvSpPr>
          <p:cNvPr id="13" name="TextBox 12">
            <a:extLst>
              <a:ext uri="{FF2B5EF4-FFF2-40B4-BE49-F238E27FC236}">
                <a16:creationId xmlns:a16="http://schemas.microsoft.com/office/drawing/2014/main" id="{002D4B96-EEAB-614F-57B5-AC9211EC03AA}"/>
              </a:ext>
            </a:extLst>
          </p:cNvPr>
          <p:cNvSpPr txBox="1"/>
          <p:nvPr userDrawn="1"/>
        </p:nvSpPr>
        <p:spPr>
          <a:xfrm>
            <a:off x="2372716" y="6627168"/>
            <a:ext cx="732893" cy="230832"/>
          </a:xfrm>
          <a:prstGeom prst="rect">
            <a:avLst/>
          </a:prstGeom>
          <a:noFill/>
        </p:spPr>
        <p:txBody>
          <a:bodyPr wrap="none" rtlCol="0">
            <a:spAutoFit/>
          </a:bodyPr>
          <a:lstStyle/>
          <a:p>
            <a:r>
              <a:rPr lang="en-GB" sz="900" b="1" dirty="0">
                <a:solidFill>
                  <a:schemeClr val="tx2">
                    <a:lumMod val="75000"/>
                  </a:schemeClr>
                </a:solidFill>
                <a:latin typeface="Calisto MT" panose="02040603050505030304" pitchFamily="18" charset="0"/>
              </a:rPr>
              <a:t>Innovative</a:t>
            </a:r>
          </a:p>
        </p:txBody>
      </p:sp>
      <p:sp>
        <p:nvSpPr>
          <p:cNvPr id="14" name="Freeform: Shape 9">
            <a:extLst>
              <a:ext uri="{FF2B5EF4-FFF2-40B4-BE49-F238E27FC236}">
                <a16:creationId xmlns:a16="http://schemas.microsoft.com/office/drawing/2014/main" id="{C7351918-67F5-EE2C-A0F1-1A870BB6E2CC}"/>
              </a:ext>
            </a:extLst>
          </p:cNvPr>
          <p:cNvSpPr/>
          <p:nvPr userDrawn="1"/>
        </p:nvSpPr>
        <p:spPr>
          <a:xfrm flipV="1">
            <a:off x="49239" y="6701022"/>
            <a:ext cx="816000" cy="83124"/>
          </a:xfrm>
          <a:custGeom>
            <a:avLst/>
            <a:gdLst>
              <a:gd name="connsiteX0" fmla="*/ 10799616 w 11212944"/>
              <a:gd name="connsiteY0" fmla="*/ 120069 h 120069"/>
              <a:gd name="connsiteX1" fmla="*/ 11212944 w 11212944"/>
              <a:gd name="connsiteY1" fmla="*/ 120069 h 120069"/>
              <a:gd name="connsiteX2" fmla="*/ 11182927 w 11212944"/>
              <a:gd name="connsiteY2" fmla="*/ 0 h 120069"/>
              <a:gd name="connsiteX3" fmla="*/ 10991272 w 11212944"/>
              <a:gd name="connsiteY3" fmla="*/ 0 h 120069"/>
              <a:gd name="connsiteX4" fmla="*/ 10769599 w 11212944"/>
              <a:gd name="connsiteY4" fmla="*/ 0 h 120069"/>
              <a:gd name="connsiteX5" fmla="*/ 0 w 11212944"/>
              <a:gd name="connsiteY5" fmla="*/ 0 h 120069"/>
              <a:gd name="connsiteX6" fmla="*/ 0 w 11212944"/>
              <a:gd name="connsiteY6" fmla="*/ 120068 h 120069"/>
              <a:gd name="connsiteX7" fmla="*/ 10799616 w 11212944"/>
              <a:gd name="connsiteY7" fmla="*/ 120068 h 12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12944" h="120069">
                <a:moveTo>
                  <a:pt x="10799616" y="120069"/>
                </a:moveTo>
                <a:lnTo>
                  <a:pt x="11212944" y="120069"/>
                </a:lnTo>
                <a:lnTo>
                  <a:pt x="11182927" y="0"/>
                </a:lnTo>
                <a:lnTo>
                  <a:pt x="10991272" y="0"/>
                </a:lnTo>
                <a:lnTo>
                  <a:pt x="10769599" y="0"/>
                </a:lnTo>
                <a:lnTo>
                  <a:pt x="0" y="0"/>
                </a:lnTo>
                <a:lnTo>
                  <a:pt x="0" y="120068"/>
                </a:lnTo>
                <a:lnTo>
                  <a:pt x="10799616" y="120068"/>
                </a:lnTo>
                <a:close/>
              </a:path>
            </a:pathLst>
          </a:cu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Freeform: Shape 9">
            <a:extLst>
              <a:ext uri="{FF2B5EF4-FFF2-40B4-BE49-F238E27FC236}">
                <a16:creationId xmlns:a16="http://schemas.microsoft.com/office/drawing/2014/main" id="{E877FA72-93E9-40B4-B852-B7B359AFF6AA}"/>
              </a:ext>
            </a:extLst>
          </p:cNvPr>
          <p:cNvSpPr/>
          <p:nvPr userDrawn="1"/>
        </p:nvSpPr>
        <p:spPr>
          <a:xfrm rot="5400000" flipV="1">
            <a:off x="2200324" y="6701166"/>
            <a:ext cx="108000" cy="48000"/>
          </a:xfrm>
          <a:custGeom>
            <a:avLst/>
            <a:gdLst>
              <a:gd name="connsiteX0" fmla="*/ 10799616 w 11212944"/>
              <a:gd name="connsiteY0" fmla="*/ 120069 h 120069"/>
              <a:gd name="connsiteX1" fmla="*/ 11212944 w 11212944"/>
              <a:gd name="connsiteY1" fmla="*/ 120069 h 120069"/>
              <a:gd name="connsiteX2" fmla="*/ 11182927 w 11212944"/>
              <a:gd name="connsiteY2" fmla="*/ 0 h 120069"/>
              <a:gd name="connsiteX3" fmla="*/ 10991272 w 11212944"/>
              <a:gd name="connsiteY3" fmla="*/ 0 h 120069"/>
              <a:gd name="connsiteX4" fmla="*/ 10769599 w 11212944"/>
              <a:gd name="connsiteY4" fmla="*/ 0 h 120069"/>
              <a:gd name="connsiteX5" fmla="*/ 0 w 11212944"/>
              <a:gd name="connsiteY5" fmla="*/ 0 h 120069"/>
              <a:gd name="connsiteX6" fmla="*/ 0 w 11212944"/>
              <a:gd name="connsiteY6" fmla="*/ 120068 h 120069"/>
              <a:gd name="connsiteX7" fmla="*/ 10799616 w 11212944"/>
              <a:gd name="connsiteY7" fmla="*/ 120068 h 12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12944" h="120069">
                <a:moveTo>
                  <a:pt x="10799616" y="120069"/>
                </a:moveTo>
                <a:lnTo>
                  <a:pt x="11212944" y="120069"/>
                </a:lnTo>
                <a:lnTo>
                  <a:pt x="11182927" y="0"/>
                </a:lnTo>
                <a:lnTo>
                  <a:pt x="10991272" y="0"/>
                </a:lnTo>
                <a:lnTo>
                  <a:pt x="10769599" y="0"/>
                </a:lnTo>
                <a:lnTo>
                  <a:pt x="0" y="0"/>
                </a:lnTo>
                <a:lnTo>
                  <a:pt x="0" y="120068"/>
                </a:lnTo>
                <a:lnTo>
                  <a:pt x="10799616" y="120068"/>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Freeform: Shape 9">
            <a:extLst>
              <a:ext uri="{FF2B5EF4-FFF2-40B4-BE49-F238E27FC236}">
                <a16:creationId xmlns:a16="http://schemas.microsoft.com/office/drawing/2014/main" id="{C9BEFE5A-810C-C4CE-6B20-582D55DB89C3}"/>
              </a:ext>
            </a:extLst>
          </p:cNvPr>
          <p:cNvSpPr/>
          <p:nvPr userDrawn="1"/>
        </p:nvSpPr>
        <p:spPr>
          <a:xfrm rot="5400000" flipV="1">
            <a:off x="1532668" y="6709873"/>
            <a:ext cx="108000" cy="48000"/>
          </a:xfrm>
          <a:custGeom>
            <a:avLst/>
            <a:gdLst>
              <a:gd name="connsiteX0" fmla="*/ 10799616 w 11212944"/>
              <a:gd name="connsiteY0" fmla="*/ 120069 h 120069"/>
              <a:gd name="connsiteX1" fmla="*/ 11212944 w 11212944"/>
              <a:gd name="connsiteY1" fmla="*/ 120069 h 120069"/>
              <a:gd name="connsiteX2" fmla="*/ 11182927 w 11212944"/>
              <a:gd name="connsiteY2" fmla="*/ 0 h 120069"/>
              <a:gd name="connsiteX3" fmla="*/ 10991272 w 11212944"/>
              <a:gd name="connsiteY3" fmla="*/ 0 h 120069"/>
              <a:gd name="connsiteX4" fmla="*/ 10769599 w 11212944"/>
              <a:gd name="connsiteY4" fmla="*/ 0 h 120069"/>
              <a:gd name="connsiteX5" fmla="*/ 0 w 11212944"/>
              <a:gd name="connsiteY5" fmla="*/ 0 h 120069"/>
              <a:gd name="connsiteX6" fmla="*/ 0 w 11212944"/>
              <a:gd name="connsiteY6" fmla="*/ 120068 h 120069"/>
              <a:gd name="connsiteX7" fmla="*/ 10799616 w 11212944"/>
              <a:gd name="connsiteY7" fmla="*/ 120068 h 12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12944" h="120069">
                <a:moveTo>
                  <a:pt x="10799616" y="120069"/>
                </a:moveTo>
                <a:lnTo>
                  <a:pt x="11212944" y="120069"/>
                </a:lnTo>
                <a:lnTo>
                  <a:pt x="11182927" y="0"/>
                </a:lnTo>
                <a:lnTo>
                  <a:pt x="10991272" y="0"/>
                </a:lnTo>
                <a:lnTo>
                  <a:pt x="10769599" y="0"/>
                </a:lnTo>
                <a:lnTo>
                  <a:pt x="0" y="0"/>
                </a:lnTo>
                <a:lnTo>
                  <a:pt x="0" y="120068"/>
                </a:lnTo>
                <a:lnTo>
                  <a:pt x="10799616" y="120068"/>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Freeform: Shape 10">
            <a:extLst>
              <a:ext uri="{FF2B5EF4-FFF2-40B4-BE49-F238E27FC236}">
                <a16:creationId xmlns:a16="http://schemas.microsoft.com/office/drawing/2014/main" id="{1F937E1F-2249-2264-F913-F54396B04EDD}"/>
              </a:ext>
            </a:extLst>
          </p:cNvPr>
          <p:cNvSpPr/>
          <p:nvPr userDrawn="1"/>
        </p:nvSpPr>
        <p:spPr>
          <a:xfrm flipH="1">
            <a:off x="55420" y="68708"/>
            <a:ext cx="531091" cy="392414"/>
          </a:xfrm>
          <a:custGeom>
            <a:avLst/>
            <a:gdLst>
              <a:gd name="connsiteX0" fmla="*/ 140393 w 350982"/>
              <a:gd name="connsiteY0" fmla="*/ 337127 h 337127"/>
              <a:gd name="connsiteX1" fmla="*/ 350982 w 350982"/>
              <a:gd name="connsiteY1" fmla="*/ 337127 h 337127"/>
              <a:gd name="connsiteX2" fmla="*/ 350982 w 350982"/>
              <a:gd name="connsiteY2" fmla="*/ 0 h 337127"/>
              <a:gd name="connsiteX3" fmla="*/ 0 w 350982"/>
              <a:gd name="connsiteY3" fmla="*/ 0 h 337127"/>
            </a:gdLst>
            <a:ahLst/>
            <a:cxnLst>
              <a:cxn ang="0">
                <a:pos x="connsiteX0" y="connsiteY0"/>
              </a:cxn>
              <a:cxn ang="0">
                <a:pos x="connsiteX1" y="connsiteY1"/>
              </a:cxn>
              <a:cxn ang="0">
                <a:pos x="connsiteX2" y="connsiteY2"/>
              </a:cxn>
              <a:cxn ang="0">
                <a:pos x="connsiteX3" y="connsiteY3"/>
              </a:cxn>
            </a:cxnLst>
            <a:rect l="l" t="t" r="r" b="b"/>
            <a:pathLst>
              <a:path w="350982" h="337127">
                <a:moveTo>
                  <a:pt x="140393" y="337127"/>
                </a:moveTo>
                <a:lnTo>
                  <a:pt x="350982" y="337127"/>
                </a:lnTo>
                <a:lnTo>
                  <a:pt x="350982" y="0"/>
                </a:lnTo>
                <a:lnTo>
                  <a:pt x="0" y="0"/>
                </a:lnTo>
                <a:close/>
              </a:path>
            </a:pathLst>
          </a:cu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Parallelogram 17">
            <a:extLst>
              <a:ext uri="{FF2B5EF4-FFF2-40B4-BE49-F238E27FC236}">
                <a16:creationId xmlns:a16="http://schemas.microsoft.com/office/drawing/2014/main" id="{7D5C9921-2D1F-6E74-E94E-288A15DFAB9A}"/>
              </a:ext>
            </a:extLst>
          </p:cNvPr>
          <p:cNvSpPr/>
          <p:nvPr userDrawn="1"/>
        </p:nvSpPr>
        <p:spPr>
          <a:xfrm>
            <a:off x="549566" y="68710"/>
            <a:ext cx="272471" cy="211277"/>
          </a:xfrm>
          <a:prstGeom prst="parallelogram">
            <a:avLst>
              <a:gd name="adj" fmla="val 544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4"/>
          </p:nvPr>
        </p:nvSpPr>
        <p:spPr>
          <a:xfrm>
            <a:off x="9448800" y="6461125"/>
            <a:ext cx="2743200" cy="365125"/>
          </a:xfrm>
          <a:prstGeom prst="rect">
            <a:avLst/>
          </a:prstGeom>
        </p:spPr>
        <p:txBody>
          <a:bodyPr vert="horz" lIns="91440" tIns="45720" rIns="91440" bIns="45720" rtlCol="0" anchor="ctr"/>
          <a:lstStyle>
            <a:lvl1pPr algn="r">
              <a:defRPr sz="1200">
                <a:solidFill>
                  <a:schemeClr val="bg1"/>
                </a:solidFill>
              </a:defRPr>
            </a:lvl1pPr>
          </a:lstStyle>
          <a:p>
            <a:fld id="{2D09C4D2-9C5C-4BA5-8E76-5430F825858D}" type="slidenum">
              <a:rPr lang="en-GB" smtClean="0"/>
              <a:pPr/>
              <a:t>‹#›</a:t>
            </a:fld>
            <a:endParaRPr lang="en-GB" dirty="0"/>
          </a:p>
        </p:txBody>
      </p:sp>
      <p:pic>
        <p:nvPicPr>
          <p:cNvPr id="19" name="Picture 18">
            <a:extLst>
              <a:ext uri="{FF2B5EF4-FFF2-40B4-BE49-F238E27FC236}">
                <a16:creationId xmlns:a16="http://schemas.microsoft.com/office/drawing/2014/main" id="{FB0087C5-2009-434C-82B7-E9CBBC692B03}"/>
              </a:ext>
            </a:extLst>
          </p:cNvPr>
          <p:cNvPicPr>
            <a:picLocks noChangeAspect="1"/>
          </p:cNvPicPr>
          <p:nvPr userDrawn="1"/>
        </p:nvPicPr>
        <p:blipFill>
          <a:blip r:embed="rId14"/>
          <a:stretch>
            <a:fillRect/>
          </a:stretch>
        </p:blipFill>
        <p:spPr>
          <a:xfrm>
            <a:off x="11452121" y="187717"/>
            <a:ext cx="444501" cy="363899"/>
          </a:xfrm>
          <a:prstGeom prst="rect">
            <a:avLst/>
          </a:prstGeom>
        </p:spPr>
      </p:pic>
      <p:grpSp>
        <p:nvGrpSpPr>
          <p:cNvPr id="7" name="object 4">
            <a:extLst>
              <a:ext uri="{FF2B5EF4-FFF2-40B4-BE49-F238E27FC236}">
                <a16:creationId xmlns:a16="http://schemas.microsoft.com/office/drawing/2014/main" id="{8730E2CD-1C4B-8D4C-FC38-8C2055315BCC}"/>
              </a:ext>
            </a:extLst>
          </p:cNvPr>
          <p:cNvGrpSpPr/>
          <p:nvPr userDrawn="1"/>
        </p:nvGrpSpPr>
        <p:grpSpPr>
          <a:xfrm>
            <a:off x="0" y="2668721"/>
            <a:ext cx="146685" cy="2057400"/>
            <a:chOff x="8494776" y="1542287"/>
            <a:chExt cx="146685" cy="2057400"/>
          </a:xfrm>
        </p:grpSpPr>
        <p:sp>
          <p:nvSpPr>
            <p:cNvPr id="20" name="object 5">
              <a:extLst>
                <a:ext uri="{FF2B5EF4-FFF2-40B4-BE49-F238E27FC236}">
                  <a16:creationId xmlns:a16="http://schemas.microsoft.com/office/drawing/2014/main" id="{028C7AC8-7918-53F8-33AA-9D454752757B}"/>
                </a:ext>
              </a:extLst>
            </p:cNvPr>
            <p:cNvSpPr/>
            <p:nvPr/>
          </p:nvSpPr>
          <p:spPr>
            <a:xfrm>
              <a:off x="8494776" y="1542287"/>
              <a:ext cx="146685" cy="685800"/>
            </a:xfrm>
            <a:custGeom>
              <a:avLst/>
              <a:gdLst/>
              <a:ahLst/>
              <a:cxnLst/>
              <a:rect l="l" t="t" r="r" b="b"/>
              <a:pathLst>
                <a:path w="146684" h="685800">
                  <a:moveTo>
                    <a:pt x="146303" y="0"/>
                  </a:moveTo>
                  <a:lnTo>
                    <a:pt x="0" y="0"/>
                  </a:lnTo>
                  <a:lnTo>
                    <a:pt x="0" y="685800"/>
                  </a:lnTo>
                  <a:lnTo>
                    <a:pt x="146303" y="685800"/>
                  </a:lnTo>
                  <a:lnTo>
                    <a:pt x="146303" y="0"/>
                  </a:lnTo>
                  <a:close/>
                </a:path>
              </a:pathLst>
            </a:custGeom>
            <a:solidFill>
              <a:schemeClr val="accent5">
                <a:lumMod val="60000"/>
                <a:lumOff val="40000"/>
              </a:schemeClr>
            </a:solidFill>
          </p:spPr>
          <p:txBody>
            <a:bodyPr wrap="square" lIns="0" tIns="0" rIns="0" bIns="0" rtlCol="0"/>
            <a:lstStyle/>
            <a:p>
              <a:endParaRPr dirty="0"/>
            </a:p>
          </p:txBody>
        </p:sp>
        <p:sp>
          <p:nvSpPr>
            <p:cNvPr id="21" name="object 6">
              <a:extLst>
                <a:ext uri="{FF2B5EF4-FFF2-40B4-BE49-F238E27FC236}">
                  <a16:creationId xmlns:a16="http://schemas.microsoft.com/office/drawing/2014/main" id="{DEFE3281-8F91-F598-F692-BE1AD16D2524}"/>
                </a:ext>
              </a:extLst>
            </p:cNvPr>
            <p:cNvSpPr/>
            <p:nvPr/>
          </p:nvSpPr>
          <p:spPr>
            <a:xfrm>
              <a:off x="8494776" y="2228087"/>
              <a:ext cx="146685" cy="685800"/>
            </a:xfrm>
            <a:custGeom>
              <a:avLst/>
              <a:gdLst/>
              <a:ahLst/>
              <a:cxnLst/>
              <a:rect l="l" t="t" r="r" b="b"/>
              <a:pathLst>
                <a:path w="146684" h="685800">
                  <a:moveTo>
                    <a:pt x="146303" y="0"/>
                  </a:moveTo>
                  <a:lnTo>
                    <a:pt x="0" y="0"/>
                  </a:lnTo>
                  <a:lnTo>
                    <a:pt x="0" y="685800"/>
                  </a:lnTo>
                  <a:lnTo>
                    <a:pt x="146303" y="685800"/>
                  </a:lnTo>
                  <a:lnTo>
                    <a:pt x="146303" y="0"/>
                  </a:lnTo>
                  <a:close/>
                </a:path>
              </a:pathLst>
            </a:custGeom>
            <a:solidFill>
              <a:schemeClr val="accent5">
                <a:lumMod val="75000"/>
              </a:schemeClr>
            </a:solidFill>
          </p:spPr>
          <p:txBody>
            <a:bodyPr wrap="square" lIns="0" tIns="0" rIns="0" bIns="0" rtlCol="0"/>
            <a:lstStyle/>
            <a:p>
              <a:endParaRPr dirty="0"/>
            </a:p>
          </p:txBody>
        </p:sp>
        <p:sp>
          <p:nvSpPr>
            <p:cNvPr id="22" name="object 7">
              <a:extLst>
                <a:ext uri="{FF2B5EF4-FFF2-40B4-BE49-F238E27FC236}">
                  <a16:creationId xmlns:a16="http://schemas.microsoft.com/office/drawing/2014/main" id="{2833062C-F2CF-3903-7684-2004614F8B6A}"/>
                </a:ext>
              </a:extLst>
            </p:cNvPr>
            <p:cNvSpPr/>
            <p:nvPr/>
          </p:nvSpPr>
          <p:spPr>
            <a:xfrm>
              <a:off x="8494776" y="2913887"/>
              <a:ext cx="146685" cy="685800"/>
            </a:xfrm>
            <a:custGeom>
              <a:avLst/>
              <a:gdLst/>
              <a:ahLst/>
              <a:cxnLst/>
              <a:rect l="l" t="t" r="r" b="b"/>
              <a:pathLst>
                <a:path w="146684" h="685800">
                  <a:moveTo>
                    <a:pt x="146303" y="0"/>
                  </a:moveTo>
                  <a:lnTo>
                    <a:pt x="0" y="0"/>
                  </a:lnTo>
                  <a:lnTo>
                    <a:pt x="0" y="685800"/>
                  </a:lnTo>
                  <a:lnTo>
                    <a:pt x="146303" y="685800"/>
                  </a:lnTo>
                  <a:lnTo>
                    <a:pt x="146303" y="0"/>
                  </a:lnTo>
                  <a:close/>
                </a:path>
              </a:pathLst>
            </a:custGeom>
            <a:solidFill>
              <a:schemeClr val="accent1">
                <a:lumMod val="50000"/>
              </a:schemeClr>
            </a:solidFill>
          </p:spPr>
          <p:txBody>
            <a:bodyPr wrap="square" lIns="0" tIns="0" rIns="0" bIns="0" rtlCol="0"/>
            <a:lstStyle/>
            <a:p>
              <a:endParaRPr dirty="0"/>
            </a:p>
          </p:txBody>
        </p:sp>
      </p:grpSp>
    </p:spTree>
    <p:extLst>
      <p:ext uri="{BB962C8B-B14F-4D97-AF65-F5344CB8AC3E}">
        <p14:creationId xmlns:p14="http://schemas.microsoft.com/office/powerpoint/2010/main" val="843105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6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66149-D9DB-4110-BE38-E3F6E4BC5B5D}"/>
              </a:ext>
            </a:extLst>
          </p:cNvPr>
          <p:cNvSpPr>
            <a:spLocks noGrp="1"/>
          </p:cNvSpPr>
          <p:nvPr>
            <p:ph type="title"/>
          </p:nvPr>
        </p:nvSpPr>
        <p:spPr>
          <a:xfrm>
            <a:off x="623889" y="0"/>
            <a:ext cx="10947022" cy="972000"/>
          </a:xfrm>
          <a:prstGeom prst="rect">
            <a:avLst/>
          </a:prstGeom>
        </p:spPr>
        <p:txBody>
          <a:bodyPr vert="horz" lIns="0" tIns="45720" rIns="91440" bIns="45720" rtlCol="0" anchor="ctr">
            <a:normAutofit/>
          </a:bodyPr>
          <a:lstStyle/>
          <a:p>
            <a:r>
              <a:rPr lang="en-US" noProof="0" dirty="0"/>
              <a:t>Write title here</a:t>
            </a:r>
          </a:p>
        </p:txBody>
      </p:sp>
      <p:sp>
        <p:nvSpPr>
          <p:cNvPr id="3" name="Text Placeholder 2">
            <a:extLst>
              <a:ext uri="{FF2B5EF4-FFF2-40B4-BE49-F238E27FC236}">
                <a16:creationId xmlns:a16="http://schemas.microsoft.com/office/drawing/2014/main" id="{6FA543A4-A38A-42F0-B552-F0A92F184B88}"/>
              </a:ext>
            </a:extLst>
          </p:cNvPr>
          <p:cNvSpPr>
            <a:spLocks noGrp="1"/>
          </p:cNvSpPr>
          <p:nvPr>
            <p:ph type="body" idx="1"/>
          </p:nvPr>
        </p:nvSpPr>
        <p:spPr>
          <a:xfrm>
            <a:off x="623887" y="1124744"/>
            <a:ext cx="10944225" cy="5184575"/>
          </a:xfrm>
          <a:prstGeom prst="rect">
            <a:avLst/>
          </a:prstGeom>
        </p:spPr>
        <p:txBody>
          <a:bodyPr vert="horz" lIns="0" tIns="45720" rIns="91440" bIns="45720" rtlCol="0">
            <a:norm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hidden="1">
            <a:extLst>
              <a:ext uri="{FF2B5EF4-FFF2-40B4-BE49-F238E27FC236}">
                <a16:creationId xmlns:a16="http://schemas.microsoft.com/office/drawing/2014/main" id="{639E0776-F1A8-4911-A447-3C456A482531}"/>
              </a:ext>
            </a:extLst>
          </p:cNvPr>
          <p:cNvSpPr>
            <a:spLocks noGrp="1"/>
          </p:cNvSpPr>
          <p:nvPr>
            <p:ph type="dt" sz="half" idx="2"/>
          </p:nvPr>
        </p:nvSpPr>
        <p:spPr>
          <a:xfrm>
            <a:off x="9693733" y="6446006"/>
            <a:ext cx="1081336" cy="365125"/>
          </a:xfrm>
          <a:prstGeom prst="rect">
            <a:avLst/>
          </a:prstGeom>
        </p:spPr>
        <p:txBody>
          <a:bodyPr vert="horz" lIns="91440" tIns="45720" rIns="91440" bIns="45720" rtlCol="0" anchor="ctr"/>
          <a:lstStyle>
            <a:lvl1pPr algn="l">
              <a:defRPr sz="1400">
                <a:solidFill>
                  <a:schemeClr val="tx1">
                    <a:tint val="75000"/>
                  </a:schemeClr>
                </a:solidFill>
              </a:defRPr>
            </a:lvl1pPr>
          </a:lstStyle>
          <a:p>
            <a:fld id="{355E654C-FB81-48A0-9E98-02273583F8F4}" type="datetime1">
              <a:rPr lang="en-US" noProof="0" smtClean="0"/>
              <a:t>3/2/2026</a:t>
            </a:fld>
            <a:endParaRPr lang="en-US" noProof="0" dirty="0"/>
          </a:p>
        </p:txBody>
      </p:sp>
      <p:sp>
        <p:nvSpPr>
          <p:cNvPr id="5" name="Footer Placeholder 4" hidden="1">
            <a:extLst>
              <a:ext uri="{FF2B5EF4-FFF2-40B4-BE49-F238E27FC236}">
                <a16:creationId xmlns:a16="http://schemas.microsoft.com/office/drawing/2014/main" id="{2A605E99-3851-4853-A693-D2F34F1D76E8}"/>
              </a:ext>
            </a:extLst>
          </p:cNvPr>
          <p:cNvSpPr>
            <a:spLocks noGrp="1"/>
          </p:cNvSpPr>
          <p:nvPr>
            <p:ph type="ftr" sz="quarter" idx="3"/>
          </p:nvPr>
        </p:nvSpPr>
        <p:spPr>
          <a:xfrm>
            <a:off x="3359696" y="6445302"/>
            <a:ext cx="6285777" cy="382218"/>
          </a:xfrm>
          <a:prstGeom prst="rect">
            <a:avLst/>
          </a:prstGeom>
        </p:spPr>
        <p:txBody>
          <a:bodyPr vert="horz" lIns="91440" tIns="45720" rIns="91440" bIns="45720" rtlCol="0" anchor="ctr"/>
          <a:lstStyle>
            <a:lvl1pPr algn="ctr">
              <a:defRPr sz="1400">
                <a:solidFill>
                  <a:schemeClr val="tx1">
                    <a:tint val="75000"/>
                  </a:schemeClr>
                </a:solidFill>
              </a:defRPr>
            </a:lvl1pPr>
          </a:lstStyle>
          <a:p>
            <a:r>
              <a:rPr lang="en-US" dirty="0"/>
              <a:t>Footer</a:t>
            </a:r>
            <a:endParaRPr lang="en-US" noProof="0" dirty="0"/>
          </a:p>
        </p:txBody>
      </p:sp>
      <p:sp>
        <p:nvSpPr>
          <p:cNvPr id="6" name="Slide Number Placeholder 5" hidden="1">
            <a:extLst>
              <a:ext uri="{FF2B5EF4-FFF2-40B4-BE49-F238E27FC236}">
                <a16:creationId xmlns:a16="http://schemas.microsoft.com/office/drawing/2014/main" id="{3FA70682-E008-4E8D-9CC5-59A9D1A18522}"/>
              </a:ext>
            </a:extLst>
          </p:cNvPr>
          <p:cNvSpPr>
            <a:spLocks noGrp="1"/>
          </p:cNvSpPr>
          <p:nvPr>
            <p:ph type="sldNum" sz="quarter" idx="4"/>
          </p:nvPr>
        </p:nvSpPr>
        <p:spPr>
          <a:xfrm>
            <a:off x="10797110" y="6446006"/>
            <a:ext cx="768338"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D57F1E4F-1CFF-5643-939E-02111984F565}" type="slidenum">
              <a:rPr lang="en-US" noProof="0" smtClean="0"/>
              <a:pPr/>
              <a:t>‹#›</a:t>
            </a:fld>
            <a:endParaRPr lang="en-US" noProof="0" dirty="0"/>
          </a:p>
        </p:txBody>
      </p:sp>
      <p:grpSp>
        <p:nvGrpSpPr>
          <p:cNvPr id="15" name="Grupa 9" hidden="1">
            <a:extLst>
              <a:ext uri="{FF2B5EF4-FFF2-40B4-BE49-F238E27FC236}">
                <a16:creationId xmlns:a16="http://schemas.microsoft.com/office/drawing/2014/main" id="{F8F3D995-AFD5-46D6-B520-6311E00E771C}"/>
              </a:ext>
            </a:extLst>
          </p:cNvPr>
          <p:cNvGrpSpPr/>
          <p:nvPr userDrawn="1"/>
        </p:nvGrpSpPr>
        <p:grpSpPr>
          <a:xfrm>
            <a:off x="105040" y="1437659"/>
            <a:ext cx="11987924" cy="4533335"/>
            <a:chOff x="71406" y="2579362"/>
            <a:chExt cx="8993788" cy="3770975"/>
          </a:xfrm>
        </p:grpSpPr>
        <p:grpSp>
          <p:nvGrpSpPr>
            <p:cNvPr id="16" name="Grupa 24">
              <a:extLst>
                <a:ext uri="{FF2B5EF4-FFF2-40B4-BE49-F238E27FC236}">
                  <a16:creationId xmlns:a16="http://schemas.microsoft.com/office/drawing/2014/main" id="{83651A4F-7B1C-4EE7-980E-78E86E62012A}"/>
                </a:ext>
              </a:extLst>
            </p:cNvPr>
            <p:cNvGrpSpPr/>
            <p:nvPr userDrawn="1"/>
          </p:nvGrpSpPr>
          <p:grpSpPr>
            <a:xfrm>
              <a:off x="71406" y="6139120"/>
              <a:ext cx="8993788" cy="211217"/>
              <a:chOff x="7160" y="2795213"/>
              <a:chExt cx="9058214" cy="211217"/>
            </a:xfrm>
          </p:grpSpPr>
          <p:sp>
            <p:nvSpPr>
              <p:cNvPr id="26" name="Prostokąt 20">
                <a:extLst>
                  <a:ext uri="{FF2B5EF4-FFF2-40B4-BE49-F238E27FC236}">
                    <a16:creationId xmlns:a16="http://schemas.microsoft.com/office/drawing/2014/main" id="{7E3C1919-6FCA-4442-86B3-A57928D5CF05}"/>
                  </a:ext>
                </a:extLst>
              </p:cNvPr>
              <p:cNvSpPr/>
              <p:nvPr userDrawn="1"/>
            </p:nvSpPr>
            <p:spPr>
              <a:xfrm rot="20949482">
                <a:off x="5982335" y="2795213"/>
                <a:ext cx="3083039" cy="21121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1">
                    <a:ln w="18415" cmpd="sng">
                      <a:noFill/>
                      <a:prstDash val="solid"/>
                    </a:ln>
                    <a:solidFill>
                      <a:srgbClr val="4F81BD">
                        <a:lumMod val="20000"/>
                        <a:lumOff val="80000"/>
                      </a:srgbClr>
                    </a:solidFill>
                    <a:effectLst/>
                    <a:uLnTx/>
                    <a:uFillTx/>
                  </a:rPr>
                  <a:t>© infoDiagram.com</a:t>
                </a:r>
              </a:p>
            </p:txBody>
          </p:sp>
          <p:sp>
            <p:nvSpPr>
              <p:cNvPr id="27" name="Prostokąt 21">
                <a:extLst>
                  <a:ext uri="{FF2B5EF4-FFF2-40B4-BE49-F238E27FC236}">
                    <a16:creationId xmlns:a16="http://schemas.microsoft.com/office/drawing/2014/main" id="{0D8BD38F-04E8-4A75-8910-214A97ABE7D9}"/>
                  </a:ext>
                </a:extLst>
              </p:cNvPr>
              <p:cNvSpPr/>
              <p:nvPr userDrawn="1"/>
            </p:nvSpPr>
            <p:spPr>
              <a:xfrm rot="20949482">
                <a:off x="2836305" y="2795214"/>
                <a:ext cx="3406572" cy="21121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1">
                    <a:ln w="18415" cmpd="sng">
                      <a:noFill/>
                      <a:prstDash val="solid"/>
                    </a:ln>
                    <a:solidFill>
                      <a:srgbClr val="4F81BD">
                        <a:lumMod val="20000"/>
                        <a:lumOff val="80000"/>
                      </a:srgbClr>
                    </a:solidFill>
                    <a:effectLst/>
                    <a:uLnTx/>
                    <a:uFillTx/>
                  </a:rPr>
                  <a:t>© infoDiagram.com</a:t>
                </a:r>
              </a:p>
            </p:txBody>
          </p:sp>
          <p:sp>
            <p:nvSpPr>
              <p:cNvPr id="28" name="Prostokąt 22">
                <a:extLst>
                  <a:ext uri="{FF2B5EF4-FFF2-40B4-BE49-F238E27FC236}">
                    <a16:creationId xmlns:a16="http://schemas.microsoft.com/office/drawing/2014/main" id="{828D114B-BEFD-42E9-ACCB-3DF3FB0699AF}"/>
                  </a:ext>
                </a:extLst>
              </p:cNvPr>
              <p:cNvSpPr/>
              <p:nvPr userDrawn="1"/>
            </p:nvSpPr>
            <p:spPr>
              <a:xfrm rot="20949482">
                <a:off x="7160" y="2795214"/>
                <a:ext cx="3089686" cy="21121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1">
                    <a:ln w="18415" cmpd="sng">
                      <a:noFill/>
                      <a:prstDash val="solid"/>
                    </a:ln>
                    <a:solidFill>
                      <a:srgbClr val="4F81BD">
                        <a:lumMod val="20000"/>
                        <a:lumOff val="80000"/>
                      </a:srgbClr>
                    </a:solidFill>
                    <a:effectLst/>
                    <a:uLnTx/>
                    <a:uFillTx/>
                  </a:rPr>
                  <a:t>© infoDiagram.com</a:t>
                </a:r>
              </a:p>
            </p:txBody>
          </p:sp>
        </p:grpSp>
        <p:grpSp>
          <p:nvGrpSpPr>
            <p:cNvPr id="17" name="Grupa 28">
              <a:extLst>
                <a:ext uri="{FF2B5EF4-FFF2-40B4-BE49-F238E27FC236}">
                  <a16:creationId xmlns:a16="http://schemas.microsoft.com/office/drawing/2014/main" id="{1641570B-3783-47F3-B68A-DBB45CE2E3F2}"/>
                </a:ext>
              </a:extLst>
            </p:cNvPr>
            <p:cNvGrpSpPr/>
            <p:nvPr userDrawn="1"/>
          </p:nvGrpSpPr>
          <p:grpSpPr>
            <a:xfrm>
              <a:off x="71406" y="4359241"/>
              <a:ext cx="8993788" cy="211217"/>
              <a:chOff x="7160" y="2795213"/>
              <a:chExt cx="9058214" cy="211217"/>
            </a:xfrm>
          </p:grpSpPr>
          <p:sp>
            <p:nvSpPr>
              <p:cNvPr id="22" name="Prostokąt 17">
                <a:extLst>
                  <a:ext uri="{FF2B5EF4-FFF2-40B4-BE49-F238E27FC236}">
                    <a16:creationId xmlns:a16="http://schemas.microsoft.com/office/drawing/2014/main" id="{936165FD-AD2E-46A5-9A83-1BCE91B6DF0B}"/>
                  </a:ext>
                </a:extLst>
              </p:cNvPr>
              <p:cNvSpPr/>
              <p:nvPr userDrawn="1"/>
            </p:nvSpPr>
            <p:spPr>
              <a:xfrm rot="20949482">
                <a:off x="5982335" y="2795213"/>
                <a:ext cx="3083039" cy="21121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1">
                    <a:ln w="18415" cmpd="sng">
                      <a:noFill/>
                      <a:prstDash val="solid"/>
                    </a:ln>
                    <a:solidFill>
                      <a:srgbClr val="4F81BD">
                        <a:lumMod val="20000"/>
                        <a:lumOff val="80000"/>
                      </a:srgbClr>
                    </a:solidFill>
                    <a:effectLst/>
                    <a:uLnTx/>
                    <a:uFillTx/>
                  </a:rPr>
                  <a:t>© infoDiagram.com</a:t>
                </a:r>
              </a:p>
            </p:txBody>
          </p:sp>
          <p:sp>
            <p:nvSpPr>
              <p:cNvPr id="24" name="Prostokąt 18">
                <a:extLst>
                  <a:ext uri="{FF2B5EF4-FFF2-40B4-BE49-F238E27FC236}">
                    <a16:creationId xmlns:a16="http://schemas.microsoft.com/office/drawing/2014/main" id="{8BAA4B38-6E14-4FF6-8DE6-7B27F28CB191}"/>
                  </a:ext>
                </a:extLst>
              </p:cNvPr>
              <p:cNvSpPr/>
              <p:nvPr userDrawn="1"/>
            </p:nvSpPr>
            <p:spPr>
              <a:xfrm rot="20949482">
                <a:off x="2836305" y="2795214"/>
                <a:ext cx="3406572" cy="21121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1">
                    <a:ln w="18415" cmpd="sng">
                      <a:noFill/>
                      <a:prstDash val="solid"/>
                    </a:ln>
                    <a:solidFill>
                      <a:srgbClr val="4F81BD">
                        <a:lumMod val="20000"/>
                        <a:lumOff val="80000"/>
                      </a:srgbClr>
                    </a:solidFill>
                    <a:effectLst/>
                    <a:uLnTx/>
                    <a:uFillTx/>
                  </a:rPr>
                  <a:t>© infoDiagram.com</a:t>
                </a:r>
              </a:p>
            </p:txBody>
          </p:sp>
          <p:sp>
            <p:nvSpPr>
              <p:cNvPr id="25" name="Prostokąt 19">
                <a:extLst>
                  <a:ext uri="{FF2B5EF4-FFF2-40B4-BE49-F238E27FC236}">
                    <a16:creationId xmlns:a16="http://schemas.microsoft.com/office/drawing/2014/main" id="{C0614FB7-5217-4DF3-ACF1-868E3B4C3465}"/>
                  </a:ext>
                </a:extLst>
              </p:cNvPr>
              <p:cNvSpPr/>
              <p:nvPr userDrawn="1"/>
            </p:nvSpPr>
            <p:spPr>
              <a:xfrm rot="20949482">
                <a:off x="7160" y="2795214"/>
                <a:ext cx="3089686" cy="21121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1">
                    <a:ln w="18415" cmpd="sng">
                      <a:noFill/>
                      <a:prstDash val="solid"/>
                    </a:ln>
                    <a:solidFill>
                      <a:srgbClr val="4F81BD">
                        <a:lumMod val="20000"/>
                        <a:lumOff val="80000"/>
                      </a:srgbClr>
                    </a:solidFill>
                    <a:effectLst/>
                    <a:uLnTx/>
                    <a:uFillTx/>
                  </a:rPr>
                  <a:t>© infoDiagram.com</a:t>
                </a:r>
              </a:p>
            </p:txBody>
          </p:sp>
        </p:grpSp>
        <p:grpSp>
          <p:nvGrpSpPr>
            <p:cNvPr id="18" name="Grupa 32">
              <a:extLst>
                <a:ext uri="{FF2B5EF4-FFF2-40B4-BE49-F238E27FC236}">
                  <a16:creationId xmlns:a16="http://schemas.microsoft.com/office/drawing/2014/main" id="{3D4085F6-3D6D-44A1-A4A3-740BADE77817}"/>
                </a:ext>
              </a:extLst>
            </p:cNvPr>
            <p:cNvGrpSpPr/>
            <p:nvPr userDrawn="1"/>
          </p:nvGrpSpPr>
          <p:grpSpPr>
            <a:xfrm>
              <a:off x="71406" y="2579362"/>
              <a:ext cx="8993788" cy="211217"/>
              <a:chOff x="7160" y="2795213"/>
              <a:chExt cx="9058214" cy="211217"/>
            </a:xfrm>
          </p:grpSpPr>
          <p:sp>
            <p:nvSpPr>
              <p:cNvPr id="19" name="Prostokąt 14">
                <a:extLst>
                  <a:ext uri="{FF2B5EF4-FFF2-40B4-BE49-F238E27FC236}">
                    <a16:creationId xmlns:a16="http://schemas.microsoft.com/office/drawing/2014/main" id="{BB9C64DA-6506-404F-A0B2-59A5D0A7195A}"/>
                  </a:ext>
                </a:extLst>
              </p:cNvPr>
              <p:cNvSpPr/>
              <p:nvPr userDrawn="1"/>
            </p:nvSpPr>
            <p:spPr>
              <a:xfrm rot="20949482">
                <a:off x="5982335" y="2795213"/>
                <a:ext cx="3083039" cy="21121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1">
                    <a:ln w="18415" cmpd="sng">
                      <a:noFill/>
                      <a:prstDash val="solid"/>
                    </a:ln>
                    <a:solidFill>
                      <a:srgbClr val="4F81BD">
                        <a:lumMod val="20000"/>
                        <a:lumOff val="80000"/>
                      </a:srgbClr>
                    </a:solidFill>
                    <a:effectLst/>
                    <a:uLnTx/>
                    <a:uFillTx/>
                  </a:rPr>
                  <a:t>© infoDiagram.com</a:t>
                </a:r>
              </a:p>
            </p:txBody>
          </p:sp>
          <p:sp>
            <p:nvSpPr>
              <p:cNvPr id="20" name="Prostokąt 15">
                <a:extLst>
                  <a:ext uri="{FF2B5EF4-FFF2-40B4-BE49-F238E27FC236}">
                    <a16:creationId xmlns:a16="http://schemas.microsoft.com/office/drawing/2014/main" id="{AA980E73-0010-4551-835A-03D541576705}"/>
                  </a:ext>
                </a:extLst>
              </p:cNvPr>
              <p:cNvSpPr/>
              <p:nvPr userDrawn="1"/>
            </p:nvSpPr>
            <p:spPr>
              <a:xfrm rot="20949482">
                <a:off x="2836305" y="2795214"/>
                <a:ext cx="3406572" cy="21121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1">
                    <a:ln w="18415" cmpd="sng">
                      <a:noFill/>
                      <a:prstDash val="solid"/>
                    </a:ln>
                    <a:solidFill>
                      <a:srgbClr val="4F81BD">
                        <a:lumMod val="20000"/>
                        <a:lumOff val="80000"/>
                      </a:srgbClr>
                    </a:solidFill>
                    <a:effectLst/>
                    <a:uLnTx/>
                    <a:uFillTx/>
                  </a:rPr>
                  <a:t>© infoDiagram.com</a:t>
                </a:r>
              </a:p>
            </p:txBody>
          </p:sp>
          <p:sp>
            <p:nvSpPr>
              <p:cNvPr id="21" name="Prostokąt 16">
                <a:extLst>
                  <a:ext uri="{FF2B5EF4-FFF2-40B4-BE49-F238E27FC236}">
                    <a16:creationId xmlns:a16="http://schemas.microsoft.com/office/drawing/2014/main" id="{827F7248-9142-49AA-AEE2-88BC65B348CD}"/>
                  </a:ext>
                </a:extLst>
              </p:cNvPr>
              <p:cNvSpPr/>
              <p:nvPr userDrawn="1"/>
            </p:nvSpPr>
            <p:spPr>
              <a:xfrm rot="20949482">
                <a:off x="7160" y="2795214"/>
                <a:ext cx="3089686" cy="21121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1">
                    <a:ln w="18415" cmpd="sng">
                      <a:noFill/>
                      <a:prstDash val="solid"/>
                    </a:ln>
                    <a:solidFill>
                      <a:srgbClr val="4F81BD">
                        <a:lumMod val="20000"/>
                        <a:lumOff val="80000"/>
                      </a:srgbClr>
                    </a:solidFill>
                    <a:effectLst/>
                    <a:uLnTx/>
                    <a:uFillTx/>
                  </a:rPr>
                  <a:t>© infoDiagram.com</a:t>
                </a:r>
              </a:p>
            </p:txBody>
          </p:sp>
        </p:grpSp>
      </p:grpSp>
    </p:spTree>
    <p:extLst>
      <p:ext uri="{BB962C8B-B14F-4D97-AF65-F5344CB8AC3E}">
        <p14:creationId xmlns:p14="http://schemas.microsoft.com/office/powerpoint/2010/main" val="16387321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sldNum="0" hdr="0" ftr="0" dt="0"/>
  <p:txStyles>
    <p:titleStyle>
      <a:lvl1pPr algn="l" defTabSz="914400"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355600" indent="-355600" algn="l" defTabSz="914400" rtl="0" eaLnBrk="1" latinLnBrk="0" hangingPunct="1">
        <a:lnSpc>
          <a:spcPct val="100000"/>
        </a:lnSpc>
        <a:spcBef>
          <a:spcPts val="1000"/>
        </a:spcBef>
        <a:buClr>
          <a:schemeClr val="accent4"/>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87">
          <p15:clr>
            <a:srgbClr val="F26B43"/>
          </p15:clr>
        </p15:guide>
        <p15:guide id="2" orient="horz" pos="709">
          <p15:clr>
            <a:srgbClr val="F26B43"/>
          </p15:clr>
        </p15:guide>
        <p15:guide id="3" orient="horz" pos="3974">
          <p15:clr>
            <a:srgbClr val="F26B43"/>
          </p15:clr>
        </p15:guide>
        <p15:guide id="4" pos="39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8B66E4-313B-4210-9D47-96FABEEFA7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B59A3D-D55B-4EE0-9020-582175E8A9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69BFE-012A-4737-AF46-D45112C253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7C01-1F8E-4BA7-9CAF-128C02B00EAD}" type="datetimeFigureOut">
              <a:rPr lang="en-US" smtClean="0"/>
              <a:t>3/2/2026</a:t>
            </a:fld>
            <a:endParaRPr lang="en-US"/>
          </a:p>
        </p:txBody>
      </p:sp>
      <p:sp>
        <p:nvSpPr>
          <p:cNvPr id="5" name="Footer Placeholder 4">
            <a:extLst>
              <a:ext uri="{FF2B5EF4-FFF2-40B4-BE49-F238E27FC236}">
                <a16:creationId xmlns:a16="http://schemas.microsoft.com/office/drawing/2014/main" id="{26591285-69C5-4740-B032-5935B1D41C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B39B60-1822-44CC-A582-82149CEDD9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8A4-D80A-46E6-A1E0-94F32251207C}" type="slidenum">
              <a:rPr lang="en-US" smtClean="0"/>
              <a:t>‹#›</a:t>
            </a:fld>
            <a:endParaRPr lang="en-US"/>
          </a:p>
        </p:txBody>
      </p:sp>
    </p:spTree>
    <p:extLst>
      <p:ext uri="{BB962C8B-B14F-4D97-AF65-F5344CB8AC3E}">
        <p14:creationId xmlns:p14="http://schemas.microsoft.com/office/powerpoint/2010/main" val="358412199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pic>
        <p:nvPicPr>
          <p:cNvPr id="7" name="Picture 6">
            <a:extLst>
              <a:ext uri="{FF2B5EF4-FFF2-40B4-BE49-F238E27FC236}">
                <a16:creationId xmlns:a16="http://schemas.microsoft.com/office/drawing/2014/main" id="{4384A418-4A91-0945-6C8D-C48084D8D01D}"/>
              </a:ext>
            </a:extLst>
          </p:cNvPr>
          <p:cNvPicPr>
            <a:picLocks noChangeAspect="1"/>
          </p:cNvPicPr>
          <p:nvPr userDrawn="1"/>
        </p:nvPicPr>
        <p:blipFill>
          <a:blip r:embed="rId14"/>
          <a:stretch>
            <a:fillRect/>
          </a:stretch>
        </p:blipFill>
        <p:spPr>
          <a:xfrm>
            <a:off x="11484076" y="117401"/>
            <a:ext cx="532513" cy="521359"/>
          </a:xfrm>
          <a:prstGeom prst="rect">
            <a:avLst/>
          </a:prstGeom>
        </p:spPr>
      </p:pic>
      <p:sp>
        <p:nvSpPr>
          <p:cNvPr id="8" name="Freeform: Shape 9">
            <a:extLst>
              <a:ext uri="{FF2B5EF4-FFF2-40B4-BE49-F238E27FC236}">
                <a16:creationId xmlns:a16="http://schemas.microsoft.com/office/drawing/2014/main" id="{6E7C64CD-4437-8012-A7FF-A99E170B19C0}"/>
              </a:ext>
            </a:extLst>
          </p:cNvPr>
          <p:cNvSpPr/>
          <p:nvPr userDrawn="1"/>
        </p:nvSpPr>
        <p:spPr>
          <a:xfrm flipV="1">
            <a:off x="3223229" y="6706168"/>
            <a:ext cx="8160000" cy="83124"/>
          </a:xfrm>
          <a:custGeom>
            <a:avLst/>
            <a:gdLst>
              <a:gd name="connsiteX0" fmla="*/ 10799616 w 11212944"/>
              <a:gd name="connsiteY0" fmla="*/ 120069 h 120069"/>
              <a:gd name="connsiteX1" fmla="*/ 11212944 w 11212944"/>
              <a:gd name="connsiteY1" fmla="*/ 120069 h 120069"/>
              <a:gd name="connsiteX2" fmla="*/ 11182927 w 11212944"/>
              <a:gd name="connsiteY2" fmla="*/ 0 h 120069"/>
              <a:gd name="connsiteX3" fmla="*/ 10991272 w 11212944"/>
              <a:gd name="connsiteY3" fmla="*/ 0 h 120069"/>
              <a:gd name="connsiteX4" fmla="*/ 10769599 w 11212944"/>
              <a:gd name="connsiteY4" fmla="*/ 0 h 120069"/>
              <a:gd name="connsiteX5" fmla="*/ 0 w 11212944"/>
              <a:gd name="connsiteY5" fmla="*/ 0 h 120069"/>
              <a:gd name="connsiteX6" fmla="*/ 0 w 11212944"/>
              <a:gd name="connsiteY6" fmla="*/ 120068 h 120069"/>
              <a:gd name="connsiteX7" fmla="*/ 10799616 w 11212944"/>
              <a:gd name="connsiteY7" fmla="*/ 120068 h 12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12944" h="120069">
                <a:moveTo>
                  <a:pt x="10799616" y="120069"/>
                </a:moveTo>
                <a:lnTo>
                  <a:pt x="11212944" y="120069"/>
                </a:lnTo>
                <a:lnTo>
                  <a:pt x="11182927" y="0"/>
                </a:lnTo>
                <a:lnTo>
                  <a:pt x="10991272" y="0"/>
                </a:lnTo>
                <a:lnTo>
                  <a:pt x="10769599" y="0"/>
                </a:lnTo>
                <a:lnTo>
                  <a:pt x="0" y="0"/>
                </a:lnTo>
                <a:lnTo>
                  <a:pt x="0" y="120068"/>
                </a:lnTo>
                <a:lnTo>
                  <a:pt x="10799616" y="120068"/>
                </a:lnTo>
                <a:close/>
              </a:path>
            </a:pathLst>
          </a:cu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reeform: Shape 7">
            <a:extLst>
              <a:ext uri="{FF2B5EF4-FFF2-40B4-BE49-F238E27FC236}">
                <a16:creationId xmlns:a16="http://schemas.microsoft.com/office/drawing/2014/main" id="{A9C4B78C-E011-89CE-B7F4-35349D0C5D6F}"/>
              </a:ext>
            </a:extLst>
          </p:cNvPr>
          <p:cNvSpPr/>
          <p:nvPr userDrawn="1"/>
        </p:nvSpPr>
        <p:spPr>
          <a:xfrm flipV="1">
            <a:off x="11724028" y="6543376"/>
            <a:ext cx="443345" cy="252845"/>
          </a:xfrm>
          <a:custGeom>
            <a:avLst/>
            <a:gdLst>
              <a:gd name="connsiteX0" fmla="*/ 140393 w 350982"/>
              <a:gd name="connsiteY0" fmla="*/ 337127 h 337127"/>
              <a:gd name="connsiteX1" fmla="*/ 350982 w 350982"/>
              <a:gd name="connsiteY1" fmla="*/ 337127 h 337127"/>
              <a:gd name="connsiteX2" fmla="*/ 350982 w 350982"/>
              <a:gd name="connsiteY2" fmla="*/ 0 h 337127"/>
              <a:gd name="connsiteX3" fmla="*/ 0 w 350982"/>
              <a:gd name="connsiteY3" fmla="*/ 0 h 337127"/>
            </a:gdLst>
            <a:ahLst/>
            <a:cxnLst>
              <a:cxn ang="0">
                <a:pos x="connsiteX0" y="connsiteY0"/>
              </a:cxn>
              <a:cxn ang="0">
                <a:pos x="connsiteX1" y="connsiteY1"/>
              </a:cxn>
              <a:cxn ang="0">
                <a:pos x="connsiteX2" y="connsiteY2"/>
              </a:cxn>
              <a:cxn ang="0">
                <a:pos x="connsiteX3" y="connsiteY3"/>
              </a:cxn>
            </a:cxnLst>
            <a:rect l="l" t="t" r="r" b="b"/>
            <a:pathLst>
              <a:path w="350982" h="337127">
                <a:moveTo>
                  <a:pt x="140393" y="337127"/>
                </a:moveTo>
                <a:lnTo>
                  <a:pt x="350982" y="337127"/>
                </a:lnTo>
                <a:lnTo>
                  <a:pt x="350982" y="0"/>
                </a:lnTo>
                <a:lnTo>
                  <a:pt x="0" y="0"/>
                </a:lnTo>
                <a:close/>
              </a:path>
            </a:pathLst>
          </a:cu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reeform: Shape 12">
            <a:extLst>
              <a:ext uri="{FF2B5EF4-FFF2-40B4-BE49-F238E27FC236}">
                <a16:creationId xmlns:a16="http://schemas.microsoft.com/office/drawing/2014/main" id="{B63C15DC-7126-39D3-5F4B-505FC9AA6283}"/>
              </a:ext>
            </a:extLst>
          </p:cNvPr>
          <p:cNvSpPr/>
          <p:nvPr userDrawn="1"/>
        </p:nvSpPr>
        <p:spPr>
          <a:xfrm flipV="1">
            <a:off x="11724028" y="6534152"/>
            <a:ext cx="443345" cy="252845"/>
          </a:xfrm>
          <a:custGeom>
            <a:avLst/>
            <a:gdLst>
              <a:gd name="connsiteX0" fmla="*/ 140393 w 350982"/>
              <a:gd name="connsiteY0" fmla="*/ 337127 h 337127"/>
              <a:gd name="connsiteX1" fmla="*/ 350982 w 350982"/>
              <a:gd name="connsiteY1" fmla="*/ 337127 h 337127"/>
              <a:gd name="connsiteX2" fmla="*/ 350982 w 350982"/>
              <a:gd name="connsiteY2" fmla="*/ 0 h 337127"/>
              <a:gd name="connsiteX3" fmla="*/ 0 w 350982"/>
              <a:gd name="connsiteY3" fmla="*/ 0 h 337127"/>
            </a:gdLst>
            <a:ahLst/>
            <a:cxnLst>
              <a:cxn ang="0">
                <a:pos x="connsiteX0" y="connsiteY0"/>
              </a:cxn>
              <a:cxn ang="0">
                <a:pos x="connsiteX1" y="connsiteY1"/>
              </a:cxn>
              <a:cxn ang="0">
                <a:pos x="connsiteX2" y="connsiteY2"/>
              </a:cxn>
              <a:cxn ang="0">
                <a:pos x="connsiteX3" y="connsiteY3"/>
              </a:cxn>
            </a:cxnLst>
            <a:rect l="l" t="t" r="r" b="b"/>
            <a:pathLst>
              <a:path w="350982" h="337127">
                <a:moveTo>
                  <a:pt x="140393" y="337127"/>
                </a:moveTo>
                <a:lnTo>
                  <a:pt x="350982" y="337127"/>
                </a:lnTo>
                <a:lnTo>
                  <a:pt x="350982" y="0"/>
                </a:lnTo>
                <a:lnTo>
                  <a:pt x="0" y="0"/>
                </a:lnTo>
                <a:close/>
              </a:path>
            </a:pathLst>
          </a:cu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40E9112-054E-D578-205F-391E42DC2158}"/>
              </a:ext>
            </a:extLst>
          </p:cNvPr>
          <p:cNvSpPr txBox="1"/>
          <p:nvPr userDrawn="1"/>
        </p:nvSpPr>
        <p:spPr>
          <a:xfrm>
            <a:off x="980425" y="6636693"/>
            <a:ext cx="437940" cy="230832"/>
          </a:xfrm>
          <a:prstGeom prst="rect">
            <a:avLst/>
          </a:prstGeom>
          <a:noFill/>
        </p:spPr>
        <p:txBody>
          <a:bodyPr wrap="none" rtlCol="0">
            <a:spAutoFit/>
          </a:bodyPr>
          <a:lstStyle/>
          <a:p>
            <a:r>
              <a:rPr lang="en-GB" sz="900" b="1" dirty="0">
                <a:solidFill>
                  <a:schemeClr val="tx2">
                    <a:lumMod val="75000"/>
                  </a:schemeClr>
                </a:solidFill>
                <a:latin typeface="Calisto MT" panose="02040603050505030304" pitchFamily="18" charset="0"/>
              </a:rPr>
              <a:t>Lean</a:t>
            </a:r>
          </a:p>
        </p:txBody>
      </p:sp>
      <p:sp>
        <p:nvSpPr>
          <p:cNvPr id="12" name="TextBox 11">
            <a:extLst>
              <a:ext uri="{FF2B5EF4-FFF2-40B4-BE49-F238E27FC236}">
                <a16:creationId xmlns:a16="http://schemas.microsoft.com/office/drawing/2014/main" id="{922284EE-C8DC-D6F5-A97A-16C169A9ABFB}"/>
              </a:ext>
            </a:extLst>
          </p:cNvPr>
          <p:cNvSpPr txBox="1"/>
          <p:nvPr userDrawn="1"/>
        </p:nvSpPr>
        <p:spPr>
          <a:xfrm>
            <a:off x="1686927" y="6627168"/>
            <a:ext cx="460382" cy="230832"/>
          </a:xfrm>
          <a:prstGeom prst="rect">
            <a:avLst/>
          </a:prstGeom>
          <a:noFill/>
        </p:spPr>
        <p:txBody>
          <a:bodyPr wrap="none" rtlCol="0">
            <a:spAutoFit/>
          </a:bodyPr>
          <a:lstStyle/>
          <a:p>
            <a:r>
              <a:rPr lang="en-GB" sz="900" b="1" dirty="0">
                <a:solidFill>
                  <a:schemeClr val="tx2">
                    <a:lumMod val="75000"/>
                  </a:schemeClr>
                </a:solidFill>
                <a:latin typeface="Calisto MT" panose="02040603050505030304" pitchFamily="18" charset="0"/>
              </a:rPr>
              <a:t>Agile</a:t>
            </a:r>
          </a:p>
        </p:txBody>
      </p:sp>
      <p:sp>
        <p:nvSpPr>
          <p:cNvPr id="13" name="TextBox 12">
            <a:extLst>
              <a:ext uri="{FF2B5EF4-FFF2-40B4-BE49-F238E27FC236}">
                <a16:creationId xmlns:a16="http://schemas.microsoft.com/office/drawing/2014/main" id="{002D4B96-EEAB-614F-57B5-AC9211EC03AA}"/>
              </a:ext>
            </a:extLst>
          </p:cNvPr>
          <p:cNvSpPr txBox="1"/>
          <p:nvPr userDrawn="1"/>
        </p:nvSpPr>
        <p:spPr>
          <a:xfrm>
            <a:off x="2372716" y="6627168"/>
            <a:ext cx="732893" cy="230832"/>
          </a:xfrm>
          <a:prstGeom prst="rect">
            <a:avLst/>
          </a:prstGeom>
          <a:noFill/>
        </p:spPr>
        <p:txBody>
          <a:bodyPr wrap="none" rtlCol="0">
            <a:spAutoFit/>
          </a:bodyPr>
          <a:lstStyle/>
          <a:p>
            <a:r>
              <a:rPr lang="en-GB" sz="900" b="1" dirty="0">
                <a:solidFill>
                  <a:schemeClr val="tx2">
                    <a:lumMod val="75000"/>
                  </a:schemeClr>
                </a:solidFill>
                <a:latin typeface="Calisto MT" panose="02040603050505030304" pitchFamily="18" charset="0"/>
              </a:rPr>
              <a:t>Innovative</a:t>
            </a:r>
          </a:p>
        </p:txBody>
      </p:sp>
      <p:sp>
        <p:nvSpPr>
          <p:cNvPr id="14" name="Freeform: Shape 9">
            <a:extLst>
              <a:ext uri="{FF2B5EF4-FFF2-40B4-BE49-F238E27FC236}">
                <a16:creationId xmlns:a16="http://schemas.microsoft.com/office/drawing/2014/main" id="{C7351918-67F5-EE2C-A0F1-1A870BB6E2CC}"/>
              </a:ext>
            </a:extLst>
          </p:cNvPr>
          <p:cNvSpPr/>
          <p:nvPr userDrawn="1"/>
        </p:nvSpPr>
        <p:spPr>
          <a:xfrm flipV="1">
            <a:off x="49239" y="6701022"/>
            <a:ext cx="816000" cy="83124"/>
          </a:xfrm>
          <a:custGeom>
            <a:avLst/>
            <a:gdLst>
              <a:gd name="connsiteX0" fmla="*/ 10799616 w 11212944"/>
              <a:gd name="connsiteY0" fmla="*/ 120069 h 120069"/>
              <a:gd name="connsiteX1" fmla="*/ 11212944 w 11212944"/>
              <a:gd name="connsiteY1" fmla="*/ 120069 h 120069"/>
              <a:gd name="connsiteX2" fmla="*/ 11182927 w 11212944"/>
              <a:gd name="connsiteY2" fmla="*/ 0 h 120069"/>
              <a:gd name="connsiteX3" fmla="*/ 10991272 w 11212944"/>
              <a:gd name="connsiteY3" fmla="*/ 0 h 120069"/>
              <a:gd name="connsiteX4" fmla="*/ 10769599 w 11212944"/>
              <a:gd name="connsiteY4" fmla="*/ 0 h 120069"/>
              <a:gd name="connsiteX5" fmla="*/ 0 w 11212944"/>
              <a:gd name="connsiteY5" fmla="*/ 0 h 120069"/>
              <a:gd name="connsiteX6" fmla="*/ 0 w 11212944"/>
              <a:gd name="connsiteY6" fmla="*/ 120068 h 120069"/>
              <a:gd name="connsiteX7" fmla="*/ 10799616 w 11212944"/>
              <a:gd name="connsiteY7" fmla="*/ 120068 h 12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12944" h="120069">
                <a:moveTo>
                  <a:pt x="10799616" y="120069"/>
                </a:moveTo>
                <a:lnTo>
                  <a:pt x="11212944" y="120069"/>
                </a:lnTo>
                <a:lnTo>
                  <a:pt x="11182927" y="0"/>
                </a:lnTo>
                <a:lnTo>
                  <a:pt x="10991272" y="0"/>
                </a:lnTo>
                <a:lnTo>
                  <a:pt x="10769599" y="0"/>
                </a:lnTo>
                <a:lnTo>
                  <a:pt x="0" y="0"/>
                </a:lnTo>
                <a:lnTo>
                  <a:pt x="0" y="120068"/>
                </a:lnTo>
                <a:lnTo>
                  <a:pt x="10799616" y="120068"/>
                </a:lnTo>
                <a:close/>
              </a:path>
            </a:pathLst>
          </a:cu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Freeform: Shape 9">
            <a:extLst>
              <a:ext uri="{FF2B5EF4-FFF2-40B4-BE49-F238E27FC236}">
                <a16:creationId xmlns:a16="http://schemas.microsoft.com/office/drawing/2014/main" id="{E877FA72-93E9-40B4-B852-B7B359AFF6AA}"/>
              </a:ext>
            </a:extLst>
          </p:cNvPr>
          <p:cNvSpPr/>
          <p:nvPr userDrawn="1"/>
        </p:nvSpPr>
        <p:spPr>
          <a:xfrm rot="5400000" flipV="1">
            <a:off x="2200324" y="6701166"/>
            <a:ext cx="108000" cy="48000"/>
          </a:xfrm>
          <a:custGeom>
            <a:avLst/>
            <a:gdLst>
              <a:gd name="connsiteX0" fmla="*/ 10799616 w 11212944"/>
              <a:gd name="connsiteY0" fmla="*/ 120069 h 120069"/>
              <a:gd name="connsiteX1" fmla="*/ 11212944 w 11212944"/>
              <a:gd name="connsiteY1" fmla="*/ 120069 h 120069"/>
              <a:gd name="connsiteX2" fmla="*/ 11182927 w 11212944"/>
              <a:gd name="connsiteY2" fmla="*/ 0 h 120069"/>
              <a:gd name="connsiteX3" fmla="*/ 10991272 w 11212944"/>
              <a:gd name="connsiteY3" fmla="*/ 0 h 120069"/>
              <a:gd name="connsiteX4" fmla="*/ 10769599 w 11212944"/>
              <a:gd name="connsiteY4" fmla="*/ 0 h 120069"/>
              <a:gd name="connsiteX5" fmla="*/ 0 w 11212944"/>
              <a:gd name="connsiteY5" fmla="*/ 0 h 120069"/>
              <a:gd name="connsiteX6" fmla="*/ 0 w 11212944"/>
              <a:gd name="connsiteY6" fmla="*/ 120068 h 120069"/>
              <a:gd name="connsiteX7" fmla="*/ 10799616 w 11212944"/>
              <a:gd name="connsiteY7" fmla="*/ 120068 h 12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12944" h="120069">
                <a:moveTo>
                  <a:pt x="10799616" y="120069"/>
                </a:moveTo>
                <a:lnTo>
                  <a:pt x="11212944" y="120069"/>
                </a:lnTo>
                <a:lnTo>
                  <a:pt x="11182927" y="0"/>
                </a:lnTo>
                <a:lnTo>
                  <a:pt x="10991272" y="0"/>
                </a:lnTo>
                <a:lnTo>
                  <a:pt x="10769599" y="0"/>
                </a:lnTo>
                <a:lnTo>
                  <a:pt x="0" y="0"/>
                </a:lnTo>
                <a:lnTo>
                  <a:pt x="0" y="120068"/>
                </a:lnTo>
                <a:lnTo>
                  <a:pt x="10799616" y="120068"/>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Freeform: Shape 9">
            <a:extLst>
              <a:ext uri="{FF2B5EF4-FFF2-40B4-BE49-F238E27FC236}">
                <a16:creationId xmlns:a16="http://schemas.microsoft.com/office/drawing/2014/main" id="{C9BEFE5A-810C-C4CE-6B20-582D55DB89C3}"/>
              </a:ext>
            </a:extLst>
          </p:cNvPr>
          <p:cNvSpPr/>
          <p:nvPr userDrawn="1"/>
        </p:nvSpPr>
        <p:spPr>
          <a:xfrm rot="5400000" flipV="1">
            <a:off x="1532668" y="6709873"/>
            <a:ext cx="108000" cy="48000"/>
          </a:xfrm>
          <a:custGeom>
            <a:avLst/>
            <a:gdLst>
              <a:gd name="connsiteX0" fmla="*/ 10799616 w 11212944"/>
              <a:gd name="connsiteY0" fmla="*/ 120069 h 120069"/>
              <a:gd name="connsiteX1" fmla="*/ 11212944 w 11212944"/>
              <a:gd name="connsiteY1" fmla="*/ 120069 h 120069"/>
              <a:gd name="connsiteX2" fmla="*/ 11182927 w 11212944"/>
              <a:gd name="connsiteY2" fmla="*/ 0 h 120069"/>
              <a:gd name="connsiteX3" fmla="*/ 10991272 w 11212944"/>
              <a:gd name="connsiteY3" fmla="*/ 0 h 120069"/>
              <a:gd name="connsiteX4" fmla="*/ 10769599 w 11212944"/>
              <a:gd name="connsiteY4" fmla="*/ 0 h 120069"/>
              <a:gd name="connsiteX5" fmla="*/ 0 w 11212944"/>
              <a:gd name="connsiteY5" fmla="*/ 0 h 120069"/>
              <a:gd name="connsiteX6" fmla="*/ 0 w 11212944"/>
              <a:gd name="connsiteY6" fmla="*/ 120068 h 120069"/>
              <a:gd name="connsiteX7" fmla="*/ 10799616 w 11212944"/>
              <a:gd name="connsiteY7" fmla="*/ 120068 h 12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12944" h="120069">
                <a:moveTo>
                  <a:pt x="10799616" y="120069"/>
                </a:moveTo>
                <a:lnTo>
                  <a:pt x="11212944" y="120069"/>
                </a:lnTo>
                <a:lnTo>
                  <a:pt x="11182927" y="0"/>
                </a:lnTo>
                <a:lnTo>
                  <a:pt x="10991272" y="0"/>
                </a:lnTo>
                <a:lnTo>
                  <a:pt x="10769599" y="0"/>
                </a:lnTo>
                <a:lnTo>
                  <a:pt x="0" y="0"/>
                </a:lnTo>
                <a:lnTo>
                  <a:pt x="0" y="120068"/>
                </a:lnTo>
                <a:lnTo>
                  <a:pt x="10799616" y="120068"/>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Freeform: Shape 10">
            <a:extLst>
              <a:ext uri="{FF2B5EF4-FFF2-40B4-BE49-F238E27FC236}">
                <a16:creationId xmlns:a16="http://schemas.microsoft.com/office/drawing/2014/main" id="{1F937E1F-2249-2264-F913-F54396B04EDD}"/>
              </a:ext>
            </a:extLst>
          </p:cNvPr>
          <p:cNvSpPr/>
          <p:nvPr userDrawn="1"/>
        </p:nvSpPr>
        <p:spPr>
          <a:xfrm flipH="1">
            <a:off x="55420" y="68708"/>
            <a:ext cx="531091" cy="392414"/>
          </a:xfrm>
          <a:custGeom>
            <a:avLst/>
            <a:gdLst>
              <a:gd name="connsiteX0" fmla="*/ 140393 w 350982"/>
              <a:gd name="connsiteY0" fmla="*/ 337127 h 337127"/>
              <a:gd name="connsiteX1" fmla="*/ 350982 w 350982"/>
              <a:gd name="connsiteY1" fmla="*/ 337127 h 337127"/>
              <a:gd name="connsiteX2" fmla="*/ 350982 w 350982"/>
              <a:gd name="connsiteY2" fmla="*/ 0 h 337127"/>
              <a:gd name="connsiteX3" fmla="*/ 0 w 350982"/>
              <a:gd name="connsiteY3" fmla="*/ 0 h 337127"/>
            </a:gdLst>
            <a:ahLst/>
            <a:cxnLst>
              <a:cxn ang="0">
                <a:pos x="connsiteX0" y="connsiteY0"/>
              </a:cxn>
              <a:cxn ang="0">
                <a:pos x="connsiteX1" y="connsiteY1"/>
              </a:cxn>
              <a:cxn ang="0">
                <a:pos x="connsiteX2" y="connsiteY2"/>
              </a:cxn>
              <a:cxn ang="0">
                <a:pos x="connsiteX3" y="connsiteY3"/>
              </a:cxn>
            </a:cxnLst>
            <a:rect l="l" t="t" r="r" b="b"/>
            <a:pathLst>
              <a:path w="350982" h="337127">
                <a:moveTo>
                  <a:pt x="140393" y="337127"/>
                </a:moveTo>
                <a:lnTo>
                  <a:pt x="350982" y="337127"/>
                </a:lnTo>
                <a:lnTo>
                  <a:pt x="350982" y="0"/>
                </a:lnTo>
                <a:lnTo>
                  <a:pt x="0" y="0"/>
                </a:lnTo>
                <a:close/>
              </a:path>
            </a:pathLst>
          </a:cu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Parallelogram 17">
            <a:extLst>
              <a:ext uri="{FF2B5EF4-FFF2-40B4-BE49-F238E27FC236}">
                <a16:creationId xmlns:a16="http://schemas.microsoft.com/office/drawing/2014/main" id="{7D5C9921-2D1F-6E74-E94E-288A15DFAB9A}"/>
              </a:ext>
            </a:extLst>
          </p:cNvPr>
          <p:cNvSpPr/>
          <p:nvPr userDrawn="1"/>
        </p:nvSpPr>
        <p:spPr>
          <a:xfrm>
            <a:off x="549566" y="68710"/>
            <a:ext cx="272471" cy="211277"/>
          </a:xfrm>
          <a:prstGeom prst="parallelogram">
            <a:avLst>
              <a:gd name="adj" fmla="val 544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4"/>
          </p:nvPr>
        </p:nvSpPr>
        <p:spPr>
          <a:xfrm>
            <a:off x="9448800" y="6461125"/>
            <a:ext cx="2743200" cy="365125"/>
          </a:xfrm>
          <a:prstGeom prst="rect">
            <a:avLst/>
          </a:prstGeom>
        </p:spPr>
        <p:txBody>
          <a:bodyPr vert="horz" lIns="91440" tIns="45720" rIns="91440" bIns="45720" rtlCol="0" anchor="ctr"/>
          <a:lstStyle>
            <a:lvl1pPr algn="r">
              <a:defRPr sz="1200">
                <a:solidFill>
                  <a:schemeClr val="bg1"/>
                </a:solidFill>
              </a:defRPr>
            </a:lvl1pPr>
          </a:lstStyle>
          <a:p>
            <a:fld id="{2D09C4D2-9C5C-4BA5-8E76-5430F825858D}" type="slidenum">
              <a:rPr lang="en-GB" smtClean="0"/>
              <a:pPr/>
              <a:t>‹#›</a:t>
            </a:fld>
            <a:endParaRPr lang="en-GB" dirty="0"/>
          </a:p>
        </p:txBody>
      </p:sp>
      <p:pic>
        <p:nvPicPr>
          <p:cNvPr id="4" name="Picture 3">
            <a:extLst>
              <a:ext uri="{FF2B5EF4-FFF2-40B4-BE49-F238E27FC236}">
                <a16:creationId xmlns:a16="http://schemas.microsoft.com/office/drawing/2014/main" id="{E90209D5-EB01-9462-4682-2DC27E79DA96}"/>
              </a:ext>
            </a:extLst>
          </p:cNvPr>
          <p:cNvPicPr>
            <a:picLocks noChangeAspect="1"/>
          </p:cNvPicPr>
          <p:nvPr userDrawn="1"/>
        </p:nvPicPr>
        <p:blipFill>
          <a:blip r:embed="rId15"/>
          <a:stretch>
            <a:fillRect/>
          </a:stretch>
        </p:blipFill>
        <p:spPr>
          <a:xfrm>
            <a:off x="9167332" y="135880"/>
            <a:ext cx="2316744" cy="521359"/>
          </a:xfrm>
          <a:prstGeom prst="rect">
            <a:avLst/>
          </a:prstGeom>
        </p:spPr>
      </p:pic>
    </p:spTree>
    <p:extLst>
      <p:ext uri="{BB962C8B-B14F-4D97-AF65-F5344CB8AC3E}">
        <p14:creationId xmlns:p14="http://schemas.microsoft.com/office/powerpoint/2010/main" val="29977758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EFEDA-CFC7-5EF9-4B3F-25454E420671}"/>
            </a:ext>
          </a:extLst>
        </p:cNvPr>
        <p:cNvGrpSpPr/>
        <p:nvPr/>
      </p:nvGrpSpPr>
      <p:grpSpPr>
        <a:xfrm>
          <a:off x="0" y="0"/>
          <a:ext cx="0" cy="0"/>
          <a:chOff x="0" y="0"/>
          <a:chExt cx="0" cy="0"/>
        </a:xfrm>
      </p:grpSpPr>
      <p:pic>
        <p:nvPicPr>
          <p:cNvPr id="3" name="Picture Placeholder 5" descr="photo-1439694458393-78ecf14da7f9.jpeg">
            <a:extLst>
              <a:ext uri="{FF2B5EF4-FFF2-40B4-BE49-F238E27FC236}">
                <a16:creationId xmlns:a16="http://schemas.microsoft.com/office/drawing/2014/main" id="{B5FC7187-04D0-9BFF-9AED-F55153FA712B}"/>
              </a:ext>
            </a:extLst>
          </p:cNvPr>
          <p:cNvPicPr>
            <a:picLocks noChangeAspect="1"/>
          </p:cNvPicPr>
          <p:nvPr/>
        </p:nvPicPr>
        <p:blipFill>
          <a:blip r:embed="rId2" cstate="email">
            <a:extLst>
              <a:ext uri="{28A0092B-C50C-407E-A947-70E740481C1C}">
                <a14:useLocalDpi xmlns:a14="http://schemas.microsoft.com/office/drawing/2010/main" val="0"/>
              </a:ext>
            </a:extLst>
          </a:blip>
          <a:srcRect l="5552" t="24304" r="5552"/>
          <a:stretch/>
        </p:blipFill>
        <p:spPr>
          <a:xfrm>
            <a:off x="8533" y="6898"/>
            <a:ext cx="12212349" cy="6851102"/>
          </a:xfrm>
          <a:prstGeom prst="rect">
            <a:avLst/>
          </a:prstGeom>
          <a:effectLst/>
        </p:spPr>
      </p:pic>
      <p:sp>
        <p:nvSpPr>
          <p:cNvPr id="6" name="Rectangle 5">
            <a:extLst>
              <a:ext uri="{FF2B5EF4-FFF2-40B4-BE49-F238E27FC236}">
                <a16:creationId xmlns:a16="http://schemas.microsoft.com/office/drawing/2014/main" id="{EDC1E26C-E1F4-D652-353C-9ADAC7CB86F1}"/>
              </a:ext>
            </a:extLst>
          </p:cNvPr>
          <p:cNvSpPr>
            <a:spLocks/>
          </p:cNvSpPr>
          <p:nvPr/>
        </p:nvSpPr>
        <p:spPr>
          <a:xfrm>
            <a:off x="-1" y="4618"/>
            <a:ext cx="12212349" cy="6846483"/>
          </a:xfrm>
          <a:prstGeom prst="rect">
            <a:avLst/>
          </a:prstGeom>
          <a:solidFill>
            <a:srgbClr val="12141E">
              <a:alpha val="70000"/>
            </a:srgbClr>
          </a:solidFill>
          <a:ln w="12700" cap="flat" cmpd="sng" algn="ctr">
            <a:noFill/>
            <a:prstDash val="solid"/>
            <a:miter lim="800000"/>
          </a:ln>
          <a:effectLst/>
        </p:spPr>
        <p:txBody>
          <a:bodyPr lIns="137168" tIns="68584" rIns="137168" bIns="68584" anchor="ctr"/>
          <a:lstStyle/>
          <a:p>
            <a:pPr marL="0" marR="0" lvl="0" indent="0" algn="ctr" defTabSz="914690" rtl="0" eaLnBrk="1" fontAlgn="auto" latinLnBrk="0" hangingPunct="1">
              <a:lnSpc>
                <a:spcPct val="100000"/>
              </a:lnSpc>
              <a:spcBef>
                <a:spcPts val="0"/>
              </a:spcBef>
              <a:spcAft>
                <a:spcPts val="0"/>
              </a:spcAft>
              <a:buClrTx/>
              <a:buSzTx/>
              <a:buFontTx/>
              <a:buNone/>
              <a:tabLst/>
              <a:defRPr/>
            </a:pPr>
            <a:endParaRPr kumimoji="0" lang="id-ID" sz="2701" b="0" i="0" u="none" strike="noStrike" kern="0" cap="none" spc="0" normalizeH="0" baseline="0" noProof="0" dirty="0">
              <a:ln>
                <a:noFill/>
              </a:ln>
              <a:solidFill>
                <a:prstClr val="white"/>
              </a:solidFill>
              <a:effectLst/>
              <a:uLnTx/>
              <a:uFillTx/>
              <a:latin typeface="Roboto Light"/>
              <a:ea typeface="+mn-ea"/>
              <a:cs typeface="+mn-cs"/>
            </a:endParaRPr>
          </a:p>
        </p:txBody>
      </p:sp>
      <p:grpSp>
        <p:nvGrpSpPr>
          <p:cNvPr id="32" name="Group 31">
            <a:extLst>
              <a:ext uri="{FF2B5EF4-FFF2-40B4-BE49-F238E27FC236}">
                <a16:creationId xmlns:a16="http://schemas.microsoft.com/office/drawing/2014/main" id="{E1371459-2791-8E73-E99F-89CFA3C494E1}"/>
              </a:ext>
            </a:extLst>
          </p:cNvPr>
          <p:cNvGrpSpPr/>
          <p:nvPr/>
        </p:nvGrpSpPr>
        <p:grpSpPr>
          <a:xfrm>
            <a:off x="3085748" y="1392861"/>
            <a:ext cx="7738196" cy="3357372"/>
            <a:chOff x="3769241" y="973928"/>
            <a:chExt cx="7407756" cy="3357372"/>
          </a:xfrm>
        </p:grpSpPr>
        <p:sp>
          <p:nvSpPr>
            <p:cNvPr id="4" name="Rectangle 3">
              <a:extLst>
                <a:ext uri="{FF2B5EF4-FFF2-40B4-BE49-F238E27FC236}">
                  <a16:creationId xmlns:a16="http://schemas.microsoft.com/office/drawing/2014/main" id="{2D6DCA9B-03A1-E34B-CB72-41233F03865A}"/>
                </a:ext>
              </a:extLst>
            </p:cNvPr>
            <p:cNvSpPr/>
            <p:nvPr/>
          </p:nvSpPr>
          <p:spPr>
            <a:xfrm>
              <a:off x="3769241" y="1260103"/>
              <a:ext cx="6496881" cy="3071197"/>
            </a:xfrm>
            <a:prstGeom prst="rect">
              <a:avLst/>
            </a:prstGeom>
            <a:noFill/>
            <a:ln w="28575">
              <a:solidFill>
                <a:srgbClr val="FFC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1C0083C-0182-2AC9-2994-39A4A3FA16D8}"/>
                </a:ext>
              </a:extLst>
            </p:cNvPr>
            <p:cNvSpPr txBox="1"/>
            <p:nvPr/>
          </p:nvSpPr>
          <p:spPr>
            <a:xfrm>
              <a:off x="3938759" y="3920418"/>
              <a:ext cx="391933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MARCH 2026. </a:t>
              </a:r>
              <a:endParaRPr kumimoji="0" lang="en-NG"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0" name="Group 29">
              <a:extLst>
                <a:ext uri="{FF2B5EF4-FFF2-40B4-BE49-F238E27FC236}">
                  <a16:creationId xmlns:a16="http://schemas.microsoft.com/office/drawing/2014/main" id="{FE1229CA-FA49-D402-F71C-3A86B914A94E}"/>
                </a:ext>
              </a:extLst>
            </p:cNvPr>
            <p:cNvGrpSpPr/>
            <p:nvPr/>
          </p:nvGrpSpPr>
          <p:grpSpPr>
            <a:xfrm>
              <a:off x="4585255" y="973928"/>
              <a:ext cx="6591742" cy="2806879"/>
              <a:chOff x="4585255" y="973928"/>
              <a:chExt cx="6591742" cy="2806879"/>
            </a:xfrm>
          </p:grpSpPr>
          <p:sp>
            <p:nvSpPr>
              <p:cNvPr id="5" name="Rectangle 4">
                <a:extLst>
                  <a:ext uri="{FF2B5EF4-FFF2-40B4-BE49-F238E27FC236}">
                    <a16:creationId xmlns:a16="http://schemas.microsoft.com/office/drawing/2014/main" id="{6D7D5A6B-6DE7-C784-8701-BC1FD0757790}"/>
                  </a:ext>
                </a:extLst>
              </p:cNvPr>
              <p:cNvSpPr/>
              <p:nvPr/>
            </p:nvSpPr>
            <p:spPr>
              <a:xfrm>
                <a:off x="4585255" y="973928"/>
                <a:ext cx="6496881" cy="2424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39A5820-715A-25E3-EA99-731F7C965967}"/>
                  </a:ext>
                </a:extLst>
              </p:cNvPr>
              <p:cNvSpPr txBox="1"/>
              <p:nvPr/>
            </p:nvSpPr>
            <p:spPr>
              <a:xfrm>
                <a:off x="4680116" y="1226262"/>
                <a:ext cx="6496881" cy="25545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alisto MT" panose="02040603050505030304" pitchFamily="18" charset="0"/>
                    <a:ea typeface="+mn-ea"/>
                    <a:cs typeface="+mn-cs"/>
                  </a:rPr>
                  <a:t>MOVING FROM EXTRACTION TO INTELLIGENCE: RETHINKING WEST AFRICAN’S GROWTH PARADIGM</a:t>
                </a:r>
                <a:endParaRPr kumimoji="0" lang="en-NG" sz="3200" b="0" i="0" u="none" strike="noStrike" kern="1200" cap="none" spc="0" normalizeH="0" baseline="0" noProof="0" dirty="0">
                  <a:ln>
                    <a:noFill/>
                  </a:ln>
                  <a:solidFill>
                    <a:srgbClr val="4472C4">
                      <a:lumMod val="50000"/>
                    </a:srgbClr>
                  </a:solidFill>
                  <a:effectLst/>
                  <a:uLnTx/>
                  <a:uFillTx/>
                  <a:latin typeface="Calisto MT" panose="02040603050505030304" pitchFamily="18" charset="0"/>
                  <a:ea typeface="+mn-ea"/>
                  <a:cs typeface="+mn-cs"/>
                </a:endParaRPr>
              </a:p>
            </p:txBody>
          </p:sp>
        </p:grpSp>
      </p:grpSp>
      <p:grpSp>
        <p:nvGrpSpPr>
          <p:cNvPr id="17" name="Group 16">
            <a:extLst>
              <a:ext uri="{FF2B5EF4-FFF2-40B4-BE49-F238E27FC236}">
                <a16:creationId xmlns:a16="http://schemas.microsoft.com/office/drawing/2014/main" id="{E5FC170A-FBE0-3615-582F-D174D56CA150}"/>
              </a:ext>
            </a:extLst>
          </p:cNvPr>
          <p:cNvGrpSpPr/>
          <p:nvPr/>
        </p:nvGrpSpPr>
        <p:grpSpPr>
          <a:xfrm>
            <a:off x="325556" y="5524874"/>
            <a:ext cx="11164077" cy="954107"/>
            <a:chOff x="1001416" y="5432110"/>
            <a:chExt cx="10276184" cy="954107"/>
          </a:xfrm>
        </p:grpSpPr>
        <p:sp>
          <p:nvSpPr>
            <p:cNvPr id="18" name="TextBox 17">
              <a:extLst>
                <a:ext uri="{FF2B5EF4-FFF2-40B4-BE49-F238E27FC236}">
                  <a16:creationId xmlns:a16="http://schemas.microsoft.com/office/drawing/2014/main" id="{12C881E3-D623-5F8D-25F9-6FCCD5F69C69}"/>
                </a:ext>
              </a:extLst>
            </p:cNvPr>
            <p:cNvSpPr txBox="1"/>
            <p:nvPr/>
          </p:nvSpPr>
          <p:spPr>
            <a:xfrm>
              <a:off x="1932550" y="5432110"/>
              <a:ext cx="9345050" cy="95410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sto MT" panose="02040603050505030304" pitchFamily="18" charset="0"/>
                  <a:ea typeface="+mn-ea"/>
                  <a:cs typeface="Arial" panose="020B0604020202020204" pitchFamily="34" charset="0"/>
                </a:rPr>
                <a:t>Privacy Policy</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800" b="0" i="1" u="none" strike="noStrike" kern="1200" cap="none" spc="0" normalizeH="0" baseline="0" noProof="0" dirty="0">
                <a:ln>
                  <a:noFill/>
                </a:ln>
                <a:solidFill>
                  <a:prstClr val="white"/>
                </a:solidFill>
                <a:effectLst/>
                <a:uLnTx/>
                <a:uFillTx/>
                <a:latin typeface="Calisto MT" panose="02040603050505030304" pitchFamily="18"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sto MT" panose="02040603050505030304" pitchFamily="18" charset="0"/>
                  <a:ea typeface="+mn-ea"/>
                  <a:cs typeface="Arial" panose="020B0604020202020204" pitchFamily="34" charset="0"/>
                </a:rPr>
                <a:t>The information contained in this document is confidential and should be treated as proprietary and trade secret. No part of this document may be reproduced or transmitted in any form or by any means, including but not limited to electronic, mechanical, photocopying or recording or stored in any retrieval system of whatever nature without the written consent of </a:t>
              </a:r>
              <a:r>
                <a:rPr kumimoji="0" lang="en-GB" sz="1200" b="0" i="0" u="none" strike="noStrike" kern="1200" cap="none" spc="0" normalizeH="0" baseline="0" noProof="0" dirty="0" err="1">
                  <a:ln>
                    <a:noFill/>
                  </a:ln>
                  <a:solidFill>
                    <a:prstClr val="white"/>
                  </a:solidFill>
                  <a:effectLst/>
                  <a:uLnTx/>
                  <a:uFillTx/>
                  <a:latin typeface="Calisto MT" panose="02040603050505030304" pitchFamily="18" charset="0"/>
                  <a:ea typeface="+mn-ea"/>
                  <a:cs typeface="Arial" panose="020B0604020202020204" pitchFamily="34" charset="0"/>
                </a:rPr>
                <a:t>StreSERT</a:t>
              </a:r>
              <a:r>
                <a:rPr kumimoji="0" lang="en-GB" sz="1200" b="0" i="0" u="none" strike="noStrike" kern="1200" cap="none" spc="0" normalizeH="0" baseline="0" noProof="0" dirty="0">
                  <a:ln>
                    <a:noFill/>
                  </a:ln>
                  <a:solidFill>
                    <a:prstClr val="white"/>
                  </a:solidFill>
                  <a:effectLst/>
                  <a:uLnTx/>
                  <a:uFillTx/>
                  <a:latin typeface="Calisto MT" panose="02040603050505030304" pitchFamily="18" charset="0"/>
                  <a:ea typeface="+mn-ea"/>
                  <a:cs typeface="Arial" panose="020B0604020202020204" pitchFamily="34" charset="0"/>
                </a:rPr>
                <a:t> Integrated and/or </a:t>
              </a:r>
              <a:r>
                <a:rPr lang="en-GB" sz="1200" dirty="0">
                  <a:solidFill>
                    <a:prstClr val="white"/>
                  </a:solidFill>
                  <a:latin typeface="Calisto MT" panose="02040603050505030304" pitchFamily="18" charset="0"/>
                  <a:cs typeface="Arial" panose="020B0604020202020204" pitchFamily="34" charset="0"/>
                </a:rPr>
                <a:t>DMG</a:t>
              </a:r>
              <a:r>
                <a:rPr kumimoji="0" lang="en-GB" sz="1200" b="0" i="0" u="none" strike="noStrike" kern="1200" cap="none" spc="0" normalizeH="0" baseline="0" noProof="0" dirty="0">
                  <a:ln>
                    <a:noFill/>
                  </a:ln>
                  <a:solidFill>
                    <a:prstClr val="white"/>
                  </a:solidFill>
                  <a:effectLst/>
                  <a:uLnTx/>
                  <a:uFillTx/>
                  <a:latin typeface="Calisto MT" panose="02040603050505030304" pitchFamily="18" charset="0"/>
                  <a:ea typeface="+mn-ea"/>
                  <a:cs typeface="Arial" panose="020B0604020202020204" pitchFamily="34" charset="0"/>
                </a:rPr>
                <a:t>.</a:t>
              </a:r>
            </a:p>
          </p:txBody>
        </p:sp>
        <p:cxnSp>
          <p:nvCxnSpPr>
            <p:cNvPr id="19" name="Straight Connector 18">
              <a:extLst>
                <a:ext uri="{FF2B5EF4-FFF2-40B4-BE49-F238E27FC236}">
                  <a16:creationId xmlns:a16="http://schemas.microsoft.com/office/drawing/2014/main" id="{4C554959-69D6-147D-E8EA-24C855278625}"/>
                </a:ext>
              </a:extLst>
            </p:cNvPr>
            <p:cNvCxnSpPr>
              <a:cxnSpLocks/>
            </p:cNvCxnSpPr>
            <p:nvPr/>
          </p:nvCxnSpPr>
          <p:spPr>
            <a:xfrm>
              <a:off x="1828801" y="5432110"/>
              <a:ext cx="0" cy="95138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703172E6-688C-C174-9A49-8467E748CC5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1416" y="5580572"/>
              <a:ext cx="686701" cy="709177"/>
            </a:xfrm>
            <a:prstGeom prst="rect">
              <a:avLst/>
            </a:prstGeom>
          </p:spPr>
        </p:pic>
      </p:grpSp>
      <p:sp>
        <p:nvSpPr>
          <p:cNvPr id="20" name="Slide Number Placeholder 1">
            <a:extLst>
              <a:ext uri="{FF2B5EF4-FFF2-40B4-BE49-F238E27FC236}">
                <a16:creationId xmlns:a16="http://schemas.microsoft.com/office/drawing/2014/main" id="{E5708406-7041-35E5-93B3-DB5041535C2C}"/>
              </a:ext>
            </a:extLst>
          </p:cNvPr>
          <p:cNvSpPr>
            <a:spLocks noGrp="1"/>
          </p:cNvSpPr>
          <p:nvPr>
            <p:ph type="sldNum" sz="quarter" idx="12"/>
          </p:nvPr>
        </p:nvSpPr>
        <p:spPr>
          <a:xfrm>
            <a:off x="9430328" y="6488256"/>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09C4D2-9C5C-4BA5-8E76-5430F825858D}" type="slidenum">
              <a:rPr kumimoji="0" lang="en-GB"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830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A17AA-6AD9-F370-FE87-D4A39284B78A}"/>
              </a:ext>
            </a:extLst>
          </p:cNvPr>
          <p:cNvSpPr>
            <a:spLocks noGrp="1"/>
          </p:cNvSpPr>
          <p:nvPr>
            <p:ph type="title"/>
          </p:nvPr>
        </p:nvSpPr>
        <p:spPr>
          <a:xfrm>
            <a:off x="838200" y="335629"/>
            <a:ext cx="10515600" cy="876483"/>
          </a:xfrm>
        </p:spPr>
        <p:txBody>
          <a:bodyPr>
            <a:normAutofit/>
          </a:bodyPr>
          <a:lstStyle/>
          <a:p>
            <a:r>
              <a:rPr lang="en-US" sz="2400" dirty="0">
                <a:latin typeface="Calisto MT" panose="02040603050505030304" pitchFamily="18" charset="0"/>
              </a:rPr>
              <a:t>Copying foreign industrial models will lock us into yesterday’s constraints</a:t>
            </a:r>
            <a:endParaRPr lang="en-GB" sz="2400" dirty="0">
              <a:latin typeface="Calisto MT" panose="02040603050505030304" pitchFamily="18" charset="0"/>
            </a:endParaRPr>
          </a:p>
        </p:txBody>
      </p:sp>
      <p:sp>
        <p:nvSpPr>
          <p:cNvPr id="3" name="Content Placeholder 2">
            <a:extLst>
              <a:ext uri="{FF2B5EF4-FFF2-40B4-BE49-F238E27FC236}">
                <a16:creationId xmlns:a16="http://schemas.microsoft.com/office/drawing/2014/main" id="{FA62F963-F761-A691-2BA0-435DA5DF2D63}"/>
              </a:ext>
            </a:extLst>
          </p:cNvPr>
          <p:cNvSpPr>
            <a:spLocks noGrp="1"/>
          </p:cNvSpPr>
          <p:nvPr>
            <p:ph idx="1"/>
          </p:nvPr>
        </p:nvSpPr>
        <p:spPr>
          <a:xfrm>
            <a:off x="838200" y="5550198"/>
            <a:ext cx="10515600" cy="765544"/>
          </a:xfrm>
        </p:spPr>
        <p:txBody>
          <a:bodyPr>
            <a:normAutofit/>
          </a:bodyPr>
          <a:lstStyle/>
          <a:p>
            <a:pPr marL="0" indent="0">
              <a:buNone/>
            </a:pPr>
            <a:r>
              <a:rPr lang="en-US" sz="1800" dirty="0">
                <a:latin typeface="Calisto MT" panose="02040603050505030304" pitchFamily="18" charset="0"/>
              </a:rPr>
              <a:t>Importing industrial models designed for the West or East will not work here; we must stop copying and start contextualizing.</a:t>
            </a:r>
            <a:endParaRPr lang="en-GB" sz="1800" dirty="0">
              <a:latin typeface="Calisto MT" panose="02040603050505030304" pitchFamily="18" charset="0"/>
            </a:endParaRPr>
          </a:p>
        </p:txBody>
      </p:sp>
      <p:sp>
        <p:nvSpPr>
          <p:cNvPr id="4" name="Slide Number Placeholder 3">
            <a:extLst>
              <a:ext uri="{FF2B5EF4-FFF2-40B4-BE49-F238E27FC236}">
                <a16:creationId xmlns:a16="http://schemas.microsoft.com/office/drawing/2014/main" id="{6385899E-4B61-5633-64A4-3B6E9D393440}"/>
              </a:ext>
            </a:extLst>
          </p:cNvPr>
          <p:cNvSpPr>
            <a:spLocks noGrp="1"/>
          </p:cNvSpPr>
          <p:nvPr>
            <p:ph type="sldNum" sz="quarter" idx="12"/>
          </p:nvPr>
        </p:nvSpPr>
        <p:spPr/>
        <p:txBody>
          <a:bodyPr/>
          <a:lstStyle/>
          <a:p>
            <a:fld id="{2D09C4D2-9C5C-4BA5-8E76-5430F825858D}" type="slidenum">
              <a:rPr lang="en-GB" smtClean="0"/>
              <a:t>10</a:t>
            </a:fld>
            <a:endParaRPr lang="en-GB" dirty="0"/>
          </a:p>
        </p:txBody>
      </p:sp>
      <p:sp>
        <p:nvSpPr>
          <p:cNvPr id="5" name="Content Placeholder 2">
            <a:extLst>
              <a:ext uri="{FF2B5EF4-FFF2-40B4-BE49-F238E27FC236}">
                <a16:creationId xmlns:a16="http://schemas.microsoft.com/office/drawing/2014/main" id="{7FD6A5F4-EFD3-2F6A-0D11-E87FCBD6F50E}"/>
              </a:ext>
            </a:extLst>
          </p:cNvPr>
          <p:cNvSpPr txBox="1">
            <a:spLocks/>
          </p:cNvSpPr>
          <p:nvPr/>
        </p:nvSpPr>
        <p:spPr>
          <a:xfrm>
            <a:off x="956933" y="2062239"/>
            <a:ext cx="4965406" cy="22014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Calisto MT" panose="02040603050505030304" pitchFamily="18" charset="0"/>
              </a:rPr>
              <a:t>AI systems developed in other regions are often </a:t>
            </a:r>
            <a:r>
              <a:rPr lang="en-US" sz="1800" dirty="0" err="1">
                <a:latin typeface="Calisto MT" panose="02040603050505030304" pitchFamily="18" charset="0"/>
              </a:rPr>
              <a:t>optimised</a:t>
            </a:r>
            <a:r>
              <a:rPr lang="en-US" sz="1800" dirty="0">
                <a:latin typeface="Calisto MT" panose="02040603050505030304" pitchFamily="18" charset="0"/>
              </a:rPr>
              <a:t> for foreign data sets, languages, and user </a:t>
            </a:r>
            <a:r>
              <a:rPr lang="en-US" sz="1800" dirty="0" err="1">
                <a:latin typeface="Calisto MT" panose="02040603050505030304" pitchFamily="18" charset="0"/>
              </a:rPr>
              <a:t>behaviours</a:t>
            </a:r>
            <a:r>
              <a:rPr lang="en-US" sz="1800" dirty="0">
                <a:latin typeface="Calisto MT" panose="02040603050505030304" pitchFamily="18" charset="0"/>
              </a:rPr>
              <a:t>. </a:t>
            </a:r>
          </a:p>
          <a:p>
            <a:r>
              <a:rPr lang="en-US" sz="1800" dirty="0">
                <a:latin typeface="Calisto MT" panose="02040603050505030304" pitchFamily="18" charset="0"/>
              </a:rPr>
              <a:t>When these tools are imported wholesale, they risk embedding cultural bias, reinforcing dependency, and misaligning with African realities.</a:t>
            </a:r>
          </a:p>
          <a:p>
            <a:endParaRPr lang="en-GB" sz="1800" dirty="0">
              <a:latin typeface="Calisto MT" panose="02040603050505030304" pitchFamily="18" charset="0"/>
            </a:endParaRPr>
          </a:p>
        </p:txBody>
      </p:sp>
      <p:sp>
        <p:nvSpPr>
          <p:cNvPr id="6" name="Rectangle: Rounded Corners 5">
            <a:extLst>
              <a:ext uri="{FF2B5EF4-FFF2-40B4-BE49-F238E27FC236}">
                <a16:creationId xmlns:a16="http://schemas.microsoft.com/office/drawing/2014/main" id="{A908262B-C3D8-F25E-BAF6-891CDC51F528}"/>
              </a:ext>
            </a:extLst>
          </p:cNvPr>
          <p:cNvSpPr/>
          <p:nvPr/>
        </p:nvSpPr>
        <p:spPr>
          <a:xfrm>
            <a:off x="829341" y="1722474"/>
            <a:ext cx="5390707" cy="2679406"/>
          </a:xfrm>
          <a:prstGeom prst="roundRect">
            <a:avLst>
              <a:gd name="adj" fmla="val 8905"/>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2B842EE-8825-516B-6069-06EF087AA4C2}"/>
              </a:ext>
            </a:extLst>
          </p:cNvPr>
          <p:cNvPicPr>
            <a:picLocks noChangeAspect="1"/>
          </p:cNvPicPr>
          <p:nvPr/>
        </p:nvPicPr>
        <p:blipFill>
          <a:blip r:embed="rId2"/>
          <a:stretch>
            <a:fillRect/>
          </a:stretch>
        </p:blipFill>
        <p:spPr>
          <a:xfrm>
            <a:off x="6556539" y="1569044"/>
            <a:ext cx="5429545" cy="3624221"/>
          </a:xfrm>
          <a:prstGeom prst="rect">
            <a:avLst/>
          </a:prstGeom>
          <a:effectLst>
            <a:softEdge rad="635000"/>
          </a:effectLst>
        </p:spPr>
      </p:pic>
    </p:spTree>
    <p:extLst>
      <p:ext uri="{BB962C8B-B14F-4D97-AF65-F5344CB8AC3E}">
        <p14:creationId xmlns:p14="http://schemas.microsoft.com/office/powerpoint/2010/main" val="120808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13BEE-5EAB-892B-6A09-A40F10277D1F}"/>
              </a:ext>
            </a:extLst>
          </p:cNvPr>
          <p:cNvSpPr>
            <a:spLocks noGrp="1"/>
          </p:cNvSpPr>
          <p:nvPr>
            <p:ph type="title"/>
          </p:nvPr>
        </p:nvSpPr>
        <p:spPr>
          <a:xfrm>
            <a:off x="838200" y="335629"/>
            <a:ext cx="10515600" cy="1004073"/>
          </a:xfrm>
        </p:spPr>
        <p:txBody>
          <a:bodyPr>
            <a:normAutofit/>
          </a:bodyPr>
          <a:lstStyle/>
          <a:p>
            <a:r>
              <a:rPr lang="en-US" sz="2400" dirty="0">
                <a:latin typeface="Calisto MT" panose="02040603050505030304" pitchFamily="18" charset="0"/>
              </a:rPr>
              <a:t>We have a rare opportunity to bypass legacy industrial mistakes and build smart, AI-native systems from the ground up.</a:t>
            </a:r>
            <a:endParaRPr lang="en-GB" sz="2400" dirty="0">
              <a:latin typeface="Calisto MT" panose="02040603050505030304" pitchFamily="18" charset="0"/>
            </a:endParaRPr>
          </a:p>
        </p:txBody>
      </p:sp>
      <p:sp>
        <p:nvSpPr>
          <p:cNvPr id="3" name="Content Placeholder 2">
            <a:extLst>
              <a:ext uri="{FF2B5EF4-FFF2-40B4-BE49-F238E27FC236}">
                <a16:creationId xmlns:a16="http://schemas.microsoft.com/office/drawing/2014/main" id="{CC367DAE-BF1B-F973-B47B-6505F92C56CA}"/>
              </a:ext>
            </a:extLst>
          </p:cNvPr>
          <p:cNvSpPr>
            <a:spLocks noGrp="1"/>
          </p:cNvSpPr>
          <p:nvPr>
            <p:ph idx="1"/>
          </p:nvPr>
        </p:nvSpPr>
        <p:spPr>
          <a:xfrm>
            <a:off x="1193503" y="5684486"/>
            <a:ext cx="6982934" cy="615291"/>
          </a:xfrm>
        </p:spPr>
        <p:txBody>
          <a:bodyPr>
            <a:normAutofit/>
          </a:bodyPr>
          <a:lstStyle/>
          <a:p>
            <a:pPr marL="0" indent="0">
              <a:buNone/>
            </a:pPr>
            <a:r>
              <a:rPr lang="en-US" sz="1800" dirty="0">
                <a:latin typeface="Calisto MT" panose="02040603050505030304" pitchFamily="18" charset="0"/>
              </a:rPr>
              <a:t>Leapfrogging Requires Systems Thinking — Not Just Technology Adoption</a:t>
            </a:r>
          </a:p>
          <a:p>
            <a:endParaRPr lang="en-GB" sz="1800" dirty="0">
              <a:latin typeface="Calisto MT" panose="02040603050505030304" pitchFamily="18" charset="0"/>
            </a:endParaRPr>
          </a:p>
        </p:txBody>
      </p:sp>
      <p:sp>
        <p:nvSpPr>
          <p:cNvPr id="4" name="Slide Number Placeholder 3">
            <a:extLst>
              <a:ext uri="{FF2B5EF4-FFF2-40B4-BE49-F238E27FC236}">
                <a16:creationId xmlns:a16="http://schemas.microsoft.com/office/drawing/2014/main" id="{10022D6E-F5EB-5C7B-E522-100DD42FA851}"/>
              </a:ext>
            </a:extLst>
          </p:cNvPr>
          <p:cNvSpPr>
            <a:spLocks noGrp="1"/>
          </p:cNvSpPr>
          <p:nvPr>
            <p:ph type="sldNum" sz="quarter" idx="12"/>
          </p:nvPr>
        </p:nvSpPr>
        <p:spPr/>
        <p:txBody>
          <a:bodyPr/>
          <a:lstStyle/>
          <a:p>
            <a:fld id="{2D09C4D2-9C5C-4BA5-8E76-5430F825858D}" type="slidenum">
              <a:rPr lang="en-GB" smtClean="0"/>
              <a:t>11</a:t>
            </a:fld>
            <a:endParaRPr lang="en-GB" dirty="0"/>
          </a:p>
        </p:txBody>
      </p:sp>
      <p:sp>
        <p:nvSpPr>
          <p:cNvPr id="5" name="Content Placeholder 2">
            <a:extLst>
              <a:ext uri="{FF2B5EF4-FFF2-40B4-BE49-F238E27FC236}">
                <a16:creationId xmlns:a16="http://schemas.microsoft.com/office/drawing/2014/main" id="{12286879-C5C7-05DA-B071-5BC5B009DE43}"/>
              </a:ext>
            </a:extLst>
          </p:cNvPr>
          <p:cNvSpPr txBox="1">
            <a:spLocks/>
          </p:cNvSpPr>
          <p:nvPr/>
        </p:nvSpPr>
        <p:spPr>
          <a:xfrm>
            <a:off x="1008323" y="1728802"/>
            <a:ext cx="6781800" cy="35339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listo MT" panose="02040603050505030304" pitchFamily="18" charset="0"/>
              </a:rPr>
              <a:t>We can structure systems from day one around these emerging technologies, to forge a new industrialization pathway that integrates innovation with the values of resilience, community, and environmental stewardship</a:t>
            </a:r>
          </a:p>
          <a:p>
            <a:pPr marL="0" indent="0">
              <a:buFont typeface="Arial" panose="020B0604020202020204" pitchFamily="34" charset="0"/>
              <a:buNone/>
            </a:pPr>
            <a:endParaRPr lang="en-US" sz="800" dirty="0">
              <a:latin typeface="Calisto MT" panose="02040603050505030304" pitchFamily="18" charset="0"/>
            </a:endParaRPr>
          </a:p>
          <a:p>
            <a:pPr lvl="1">
              <a:buFont typeface="Courier New" panose="02070309020205020404" pitchFamily="49" charset="0"/>
              <a:buChar char="o"/>
            </a:pPr>
            <a:r>
              <a:rPr lang="en-GB" sz="1800" dirty="0">
                <a:latin typeface="Calisto MT" panose="02040603050505030304" pitchFamily="18" charset="0"/>
              </a:rPr>
              <a:t>Move from the mindset of AI as tool to general purpose technology</a:t>
            </a:r>
          </a:p>
          <a:p>
            <a:pPr lvl="1">
              <a:buFont typeface="Courier New" panose="02070309020205020404" pitchFamily="49" charset="0"/>
              <a:buChar char="o"/>
            </a:pPr>
            <a:r>
              <a:rPr lang="en-US" sz="1800" dirty="0">
                <a:latin typeface="Calisto MT" panose="02040603050505030304" pitchFamily="18" charset="0"/>
              </a:rPr>
              <a:t>Embed intelligence into core operations</a:t>
            </a:r>
          </a:p>
          <a:p>
            <a:pPr lvl="1">
              <a:buFont typeface="Courier New" panose="02070309020205020404" pitchFamily="49" charset="0"/>
              <a:buChar char="o"/>
            </a:pPr>
            <a:r>
              <a:rPr lang="en-US" sz="1800" dirty="0">
                <a:latin typeface="Calisto MT" panose="02040603050505030304" pitchFamily="18" charset="0"/>
              </a:rPr>
              <a:t>Scale through human centered automation</a:t>
            </a:r>
          </a:p>
          <a:p>
            <a:pPr lvl="1">
              <a:buFont typeface="Courier New" panose="02070309020205020404" pitchFamily="49" charset="0"/>
              <a:buChar char="o"/>
            </a:pPr>
            <a:r>
              <a:rPr lang="en-US" sz="1800" dirty="0">
                <a:latin typeface="Calisto MT" panose="02040603050505030304" pitchFamily="18" charset="0"/>
              </a:rPr>
              <a:t>Proactively adapt systems that learn</a:t>
            </a:r>
          </a:p>
          <a:p>
            <a:pPr lvl="1">
              <a:buFont typeface="Courier New" panose="02070309020205020404" pitchFamily="49" charset="0"/>
              <a:buChar char="o"/>
            </a:pPr>
            <a:r>
              <a:rPr lang="en-US" sz="1800" dirty="0">
                <a:latin typeface="Calisto MT" panose="02040603050505030304" pitchFamily="18" charset="0"/>
              </a:rPr>
              <a:t>Structurally designed for continuous adaptation</a:t>
            </a:r>
          </a:p>
        </p:txBody>
      </p:sp>
      <p:sp>
        <p:nvSpPr>
          <p:cNvPr id="7" name="Rectangle: Rounded Corners 6">
            <a:extLst>
              <a:ext uri="{FF2B5EF4-FFF2-40B4-BE49-F238E27FC236}">
                <a16:creationId xmlns:a16="http://schemas.microsoft.com/office/drawing/2014/main" id="{519A1AD1-9575-3BA6-0084-81933666D5C6}"/>
              </a:ext>
            </a:extLst>
          </p:cNvPr>
          <p:cNvSpPr/>
          <p:nvPr/>
        </p:nvSpPr>
        <p:spPr>
          <a:xfrm>
            <a:off x="938323" y="5432909"/>
            <a:ext cx="7131790" cy="1004073"/>
          </a:xfrm>
          <a:prstGeom prst="roundRect">
            <a:avLst>
              <a:gd name="adj" fmla="val 8905"/>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58636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4C46D-3531-A4FC-7433-1C5320E6900A}"/>
              </a:ext>
            </a:extLst>
          </p:cNvPr>
          <p:cNvSpPr>
            <a:spLocks noGrp="1"/>
          </p:cNvSpPr>
          <p:nvPr>
            <p:ph type="title"/>
          </p:nvPr>
        </p:nvSpPr>
        <p:spPr>
          <a:xfrm>
            <a:off x="838200" y="335629"/>
            <a:ext cx="10515600" cy="1184827"/>
          </a:xfrm>
        </p:spPr>
        <p:txBody>
          <a:bodyPr>
            <a:normAutofit/>
          </a:bodyPr>
          <a:lstStyle/>
          <a:p>
            <a:r>
              <a:rPr lang="en-US" sz="2400" dirty="0">
                <a:latin typeface="Calisto MT" panose="02040603050505030304" pitchFamily="18" charset="0"/>
              </a:rPr>
              <a:t>Industrial systems that embrace a new design logic: one that </a:t>
            </a:r>
            <a:r>
              <a:rPr lang="en-US" sz="2400" dirty="0" err="1">
                <a:latin typeface="Calisto MT" panose="02040603050505030304" pitchFamily="18" charset="0"/>
              </a:rPr>
              <a:t>favours</a:t>
            </a:r>
            <a:r>
              <a:rPr lang="en-US" sz="2400" dirty="0">
                <a:latin typeface="Calisto MT" panose="02040603050505030304" pitchFamily="18" charset="0"/>
              </a:rPr>
              <a:t> small-scale, </a:t>
            </a:r>
            <a:r>
              <a:rPr lang="en-US" sz="2400" dirty="0" err="1">
                <a:latin typeface="Calisto MT" panose="02040603050505030304" pitchFamily="18" charset="0"/>
              </a:rPr>
              <a:t>decentralised</a:t>
            </a:r>
            <a:r>
              <a:rPr lang="en-US" sz="2400" dirty="0">
                <a:latin typeface="Calisto MT" panose="02040603050505030304" pitchFamily="18" charset="0"/>
              </a:rPr>
              <a:t>, and human-</a:t>
            </a:r>
            <a:r>
              <a:rPr lang="en-US" sz="2400" dirty="0" err="1">
                <a:latin typeface="Calisto MT" panose="02040603050505030304" pitchFamily="18" charset="0"/>
              </a:rPr>
              <a:t>centred</a:t>
            </a:r>
            <a:r>
              <a:rPr lang="en-US" sz="2400" dirty="0">
                <a:latin typeface="Calisto MT" panose="02040603050505030304" pitchFamily="18" charset="0"/>
              </a:rPr>
              <a:t> innovation</a:t>
            </a:r>
            <a:endParaRPr lang="en-GB" sz="2400" dirty="0">
              <a:latin typeface="Calisto MT" panose="02040603050505030304" pitchFamily="18" charset="0"/>
            </a:endParaRPr>
          </a:p>
        </p:txBody>
      </p:sp>
      <p:graphicFrame>
        <p:nvGraphicFramePr>
          <p:cNvPr id="5" name="Content Placeholder 4">
            <a:extLst>
              <a:ext uri="{FF2B5EF4-FFF2-40B4-BE49-F238E27FC236}">
                <a16:creationId xmlns:a16="http://schemas.microsoft.com/office/drawing/2014/main" id="{FC2F05AC-9929-EB09-3C65-77BE21467957}"/>
              </a:ext>
            </a:extLst>
          </p:cNvPr>
          <p:cNvGraphicFramePr>
            <a:graphicFrameLocks noGrp="1"/>
          </p:cNvGraphicFramePr>
          <p:nvPr>
            <p:ph idx="1"/>
            <p:extLst>
              <p:ext uri="{D42A27DB-BD31-4B8C-83A1-F6EECF244321}">
                <p14:modId xmlns:p14="http://schemas.microsoft.com/office/powerpoint/2010/main" val="656749754"/>
              </p:ext>
            </p:extLst>
          </p:nvPr>
        </p:nvGraphicFramePr>
        <p:xfrm>
          <a:off x="1073100" y="2309998"/>
          <a:ext cx="9757800" cy="4209152"/>
        </p:xfrm>
        <a:graphic>
          <a:graphicData uri="http://schemas.openxmlformats.org/drawingml/2006/table">
            <a:tbl>
              <a:tblPr firstRow="1" bandRow="1">
                <a:tableStyleId>{2D5ABB26-0587-4C30-8999-92F81FD0307C}</a:tableStyleId>
              </a:tblPr>
              <a:tblGrid>
                <a:gridCol w="4500000">
                  <a:extLst>
                    <a:ext uri="{9D8B030D-6E8A-4147-A177-3AD203B41FA5}">
                      <a16:colId xmlns:a16="http://schemas.microsoft.com/office/drawing/2014/main" val="778594863"/>
                    </a:ext>
                  </a:extLst>
                </a:gridCol>
                <a:gridCol w="5257800">
                  <a:extLst>
                    <a:ext uri="{9D8B030D-6E8A-4147-A177-3AD203B41FA5}">
                      <a16:colId xmlns:a16="http://schemas.microsoft.com/office/drawing/2014/main" val="217551972"/>
                    </a:ext>
                  </a:extLst>
                </a:gridCol>
              </a:tblGrid>
              <a:tr h="782288">
                <a:tc>
                  <a:txBody>
                    <a:bodyPr/>
                    <a:lstStyle/>
                    <a:p>
                      <a:r>
                        <a:rPr lang="en-US" i="1" dirty="0">
                          <a:latin typeface="Calisto MT" panose="02040603050505030304" pitchFamily="18" charset="0"/>
                        </a:rPr>
                        <a:t>AI solutions that </a:t>
                      </a:r>
                      <a:r>
                        <a:rPr lang="en-US" i="1" dirty="0" err="1">
                          <a:latin typeface="Calisto MT" panose="02040603050505030304" pitchFamily="18" charset="0"/>
                        </a:rPr>
                        <a:t>prioritise</a:t>
                      </a:r>
                      <a:r>
                        <a:rPr lang="en-US" i="1" dirty="0">
                          <a:latin typeface="Calisto MT" panose="02040603050505030304" pitchFamily="18" charset="0"/>
                        </a:rPr>
                        <a:t> the interests of investors or donors.</a:t>
                      </a:r>
                      <a:endParaRPr lang="en-GB" i="1" dirty="0">
                        <a:latin typeface="Calisto MT" panose="02040603050505030304" pitchFamily="18" charset="0"/>
                      </a:endParaRPr>
                    </a:p>
                  </a:txBody>
                  <a:tcPr/>
                </a:tc>
                <a:tc>
                  <a:txBody>
                    <a:bodyPr/>
                    <a:lstStyle/>
                    <a:p>
                      <a:r>
                        <a:rPr lang="en-US" i="1" dirty="0">
                          <a:latin typeface="Calisto MT" panose="02040603050505030304" pitchFamily="18" charset="0"/>
                        </a:rPr>
                        <a:t>AI solutions that </a:t>
                      </a:r>
                      <a:r>
                        <a:rPr lang="en-US" i="1" dirty="0" err="1">
                          <a:latin typeface="Calisto MT" panose="02040603050505030304" pitchFamily="18" charset="0"/>
                        </a:rPr>
                        <a:t>prioritise</a:t>
                      </a:r>
                      <a:r>
                        <a:rPr lang="en-US" i="1" dirty="0">
                          <a:latin typeface="Calisto MT" panose="02040603050505030304" pitchFamily="18" charset="0"/>
                        </a:rPr>
                        <a:t> the needs of local people, </a:t>
                      </a:r>
                      <a:endParaRPr lang="en-GB" i="1" dirty="0">
                        <a:latin typeface="Calisto MT" panose="02040603050505030304" pitchFamily="18" charset="0"/>
                      </a:endParaRPr>
                    </a:p>
                  </a:txBody>
                  <a:tcPr/>
                </a:tc>
                <a:extLst>
                  <a:ext uri="{0D108BD9-81ED-4DB2-BD59-A6C34878D82A}">
                    <a16:rowId xmlns:a16="http://schemas.microsoft.com/office/drawing/2014/main" val="3372624808"/>
                  </a:ext>
                </a:extLst>
              </a:tr>
              <a:tr h="782288">
                <a:tc>
                  <a:txBody>
                    <a:bodyPr/>
                    <a:lstStyle/>
                    <a:p>
                      <a:r>
                        <a:rPr lang="en-US" i="1" dirty="0">
                          <a:latin typeface="Calisto MT" panose="02040603050505030304" pitchFamily="18" charset="0"/>
                        </a:rPr>
                        <a:t>Layering AI on top of legacy processes</a:t>
                      </a:r>
                      <a:endParaRPr lang="en-GB" i="1" dirty="0">
                        <a:latin typeface="Calisto MT" panose="02040603050505030304" pitchFamily="18" charset="0"/>
                      </a:endParaRPr>
                    </a:p>
                  </a:txBody>
                  <a:tcPr/>
                </a:tc>
                <a:tc>
                  <a:txBody>
                    <a:bodyPr/>
                    <a:lstStyle/>
                    <a:p>
                      <a:r>
                        <a:rPr lang="en-GB" i="1" dirty="0">
                          <a:latin typeface="Calisto MT" panose="02040603050505030304" pitchFamily="18" charset="0"/>
                        </a:rPr>
                        <a:t>Rethinking operating systems and models with AI at the core</a:t>
                      </a:r>
                    </a:p>
                  </a:txBody>
                  <a:tcPr/>
                </a:tc>
                <a:extLst>
                  <a:ext uri="{0D108BD9-81ED-4DB2-BD59-A6C34878D82A}">
                    <a16:rowId xmlns:a16="http://schemas.microsoft.com/office/drawing/2014/main" val="1778934323"/>
                  </a:ext>
                </a:extLst>
              </a:tr>
              <a:tr h="782288">
                <a:tc>
                  <a:txBody>
                    <a:bodyPr/>
                    <a:lstStyle/>
                    <a:p>
                      <a:r>
                        <a:rPr lang="en-GB" i="1" dirty="0">
                          <a:latin typeface="Calisto MT" panose="02040603050505030304" pitchFamily="18" charset="0"/>
                        </a:rPr>
                        <a:t>Accelerate extractive, inequitable systems</a:t>
                      </a:r>
                    </a:p>
                  </a:txBody>
                  <a:tcPr/>
                </a:tc>
                <a:tc>
                  <a:txBody>
                    <a:bodyPr/>
                    <a:lstStyle/>
                    <a:p>
                      <a:r>
                        <a:rPr lang="en-US" i="1" dirty="0">
                          <a:latin typeface="Calisto MT" panose="02040603050505030304" pitchFamily="18" charset="0"/>
                        </a:rPr>
                        <a:t>Become a vehicle for local – led innovation, empowerment, and dignity</a:t>
                      </a:r>
                      <a:endParaRPr lang="en-GB" i="1" dirty="0">
                        <a:latin typeface="Calisto MT" panose="02040603050505030304" pitchFamily="18" charset="0"/>
                      </a:endParaRPr>
                    </a:p>
                  </a:txBody>
                  <a:tcPr/>
                </a:tc>
                <a:extLst>
                  <a:ext uri="{0D108BD9-81ED-4DB2-BD59-A6C34878D82A}">
                    <a16:rowId xmlns:a16="http://schemas.microsoft.com/office/drawing/2014/main" val="1745750687"/>
                  </a:ext>
                </a:extLst>
              </a:tr>
              <a:tr h="540000">
                <a:tc>
                  <a:txBody>
                    <a:bodyPr/>
                    <a:lstStyle/>
                    <a:p>
                      <a:r>
                        <a:rPr lang="en-GB" i="1" dirty="0">
                          <a:latin typeface="Calisto MT" panose="02040603050505030304" pitchFamily="18" charset="0"/>
                        </a:rPr>
                        <a:t>Dismantle old energy grids</a:t>
                      </a:r>
                    </a:p>
                  </a:txBody>
                  <a:tcPr/>
                </a:tc>
                <a:tc>
                  <a:txBody>
                    <a:bodyPr/>
                    <a:lstStyle/>
                    <a:p>
                      <a:r>
                        <a:rPr lang="en-US" i="1" dirty="0">
                          <a:latin typeface="Calisto MT" panose="02040603050505030304" pitchFamily="18" charset="0"/>
                        </a:rPr>
                        <a:t>Build clean systems from the outset.</a:t>
                      </a:r>
                      <a:endParaRPr lang="en-GB" i="1" dirty="0">
                        <a:latin typeface="Calisto MT" panose="02040603050505030304" pitchFamily="18" charset="0"/>
                      </a:endParaRPr>
                    </a:p>
                  </a:txBody>
                  <a:tcPr/>
                </a:tc>
                <a:extLst>
                  <a:ext uri="{0D108BD9-81ED-4DB2-BD59-A6C34878D82A}">
                    <a16:rowId xmlns:a16="http://schemas.microsoft.com/office/drawing/2014/main" val="1949155621"/>
                  </a:ext>
                </a:extLst>
              </a:tr>
              <a:tr h="540000">
                <a:tc>
                  <a:txBody>
                    <a:bodyPr/>
                    <a:lstStyle/>
                    <a:p>
                      <a:r>
                        <a:rPr lang="en-US" i="1" dirty="0">
                          <a:latin typeface="Calisto MT" panose="02040603050505030304" pitchFamily="18" charset="0"/>
                        </a:rPr>
                        <a:t>Rework biased algorithms, </a:t>
                      </a:r>
                      <a:endParaRPr lang="en-GB" i="1" dirty="0">
                        <a:latin typeface="Calisto MT" panose="02040603050505030304" pitchFamily="18" charset="0"/>
                      </a:endParaRPr>
                    </a:p>
                  </a:txBody>
                  <a:tcPr/>
                </a:tc>
                <a:tc>
                  <a:txBody>
                    <a:bodyPr/>
                    <a:lstStyle/>
                    <a:p>
                      <a:r>
                        <a:rPr lang="en-US" i="1" dirty="0">
                          <a:latin typeface="Calisto MT" panose="02040603050505030304" pitchFamily="18" charset="0"/>
                        </a:rPr>
                        <a:t>Design AI that reflects local values from the start</a:t>
                      </a:r>
                      <a:endParaRPr lang="en-GB" i="1" dirty="0">
                        <a:latin typeface="Calisto MT" panose="02040603050505030304" pitchFamily="18" charset="0"/>
                      </a:endParaRPr>
                    </a:p>
                  </a:txBody>
                  <a:tcPr/>
                </a:tc>
                <a:extLst>
                  <a:ext uri="{0D108BD9-81ED-4DB2-BD59-A6C34878D82A}">
                    <a16:rowId xmlns:a16="http://schemas.microsoft.com/office/drawing/2014/main" val="1194282898"/>
                  </a:ext>
                </a:extLst>
              </a:tr>
              <a:tr h="782288">
                <a:tc>
                  <a:txBody>
                    <a:bodyPr/>
                    <a:lstStyle/>
                    <a:p>
                      <a:r>
                        <a:rPr lang="en-US" i="1" dirty="0">
                          <a:latin typeface="Calisto MT" panose="02040603050505030304" pitchFamily="18" charset="0"/>
                        </a:rPr>
                        <a:t>Complex and fragile supply chains</a:t>
                      </a:r>
                      <a:endParaRPr lang="en-GB" i="1" dirty="0">
                        <a:latin typeface="Calisto MT" panose="02040603050505030304" pitchFamily="18" charset="0"/>
                      </a:endParaRPr>
                    </a:p>
                  </a:txBody>
                  <a:tcPr/>
                </a:tc>
                <a:tc>
                  <a:txBody>
                    <a:bodyPr/>
                    <a:lstStyle/>
                    <a:p>
                      <a:r>
                        <a:rPr lang="en-US" i="1" dirty="0">
                          <a:latin typeface="Calisto MT" panose="02040603050505030304" pitchFamily="18" charset="0"/>
                        </a:rPr>
                        <a:t>Simple, resilient supply chains that align with local production and consumption.</a:t>
                      </a:r>
                      <a:endParaRPr lang="en-GB" i="1" dirty="0">
                        <a:latin typeface="Calisto MT" panose="02040603050505030304" pitchFamily="18" charset="0"/>
                      </a:endParaRPr>
                    </a:p>
                  </a:txBody>
                  <a:tcPr/>
                </a:tc>
                <a:extLst>
                  <a:ext uri="{0D108BD9-81ED-4DB2-BD59-A6C34878D82A}">
                    <a16:rowId xmlns:a16="http://schemas.microsoft.com/office/drawing/2014/main" val="2598253729"/>
                  </a:ext>
                </a:extLst>
              </a:tr>
            </a:tbl>
          </a:graphicData>
        </a:graphic>
      </p:graphicFrame>
      <p:sp>
        <p:nvSpPr>
          <p:cNvPr id="4" name="Slide Number Placeholder 3">
            <a:extLst>
              <a:ext uri="{FF2B5EF4-FFF2-40B4-BE49-F238E27FC236}">
                <a16:creationId xmlns:a16="http://schemas.microsoft.com/office/drawing/2014/main" id="{999E5F20-B052-DE8F-1A8D-2C6C5A06E69A}"/>
              </a:ext>
            </a:extLst>
          </p:cNvPr>
          <p:cNvSpPr>
            <a:spLocks noGrp="1"/>
          </p:cNvSpPr>
          <p:nvPr>
            <p:ph type="sldNum" sz="quarter" idx="12"/>
          </p:nvPr>
        </p:nvSpPr>
        <p:spPr/>
        <p:txBody>
          <a:bodyPr/>
          <a:lstStyle/>
          <a:p>
            <a:fld id="{2D09C4D2-9C5C-4BA5-8E76-5430F825858D}" type="slidenum">
              <a:rPr lang="en-GB" smtClean="0"/>
              <a:t>12</a:t>
            </a:fld>
            <a:endParaRPr lang="en-GB" dirty="0"/>
          </a:p>
        </p:txBody>
      </p:sp>
      <p:sp>
        <p:nvSpPr>
          <p:cNvPr id="6" name="Title 1">
            <a:extLst>
              <a:ext uri="{FF2B5EF4-FFF2-40B4-BE49-F238E27FC236}">
                <a16:creationId xmlns:a16="http://schemas.microsoft.com/office/drawing/2014/main" id="{0FCCA91B-F3C9-9956-A88D-683420BF52EA}"/>
              </a:ext>
            </a:extLst>
          </p:cNvPr>
          <p:cNvSpPr txBox="1">
            <a:spLocks/>
          </p:cNvSpPr>
          <p:nvPr/>
        </p:nvSpPr>
        <p:spPr>
          <a:xfrm>
            <a:off x="6271437" y="1694957"/>
            <a:ext cx="3893288" cy="6305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dirty="0">
                <a:latin typeface="Calisto MT" panose="02040603050505030304" pitchFamily="18" charset="0"/>
              </a:rPr>
              <a:t>Human centred AI led industrialization</a:t>
            </a:r>
          </a:p>
        </p:txBody>
      </p:sp>
      <p:sp>
        <p:nvSpPr>
          <p:cNvPr id="7" name="Title 1">
            <a:extLst>
              <a:ext uri="{FF2B5EF4-FFF2-40B4-BE49-F238E27FC236}">
                <a16:creationId xmlns:a16="http://schemas.microsoft.com/office/drawing/2014/main" id="{7EBC3621-D980-DCA7-B297-1365270E4D82}"/>
              </a:ext>
            </a:extLst>
          </p:cNvPr>
          <p:cNvSpPr txBox="1">
            <a:spLocks/>
          </p:cNvSpPr>
          <p:nvPr/>
        </p:nvSpPr>
        <p:spPr>
          <a:xfrm>
            <a:off x="1277677" y="1694957"/>
            <a:ext cx="3893288" cy="6305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dirty="0">
                <a:latin typeface="Calisto MT" panose="02040603050505030304" pitchFamily="18" charset="0"/>
              </a:rPr>
              <a:t>As Is AI innovations</a:t>
            </a:r>
          </a:p>
        </p:txBody>
      </p:sp>
    </p:spTree>
    <p:extLst>
      <p:ext uri="{BB962C8B-B14F-4D97-AF65-F5344CB8AC3E}">
        <p14:creationId xmlns:p14="http://schemas.microsoft.com/office/powerpoint/2010/main" val="3843933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C97B39-191D-F345-9D4A-3B3CD2D8F1B4}"/>
              </a:ext>
            </a:extLst>
          </p:cNvPr>
          <p:cNvPicPr>
            <a:picLocks noChangeAspect="1"/>
          </p:cNvPicPr>
          <p:nvPr/>
        </p:nvPicPr>
        <p:blipFill>
          <a:blip r:embed="rId2"/>
          <a:srcRect t="18129" b="21108"/>
          <a:stretch>
            <a:fillRect/>
          </a:stretch>
        </p:blipFill>
        <p:spPr>
          <a:xfrm>
            <a:off x="0" y="3143272"/>
            <a:ext cx="12192000" cy="3704100"/>
          </a:xfrm>
          <a:prstGeom prst="rect">
            <a:avLst/>
          </a:prstGeom>
        </p:spPr>
      </p:pic>
      <p:sp>
        <p:nvSpPr>
          <p:cNvPr id="2" name="Title 1">
            <a:extLst>
              <a:ext uri="{FF2B5EF4-FFF2-40B4-BE49-F238E27FC236}">
                <a16:creationId xmlns:a16="http://schemas.microsoft.com/office/drawing/2014/main" id="{BE5438B5-4EFA-8ECA-D765-0F89191E5BC8}"/>
              </a:ext>
            </a:extLst>
          </p:cNvPr>
          <p:cNvSpPr>
            <a:spLocks noGrp="1"/>
          </p:cNvSpPr>
          <p:nvPr>
            <p:ph type="title"/>
          </p:nvPr>
        </p:nvSpPr>
        <p:spPr>
          <a:xfrm>
            <a:off x="965790" y="31750"/>
            <a:ext cx="7295708" cy="929645"/>
          </a:xfrm>
        </p:spPr>
        <p:txBody>
          <a:bodyPr>
            <a:normAutofit/>
          </a:bodyPr>
          <a:lstStyle/>
          <a:p>
            <a:r>
              <a:rPr lang="en-US" sz="2400" dirty="0">
                <a:latin typeface="Calisto MT" panose="02040603050505030304" pitchFamily="18" charset="0"/>
              </a:rPr>
              <a:t>Participation is not the ambition – leadership is</a:t>
            </a:r>
            <a:endParaRPr lang="en-GB" sz="2400" dirty="0">
              <a:latin typeface="Calisto MT" panose="02040603050505030304" pitchFamily="18" charset="0"/>
            </a:endParaRPr>
          </a:p>
        </p:txBody>
      </p:sp>
      <p:sp>
        <p:nvSpPr>
          <p:cNvPr id="3" name="Content Placeholder 2">
            <a:extLst>
              <a:ext uri="{FF2B5EF4-FFF2-40B4-BE49-F238E27FC236}">
                <a16:creationId xmlns:a16="http://schemas.microsoft.com/office/drawing/2014/main" id="{51D5E301-3E11-22E8-BDD4-7B245379359E}"/>
              </a:ext>
            </a:extLst>
          </p:cNvPr>
          <p:cNvSpPr>
            <a:spLocks noGrp="1"/>
          </p:cNvSpPr>
          <p:nvPr>
            <p:ph idx="1"/>
          </p:nvPr>
        </p:nvSpPr>
        <p:spPr>
          <a:xfrm>
            <a:off x="5851451" y="1278600"/>
            <a:ext cx="4557823" cy="1539028"/>
          </a:xfrm>
        </p:spPr>
        <p:txBody>
          <a:bodyPr>
            <a:normAutofit/>
          </a:bodyPr>
          <a:lstStyle/>
          <a:p>
            <a:pPr marL="0" indent="0">
              <a:lnSpc>
                <a:spcPct val="150000"/>
              </a:lnSpc>
              <a:buNone/>
            </a:pPr>
            <a:r>
              <a:rPr lang="en-US" sz="1800" dirty="0">
                <a:latin typeface="Calisto MT" panose="02040603050505030304" pitchFamily="18" charset="0"/>
              </a:rPr>
              <a:t>West Africa can do more than join the Fourth Industrial Revolution — it can shape its direction.</a:t>
            </a:r>
            <a:endParaRPr lang="en-GB" sz="1800" dirty="0">
              <a:latin typeface="Calisto MT" panose="02040603050505030304" pitchFamily="18" charset="0"/>
            </a:endParaRPr>
          </a:p>
        </p:txBody>
      </p:sp>
      <p:sp>
        <p:nvSpPr>
          <p:cNvPr id="4" name="Slide Number Placeholder 3">
            <a:extLst>
              <a:ext uri="{FF2B5EF4-FFF2-40B4-BE49-F238E27FC236}">
                <a16:creationId xmlns:a16="http://schemas.microsoft.com/office/drawing/2014/main" id="{F9072C72-D8F9-EB22-6F1E-E85F948C807F}"/>
              </a:ext>
            </a:extLst>
          </p:cNvPr>
          <p:cNvSpPr>
            <a:spLocks noGrp="1"/>
          </p:cNvSpPr>
          <p:nvPr>
            <p:ph type="sldNum" sz="quarter" idx="12"/>
          </p:nvPr>
        </p:nvSpPr>
        <p:spPr/>
        <p:txBody>
          <a:bodyPr/>
          <a:lstStyle/>
          <a:p>
            <a:fld id="{2D09C4D2-9C5C-4BA5-8E76-5430F825858D}" type="slidenum">
              <a:rPr lang="en-GB" smtClean="0"/>
              <a:t>13</a:t>
            </a:fld>
            <a:endParaRPr lang="en-GB" dirty="0"/>
          </a:p>
        </p:txBody>
      </p:sp>
      <p:sp>
        <p:nvSpPr>
          <p:cNvPr id="5" name="Content Placeholder 2">
            <a:extLst>
              <a:ext uri="{FF2B5EF4-FFF2-40B4-BE49-F238E27FC236}">
                <a16:creationId xmlns:a16="http://schemas.microsoft.com/office/drawing/2014/main" id="{A4422C09-1C86-5F1A-ED55-C9137FFA64A8}"/>
              </a:ext>
            </a:extLst>
          </p:cNvPr>
          <p:cNvSpPr txBox="1">
            <a:spLocks/>
          </p:cNvSpPr>
          <p:nvPr/>
        </p:nvSpPr>
        <p:spPr>
          <a:xfrm>
            <a:off x="965790" y="1278600"/>
            <a:ext cx="4042144" cy="16985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listo MT" panose="02040603050505030304" pitchFamily="18" charset="0"/>
              </a:rPr>
              <a:t>With intentional design grounded in:</a:t>
            </a:r>
          </a:p>
          <a:p>
            <a:r>
              <a:rPr lang="en-US" sz="1800" dirty="0">
                <a:latin typeface="Calisto MT" panose="02040603050505030304" pitchFamily="18" charset="0"/>
              </a:rPr>
              <a:t>Human-centered technology</a:t>
            </a:r>
          </a:p>
          <a:p>
            <a:r>
              <a:rPr lang="en-US" sz="1800" dirty="0">
                <a:latin typeface="Calisto MT" panose="02040603050505030304" pitchFamily="18" charset="0"/>
              </a:rPr>
              <a:t>Indigenous knowledge systems</a:t>
            </a:r>
          </a:p>
          <a:p>
            <a:r>
              <a:rPr lang="en-US" sz="1800" dirty="0">
                <a:latin typeface="Calisto MT" panose="02040603050505030304" pitchFamily="18" charset="0"/>
              </a:rPr>
              <a:t>Regenerative industrial practices</a:t>
            </a:r>
            <a:endParaRPr lang="en-GB" sz="1800" dirty="0">
              <a:latin typeface="Calisto MT" panose="02040603050505030304" pitchFamily="18" charset="0"/>
            </a:endParaRPr>
          </a:p>
        </p:txBody>
      </p:sp>
    </p:spTree>
    <p:extLst>
      <p:ext uri="{BB962C8B-B14F-4D97-AF65-F5344CB8AC3E}">
        <p14:creationId xmlns:p14="http://schemas.microsoft.com/office/powerpoint/2010/main" val="448171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788C4-F8BB-6559-9EE5-B406EC43DAE1}"/>
              </a:ext>
            </a:extLst>
          </p:cNvPr>
          <p:cNvSpPr>
            <a:spLocks noGrp="1"/>
          </p:cNvSpPr>
          <p:nvPr>
            <p:ph type="title"/>
          </p:nvPr>
        </p:nvSpPr>
        <p:spPr>
          <a:xfrm>
            <a:off x="838200" y="335629"/>
            <a:ext cx="10515600" cy="1017219"/>
          </a:xfrm>
        </p:spPr>
        <p:txBody>
          <a:bodyPr>
            <a:normAutofit/>
          </a:bodyPr>
          <a:lstStyle/>
          <a:p>
            <a:r>
              <a:rPr lang="en-US" sz="2400" dirty="0">
                <a:latin typeface="Calisto MT" panose="02040603050505030304" pitchFamily="18" charset="0"/>
              </a:rPr>
              <a:t>A Critical Reality Check: AI Cannot Outrun Infrastructure</a:t>
            </a:r>
            <a:endParaRPr lang="en-GB" sz="2400" dirty="0">
              <a:latin typeface="Calisto MT" panose="02040603050505030304" pitchFamily="18" charset="0"/>
            </a:endParaRPr>
          </a:p>
        </p:txBody>
      </p:sp>
      <p:sp>
        <p:nvSpPr>
          <p:cNvPr id="3" name="Content Placeholder 2">
            <a:extLst>
              <a:ext uri="{FF2B5EF4-FFF2-40B4-BE49-F238E27FC236}">
                <a16:creationId xmlns:a16="http://schemas.microsoft.com/office/drawing/2014/main" id="{188C94A0-7B40-7DFA-8020-671FD878D46E}"/>
              </a:ext>
            </a:extLst>
          </p:cNvPr>
          <p:cNvSpPr>
            <a:spLocks noGrp="1"/>
          </p:cNvSpPr>
          <p:nvPr>
            <p:ph idx="1"/>
          </p:nvPr>
        </p:nvSpPr>
        <p:spPr>
          <a:xfrm>
            <a:off x="588852" y="5220586"/>
            <a:ext cx="5507147" cy="1301785"/>
          </a:xfrm>
        </p:spPr>
        <p:txBody>
          <a:bodyPr>
            <a:normAutofit/>
          </a:bodyPr>
          <a:lstStyle/>
          <a:p>
            <a:pPr marL="0" indent="0">
              <a:buNone/>
            </a:pPr>
            <a:r>
              <a:rPr lang="en-US" sz="1800" dirty="0">
                <a:latin typeface="Calisto MT" panose="02040603050505030304" pitchFamily="18" charset="0"/>
              </a:rPr>
              <a:t>The hard truth: you cannot automate a void.</a:t>
            </a:r>
          </a:p>
          <a:p>
            <a:pPr marL="0" indent="0">
              <a:buNone/>
            </a:pPr>
            <a:r>
              <a:rPr lang="en-US" sz="1800" dirty="0">
                <a:latin typeface="Calisto MT" panose="02040603050505030304" pitchFamily="18" charset="0"/>
              </a:rPr>
              <a:t>AI is a powerful engine, but it requires the fuel of reliable electricity and the road of digital connectivity.</a:t>
            </a:r>
            <a:endParaRPr lang="en-GB" sz="1800" dirty="0">
              <a:latin typeface="Calisto MT" panose="02040603050505030304" pitchFamily="18" charset="0"/>
            </a:endParaRPr>
          </a:p>
        </p:txBody>
      </p:sp>
      <p:sp>
        <p:nvSpPr>
          <p:cNvPr id="4" name="Slide Number Placeholder 3">
            <a:extLst>
              <a:ext uri="{FF2B5EF4-FFF2-40B4-BE49-F238E27FC236}">
                <a16:creationId xmlns:a16="http://schemas.microsoft.com/office/drawing/2014/main" id="{CC656E04-CE47-282C-25A6-8B92A5123A5A}"/>
              </a:ext>
            </a:extLst>
          </p:cNvPr>
          <p:cNvSpPr>
            <a:spLocks noGrp="1"/>
          </p:cNvSpPr>
          <p:nvPr>
            <p:ph type="sldNum" sz="quarter" idx="12"/>
          </p:nvPr>
        </p:nvSpPr>
        <p:spPr/>
        <p:txBody>
          <a:bodyPr/>
          <a:lstStyle/>
          <a:p>
            <a:fld id="{2D09C4D2-9C5C-4BA5-8E76-5430F825858D}" type="slidenum">
              <a:rPr lang="en-GB" smtClean="0"/>
              <a:t>14</a:t>
            </a:fld>
            <a:endParaRPr lang="en-GB" dirty="0"/>
          </a:p>
        </p:txBody>
      </p:sp>
      <p:sp>
        <p:nvSpPr>
          <p:cNvPr id="5" name="Content Placeholder 2">
            <a:extLst>
              <a:ext uri="{FF2B5EF4-FFF2-40B4-BE49-F238E27FC236}">
                <a16:creationId xmlns:a16="http://schemas.microsoft.com/office/drawing/2014/main" id="{AB79C9FD-55CF-1B26-7A45-9100BBC28329}"/>
              </a:ext>
            </a:extLst>
          </p:cNvPr>
          <p:cNvSpPr txBox="1">
            <a:spLocks/>
          </p:cNvSpPr>
          <p:nvPr/>
        </p:nvSpPr>
        <p:spPr>
          <a:xfrm>
            <a:off x="6529646" y="1704059"/>
            <a:ext cx="5073502" cy="44058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r>
              <a:rPr lang="en-US" sz="1800" dirty="0">
                <a:latin typeface="Calisto MT" panose="02040603050505030304" pitchFamily="18" charset="0"/>
              </a:rPr>
              <a:t>The building-up and accumulation of foundational capabilities is critical for long-term development and harnessing these emerging technologies. </a:t>
            </a:r>
          </a:p>
          <a:p>
            <a:pPr>
              <a:buFont typeface="Courier New" panose="02070309020205020404" pitchFamily="49" charset="0"/>
              <a:buChar char="o"/>
            </a:pPr>
            <a:r>
              <a:rPr lang="en-US" sz="1800" dirty="0">
                <a:latin typeface="Calisto MT" panose="02040603050505030304" pitchFamily="18" charset="0"/>
              </a:rPr>
              <a:t>These capabilities include infrastructure, technological and productive capabilities.</a:t>
            </a:r>
          </a:p>
          <a:p>
            <a:pPr>
              <a:buFont typeface="Courier New" panose="02070309020205020404" pitchFamily="49" charset="0"/>
              <a:buChar char="o"/>
            </a:pPr>
            <a:r>
              <a:rPr lang="en-US" sz="1800" dirty="0">
                <a:latin typeface="Calisto MT" panose="02040603050505030304" pitchFamily="18" charset="0"/>
              </a:rPr>
              <a:t>Despite its vast potential, the adoption and implementation of Artificial Intelligence (AI) in Africa faces several challenges, including a lack of relevant technical skills, inadequate basic and digital infrastructure, insufficient investment in research and development, and a need for more flexible and dynamic regulatory systems.</a:t>
            </a:r>
          </a:p>
          <a:p>
            <a:pPr>
              <a:buFont typeface="Courier New" panose="02070309020205020404" pitchFamily="49" charset="0"/>
              <a:buChar char="o"/>
            </a:pPr>
            <a:endParaRPr lang="en-GB" sz="1800" dirty="0">
              <a:latin typeface="Calisto MT" panose="02040603050505030304" pitchFamily="18" charset="0"/>
            </a:endParaRPr>
          </a:p>
        </p:txBody>
      </p:sp>
      <p:pic>
        <p:nvPicPr>
          <p:cNvPr id="6" name="Picture 5">
            <a:extLst>
              <a:ext uri="{FF2B5EF4-FFF2-40B4-BE49-F238E27FC236}">
                <a16:creationId xmlns:a16="http://schemas.microsoft.com/office/drawing/2014/main" id="{A6504284-655E-1EF1-B0F4-A61A1903D9D2}"/>
              </a:ext>
            </a:extLst>
          </p:cNvPr>
          <p:cNvPicPr>
            <a:picLocks noChangeAspect="1"/>
          </p:cNvPicPr>
          <p:nvPr/>
        </p:nvPicPr>
        <p:blipFill>
          <a:blip r:embed="rId2"/>
          <a:srcRect t="11163" r="6077" b="9786"/>
          <a:stretch>
            <a:fillRect/>
          </a:stretch>
        </p:blipFill>
        <p:spPr>
          <a:xfrm>
            <a:off x="339506" y="1527705"/>
            <a:ext cx="5572196" cy="3518024"/>
          </a:xfrm>
          <a:prstGeom prst="rect">
            <a:avLst/>
          </a:prstGeom>
        </p:spPr>
      </p:pic>
    </p:spTree>
    <p:extLst>
      <p:ext uri="{BB962C8B-B14F-4D97-AF65-F5344CB8AC3E}">
        <p14:creationId xmlns:p14="http://schemas.microsoft.com/office/powerpoint/2010/main" val="1667135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D1B79-6403-8F9F-A17C-B327B54CF469}"/>
              </a:ext>
            </a:extLst>
          </p:cNvPr>
          <p:cNvSpPr>
            <a:spLocks noGrp="1"/>
          </p:cNvSpPr>
          <p:nvPr>
            <p:ph type="title"/>
          </p:nvPr>
        </p:nvSpPr>
        <p:spPr>
          <a:xfrm>
            <a:off x="5261112" y="671204"/>
            <a:ext cx="5241851" cy="1517264"/>
          </a:xfrm>
        </p:spPr>
        <p:txBody>
          <a:bodyPr>
            <a:normAutofit/>
          </a:bodyPr>
          <a:lstStyle/>
          <a:p>
            <a:r>
              <a:rPr lang="en-GB" sz="2400" dirty="0">
                <a:latin typeface="Calisto MT" panose="02040603050505030304" pitchFamily="18" charset="0"/>
              </a:rPr>
              <a:t>Change leadership and adaptability can help</a:t>
            </a:r>
          </a:p>
        </p:txBody>
      </p:sp>
      <p:sp>
        <p:nvSpPr>
          <p:cNvPr id="3" name="Content Placeholder 2">
            <a:extLst>
              <a:ext uri="{FF2B5EF4-FFF2-40B4-BE49-F238E27FC236}">
                <a16:creationId xmlns:a16="http://schemas.microsoft.com/office/drawing/2014/main" id="{E161C145-A1EB-80D9-0273-ED3F883F91AF}"/>
              </a:ext>
            </a:extLst>
          </p:cNvPr>
          <p:cNvSpPr>
            <a:spLocks noGrp="1"/>
          </p:cNvSpPr>
          <p:nvPr>
            <p:ph idx="1"/>
          </p:nvPr>
        </p:nvSpPr>
        <p:spPr>
          <a:xfrm>
            <a:off x="5411972" y="2598489"/>
            <a:ext cx="3825064" cy="767383"/>
          </a:xfrm>
        </p:spPr>
        <p:txBody>
          <a:bodyPr>
            <a:normAutofit/>
          </a:bodyPr>
          <a:lstStyle/>
          <a:p>
            <a:pPr marL="0" indent="0">
              <a:buNone/>
            </a:pPr>
            <a:r>
              <a:rPr lang="en-GB" sz="2000" dirty="0">
                <a:latin typeface="Calisto MT" panose="02040603050505030304" pitchFamily="18" charset="0"/>
              </a:rPr>
              <a:t>How can we increase the odds of success?</a:t>
            </a:r>
          </a:p>
        </p:txBody>
      </p:sp>
      <p:sp>
        <p:nvSpPr>
          <p:cNvPr id="4" name="Slide Number Placeholder 3">
            <a:extLst>
              <a:ext uri="{FF2B5EF4-FFF2-40B4-BE49-F238E27FC236}">
                <a16:creationId xmlns:a16="http://schemas.microsoft.com/office/drawing/2014/main" id="{EF7374BA-7D22-E1F1-86F0-0B08B4512207}"/>
              </a:ext>
            </a:extLst>
          </p:cNvPr>
          <p:cNvSpPr>
            <a:spLocks noGrp="1"/>
          </p:cNvSpPr>
          <p:nvPr>
            <p:ph type="sldNum" sz="quarter" idx="12"/>
          </p:nvPr>
        </p:nvSpPr>
        <p:spPr/>
        <p:txBody>
          <a:bodyPr/>
          <a:lstStyle/>
          <a:p>
            <a:fld id="{2D09C4D2-9C5C-4BA5-8E76-5430F825858D}" type="slidenum">
              <a:rPr lang="en-GB" smtClean="0"/>
              <a:t>15</a:t>
            </a:fld>
            <a:endParaRPr lang="en-GB" dirty="0"/>
          </a:p>
        </p:txBody>
      </p:sp>
      <p:sp>
        <p:nvSpPr>
          <p:cNvPr id="5" name="Content Placeholder 2">
            <a:extLst>
              <a:ext uri="{FF2B5EF4-FFF2-40B4-BE49-F238E27FC236}">
                <a16:creationId xmlns:a16="http://schemas.microsoft.com/office/drawing/2014/main" id="{E59638A0-DDDE-86E8-1515-29039CD6C6B1}"/>
              </a:ext>
            </a:extLst>
          </p:cNvPr>
          <p:cNvSpPr txBox="1">
            <a:spLocks/>
          </p:cNvSpPr>
          <p:nvPr/>
        </p:nvSpPr>
        <p:spPr>
          <a:xfrm>
            <a:off x="5411972" y="3606103"/>
            <a:ext cx="5241851" cy="22311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r>
              <a:rPr lang="en-GB" sz="2000" dirty="0">
                <a:latin typeface="Calisto MT" panose="02040603050505030304" pitchFamily="18" charset="0"/>
              </a:rPr>
              <a:t>By activating a critical mass of people across sectors – public and private, young and old. </a:t>
            </a:r>
          </a:p>
          <a:p>
            <a:pPr>
              <a:buFont typeface="Courier New" panose="02070309020205020404" pitchFamily="49" charset="0"/>
              <a:buChar char="o"/>
            </a:pPr>
            <a:r>
              <a:rPr lang="en-GB" sz="2000" dirty="0">
                <a:latin typeface="Calisto MT" panose="02040603050505030304" pitchFamily="18" charset="0"/>
              </a:rPr>
              <a:t>Only by igniting a movement of willing and active representatives from all strata of West African society will we be able to bridge the emerging divide</a:t>
            </a:r>
          </a:p>
        </p:txBody>
      </p:sp>
      <p:sp>
        <p:nvSpPr>
          <p:cNvPr id="6" name="Rectangle 5">
            <a:extLst>
              <a:ext uri="{FF2B5EF4-FFF2-40B4-BE49-F238E27FC236}">
                <a16:creationId xmlns:a16="http://schemas.microsoft.com/office/drawing/2014/main" id="{1D02F7FA-B6A3-0BED-C879-A7A0B4FCD1EC}"/>
              </a:ext>
            </a:extLst>
          </p:cNvPr>
          <p:cNvSpPr/>
          <p:nvPr/>
        </p:nvSpPr>
        <p:spPr>
          <a:xfrm>
            <a:off x="10630" y="0"/>
            <a:ext cx="4880112" cy="6858000"/>
          </a:xfrm>
          <a:prstGeom prst="rect">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Lora"/>
              <a:ea typeface="+mn-ea"/>
              <a:cs typeface="+mn-cs"/>
            </a:endParaRPr>
          </a:p>
        </p:txBody>
      </p:sp>
      <p:sp>
        <p:nvSpPr>
          <p:cNvPr id="7" name="Title 1">
            <a:extLst>
              <a:ext uri="{FF2B5EF4-FFF2-40B4-BE49-F238E27FC236}">
                <a16:creationId xmlns:a16="http://schemas.microsoft.com/office/drawing/2014/main" id="{D076CF33-3CD1-4D26-B674-2411B26D9C13}"/>
              </a:ext>
            </a:extLst>
          </p:cNvPr>
          <p:cNvSpPr txBox="1">
            <a:spLocks/>
          </p:cNvSpPr>
          <p:nvPr/>
        </p:nvSpPr>
        <p:spPr>
          <a:xfrm>
            <a:off x="381000" y="770834"/>
            <a:ext cx="3935896" cy="2835269"/>
          </a:xfrm>
          <a:prstGeom prst="rect">
            <a:avLst/>
          </a:prstGeom>
          <a:noFill/>
        </p:spPr>
        <p:txBody>
          <a:bodyPr vert="horz" lIns="91440" tIns="91440" rIns="91440" bIns="91440" rtlCol="0" anchor="ctr" anchorCtr="0">
            <a:noAutofit/>
          </a:bodyPr>
          <a:lstStyle>
            <a:lvl1pPr algn="ctr" defTabSz="914400" rtl="0" eaLnBrk="1" latinLnBrk="0" hangingPunct="1">
              <a:lnSpc>
                <a:spcPct val="90000"/>
              </a:lnSpc>
              <a:spcBef>
                <a:spcPct val="0"/>
              </a:spcBef>
              <a:buNone/>
              <a:defRPr sz="4000" kern="1200" cap="all"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all" spc="0" normalizeH="0" baseline="0" noProof="0">
                <a:ln>
                  <a:noFill/>
                </a:ln>
                <a:solidFill>
                  <a:srgbClr val="FFFFFF"/>
                </a:solidFill>
                <a:effectLst/>
                <a:uLnTx/>
                <a:uFillTx/>
                <a:latin typeface="Oswald Medium"/>
                <a:ea typeface="+mj-ea"/>
                <a:cs typeface="+mj-cs"/>
              </a:rPr>
              <a:t>70%</a:t>
            </a:r>
            <a:r>
              <a:rPr kumimoji="0" lang="en-US" sz="3600" b="0" i="0" u="none" strike="noStrike" kern="1200" cap="all" spc="0" normalizeH="0" baseline="0" noProof="0">
                <a:ln>
                  <a:noFill/>
                </a:ln>
                <a:solidFill>
                  <a:srgbClr val="FFFFFF"/>
                </a:solidFill>
                <a:effectLst/>
                <a:uLnTx/>
                <a:uFillTx/>
                <a:latin typeface="Oswald Medium"/>
                <a:ea typeface="+mj-ea"/>
                <a:cs typeface="+mj-cs"/>
              </a:rPr>
              <a:t> </a:t>
            </a:r>
            <a:br>
              <a:rPr kumimoji="0" lang="en-US" sz="3600" b="0" i="0" u="none" strike="noStrike" kern="1200" cap="all" spc="0" normalizeH="0" baseline="0" noProof="0">
                <a:ln>
                  <a:noFill/>
                </a:ln>
                <a:solidFill>
                  <a:srgbClr val="FFFFFF"/>
                </a:solidFill>
                <a:effectLst/>
                <a:uLnTx/>
                <a:uFillTx/>
                <a:latin typeface="Oswald Medium"/>
                <a:ea typeface="+mj-ea"/>
                <a:cs typeface="+mj-cs"/>
              </a:rPr>
            </a:br>
            <a:r>
              <a:rPr kumimoji="0" lang="en-US" sz="3600" b="0" i="0" u="none" strike="noStrike" kern="1200" cap="all" spc="0" normalizeH="0" baseline="0" noProof="0">
                <a:ln>
                  <a:noFill/>
                </a:ln>
                <a:solidFill>
                  <a:srgbClr val="FFFFFF"/>
                </a:solidFill>
                <a:effectLst/>
                <a:uLnTx/>
                <a:uFillTx/>
                <a:latin typeface="Oswald Medium"/>
                <a:ea typeface="+mj-ea"/>
                <a:cs typeface="+mj-cs"/>
              </a:rPr>
              <a:t>of digital transformations fail!</a:t>
            </a:r>
            <a:endParaRPr kumimoji="0" lang="en-US" sz="3600" b="0" i="0" u="none" strike="noStrike" kern="1200" cap="all" spc="0" normalizeH="0" baseline="0" noProof="0" dirty="0">
              <a:ln>
                <a:noFill/>
              </a:ln>
              <a:solidFill>
                <a:srgbClr val="FFFFFF"/>
              </a:solidFill>
              <a:effectLst/>
              <a:uLnTx/>
              <a:uFillTx/>
              <a:latin typeface="Oswald Medium"/>
              <a:ea typeface="+mj-ea"/>
              <a:cs typeface="+mj-cs"/>
            </a:endParaRPr>
          </a:p>
        </p:txBody>
      </p:sp>
      <p:sp>
        <p:nvSpPr>
          <p:cNvPr id="8" name="Text Placeholder 5">
            <a:extLst>
              <a:ext uri="{FF2B5EF4-FFF2-40B4-BE49-F238E27FC236}">
                <a16:creationId xmlns:a16="http://schemas.microsoft.com/office/drawing/2014/main" id="{BC398C6C-77D9-9EB7-7262-25B9A28969C5}"/>
              </a:ext>
            </a:extLst>
          </p:cNvPr>
          <p:cNvSpPr txBox="1">
            <a:spLocks/>
          </p:cNvSpPr>
          <p:nvPr/>
        </p:nvSpPr>
        <p:spPr>
          <a:xfrm>
            <a:off x="381000" y="3407611"/>
            <a:ext cx="3694043" cy="2835269"/>
          </a:xfrm>
          <a:prstGeom prst="rect">
            <a:avLst/>
          </a:prstGeom>
        </p:spPr>
        <p:txBody>
          <a:bodyPr vert="horz" lIns="91440" tIns="91440" rIns="91440" bIns="91440" rtlCol="0">
            <a:noAutofit/>
          </a:bodyPr>
          <a:lstStyle>
            <a:lvl1pPr marL="0" indent="0" algn="l" defTabSz="914400" rtl="0" eaLnBrk="1" latinLnBrk="0" hangingPunct="1">
              <a:lnSpc>
                <a:spcPct val="100000"/>
              </a:lnSpc>
              <a:spcBef>
                <a:spcPts val="1200"/>
              </a:spcBef>
              <a:buFontTx/>
              <a:buNone/>
              <a:defRPr sz="1600" kern="1200">
                <a:solidFill>
                  <a:schemeClr val="tx2"/>
                </a:solidFill>
                <a:latin typeface="+mn-lt"/>
                <a:ea typeface="+mn-ea"/>
                <a:cs typeface="+mn-cs"/>
              </a:defRPr>
            </a:lvl1pPr>
            <a:lvl2pPr marL="457200" indent="0" algn="l" defTabSz="914400" rtl="0" eaLnBrk="1" latinLnBrk="0" hangingPunct="1">
              <a:lnSpc>
                <a:spcPct val="100000"/>
              </a:lnSpc>
              <a:spcBef>
                <a:spcPts val="800"/>
              </a:spcBef>
              <a:buFontTx/>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800"/>
              </a:spcBef>
              <a:buFont typeface="Wingdings" pitchFamily="2" charset="2"/>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800"/>
              </a:spcBef>
              <a:buFont typeface="Wingdings" pitchFamily="2" charset="2"/>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800"/>
              </a:spcBef>
              <a:buFont typeface="Wingdings" pitchFamily="2" charset="2"/>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base"/>
            <a:r>
              <a:rPr lang="en-US" b="1" dirty="0">
                <a:solidFill>
                  <a:srgbClr val="FFFFFF"/>
                </a:solidFill>
                <a:latin typeface="Lora" panose="02000503000000020004" pitchFamily="2" charset="77"/>
              </a:rPr>
              <a:t>And 85% </a:t>
            </a:r>
            <a:r>
              <a:rPr lang="en-US" dirty="0">
                <a:solidFill>
                  <a:srgbClr val="FFFFFF"/>
                </a:solidFill>
                <a:latin typeface="Lora" panose="02000503000000020004" pitchFamily="2" charset="77"/>
              </a:rPr>
              <a:t>of digital transformations do not achieve their expected benefits.</a:t>
            </a:r>
          </a:p>
          <a:p>
            <a:pPr fontAlgn="base"/>
            <a:r>
              <a:rPr lang="en-US" dirty="0">
                <a:solidFill>
                  <a:srgbClr val="FFFFFF"/>
                </a:solidFill>
                <a:latin typeface="Lora" panose="02000503000000020004" pitchFamily="2" charset="77"/>
              </a:rPr>
              <a:t>These facts are true for all geographies; for developed countries and undeveloped nations; for the public and private sector; large companies and small companies; and start-ups and mature companies.</a:t>
            </a:r>
          </a:p>
        </p:txBody>
      </p:sp>
    </p:spTree>
    <p:extLst>
      <p:ext uri="{BB962C8B-B14F-4D97-AF65-F5344CB8AC3E}">
        <p14:creationId xmlns:p14="http://schemas.microsoft.com/office/powerpoint/2010/main" val="2646732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A199D4E-1919-2AA0-F34F-F431B068D23C}"/>
              </a:ext>
            </a:extLst>
          </p:cNvPr>
          <p:cNvSpPr/>
          <p:nvPr/>
        </p:nvSpPr>
        <p:spPr>
          <a:xfrm>
            <a:off x="731874" y="2254101"/>
            <a:ext cx="10613065" cy="1690577"/>
          </a:xfrm>
          <a:prstGeom prst="roundRect">
            <a:avLst>
              <a:gd name="adj" fmla="val 12264"/>
            </a:avLst>
          </a:prstGeom>
          <a:solidFill>
            <a:schemeClr val="bg1"/>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11AACB10-36C1-399F-E74E-CDCAA286EA83}"/>
              </a:ext>
            </a:extLst>
          </p:cNvPr>
          <p:cNvSpPr>
            <a:spLocks noGrp="1"/>
          </p:cNvSpPr>
          <p:nvPr>
            <p:ph idx="1"/>
          </p:nvPr>
        </p:nvSpPr>
        <p:spPr>
          <a:xfrm>
            <a:off x="944525" y="2388351"/>
            <a:ext cx="10515600" cy="1279882"/>
          </a:xfrm>
        </p:spPr>
        <p:txBody>
          <a:bodyPr anchor="ctr">
            <a:normAutofit/>
          </a:bodyPr>
          <a:lstStyle/>
          <a:p>
            <a:pPr marL="0" indent="0">
              <a:buNone/>
            </a:pPr>
            <a:r>
              <a:rPr lang="en-US" sz="2400" dirty="0">
                <a:latin typeface="Calisto MT" panose="02040603050505030304" pitchFamily="18" charset="0"/>
              </a:rPr>
              <a:t>AI will undeniably shape Africa’s industrial future. How this future plays out will depend on </a:t>
            </a:r>
            <a:r>
              <a:rPr lang="en-US" sz="2400">
                <a:latin typeface="Calisto MT" panose="02040603050505030304" pitchFamily="18" charset="0"/>
              </a:rPr>
              <a:t>how it </a:t>
            </a:r>
            <a:r>
              <a:rPr lang="en-US" sz="2400" dirty="0">
                <a:latin typeface="Calisto MT" panose="02040603050505030304" pitchFamily="18" charset="0"/>
              </a:rPr>
              <a:t>is deployed.</a:t>
            </a:r>
            <a:endParaRPr lang="en-GB" sz="2400" dirty="0">
              <a:latin typeface="Calisto MT" panose="02040603050505030304" pitchFamily="18" charset="0"/>
            </a:endParaRPr>
          </a:p>
        </p:txBody>
      </p:sp>
      <p:sp>
        <p:nvSpPr>
          <p:cNvPr id="4" name="Slide Number Placeholder 3">
            <a:extLst>
              <a:ext uri="{FF2B5EF4-FFF2-40B4-BE49-F238E27FC236}">
                <a16:creationId xmlns:a16="http://schemas.microsoft.com/office/drawing/2014/main" id="{D92652D3-A25B-1730-173E-F4F8642A8132}"/>
              </a:ext>
            </a:extLst>
          </p:cNvPr>
          <p:cNvSpPr>
            <a:spLocks noGrp="1"/>
          </p:cNvSpPr>
          <p:nvPr>
            <p:ph type="sldNum" sz="quarter" idx="12"/>
          </p:nvPr>
        </p:nvSpPr>
        <p:spPr/>
        <p:txBody>
          <a:bodyPr/>
          <a:lstStyle/>
          <a:p>
            <a:fld id="{2D09C4D2-9C5C-4BA5-8E76-5430F825858D}" type="slidenum">
              <a:rPr lang="en-GB" smtClean="0"/>
              <a:t>16</a:t>
            </a:fld>
            <a:endParaRPr lang="en-GB" dirty="0"/>
          </a:p>
        </p:txBody>
      </p:sp>
    </p:spTree>
    <p:extLst>
      <p:ext uri="{BB962C8B-B14F-4D97-AF65-F5344CB8AC3E}">
        <p14:creationId xmlns:p14="http://schemas.microsoft.com/office/powerpoint/2010/main" val="1148262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72249A-DC53-D8E2-DD34-D45B2712E283}"/>
              </a:ext>
            </a:extLst>
          </p:cNvPr>
          <p:cNvPicPr>
            <a:picLocks noGrp="1" noChangeAspect="1"/>
          </p:cNvPicPr>
          <p:nvPr>
            <p:ph idx="1"/>
          </p:nvPr>
        </p:nvPicPr>
        <p:blipFill>
          <a:blip r:embed="rId2"/>
          <a:stretch>
            <a:fillRect/>
          </a:stretch>
        </p:blipFill>
        <p:spPr>
          <a:xfrm>
            <a:off x="0" y="-16852"/>
            <a:ext cx="12192000" cy="6874852"/>
          </a:xfrm>
          <a:prstGeom prst="rect">
            <a:avLst/>
          </a:prstGeom>
        </p:spPr>
      </p:pic>
      <p:sp>
        <p:nvSpPr>
          <p:cNvPr id="4" name="Slide Number Placeholder 3">
            <a:extLst>
              <a:ext uri="{FF2B5EF4-FFF2-40B4-BE49-F238E27FC236}">
                <a16:creationId xmlns:a16="http://schemas.microsoft.com/office/drawing/2014/main" id="{22E3C3A6-C411-D9C2-2C8A-2C9F6D477E2B}"/>
              </a:ext>
            </a:extLst>
          </p:cNvPr>
          <p:cNvSpPr>
            <a:spLocks noGrp="1"/>
          </p:cNvSpPr>
          <p:nvPr>
            <p:ph type="sldNum" sz="quarter" idx="12"/>
          </p:nvPr>
        </p:nvSpPr>
        <p:spPr/>
        <p:txBody>
          <a:bodyPr/>
          <a:lstStyle/>
          <a:p>
            <a:fld id="{2D09C4D2-9C5C-4BA5-8E76-5430F825858D}" type="slidenum">
              <a:rPr lang="en-GB" smtClean="0"/>
              <a:t>2</a:t>
            </a:fld>
            <a:endParaRPr lang="en-GB" dirty="0"/>
          </a:p>
        </p:txBody>
      </p:sp>
      <p:sp>
        <p:nvSpPr>
          <p:cNvPr id="2" name="Title 1">
            <a:extLst>
              <a:ext uri="{FF2B5EF4-FFF2-40B4-BE49-F238E27FC236}">
                <a16:creationId xmlns:a16="http://schemas.microsoft.com/office/drawing/2014/main" id="{875ADD49-7D85-51AC-16A9-A3463D41FF56}"/>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2292541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50057-5155-78B6-9C25-D5B037BB8FC2}"/>
              </a:ext>
            </a:extLst>
          </p:cNvPr>
          <p:cNvSpPr>
            <a:spLocks noGrp="1"/>
          </p:cNvSpPr>
          <p:nvPr>
            <p:ph type="title"/>
          </p:nvPr>
        </p:nvSpPr>
        <p:spPr/>
        <p:txBody>
          <a:bodyPr>
            <a:normAutofit/>
          </a:bodyPr>
          <a:lstStyle/>
          <a:p>
            <a:r>
              <a:rPr lang="en-US" sz="2400" dirty="0">
                <a:latin typeface="Calisto MT" panose="02040603050505030304" pitchFamily="18" charset="0"/>
              </a:rPr>
              <a:t>AI is redefining industrial power and rewriting the rules of global competitiveness</a:t>
            </a:r>
            <a:endParaRPr lang="en-GB" sz="2400" dirty="0">
              <a:latin typeface="Calisto MT" panose="02040603050505030304" pitchFamily="18" charset="0"/>
            </a:endParaRPr>
          </a:p>
        </p:txBody>
      </p:sp>
      <p:sp>
        <p:nvSpPr>
          <p:cNvPr id="3" name="Content Placeholder 2">
            <a:extLst>
              <a:ext uri="{FF2B5EF4-FFF2-40B4-BE49-F238E27FC236}">
                <a16:creationId xmlns:a16="http://schemas.microsoft.com/office/drawing/2014/main" id="{3DD2ABBF-C0D9-FA17-A5F1-3EF575985A7C}"/>
              </a:ext>
            </a:extLst>
          </p:cNvPr>
          <p:cNvSpPr>
            <a:spLocks noGrp="1"/>
          </p:cNvSpPr>
          <p:nvPr>
            <p:ph idx="1"/>
          </p:nvPr>
        </p:nvSpPr>
        <p:spPr>
          <a:xfrm>
            <a:off x="1020725" y="1885489"/>
            <a:ext cx="4960089" cy="4351338"/>
          </a:xfrm>
        </p:spPr>
        <p:txBody>
          <a:bodyPr>
            <a:normAutofit/>
          </a:bodyPr>
          <a:lstStyle/>
          <a:p>
            <a:r>
              <a:rPr lang="en-US" sz="1800" dirty="0">
                <a:latin typeface="Calisto MT" panose="02040603050505030304" pitchFamily="18" charset="0"/>
              </a:rPr>
              <a:t>Automation and AI are raising the bar for what it takes to succeed in export-led manufacturing, </a:t>
            </a:r>
          </a:p>
          <a:p>
            <a:r>
              <a:rPr lang="en-US" sz="1800" dirty="0">
                <a:latin typeface="Calisto MT" panose="02040603050505030304" pitchFamily="18" charset="0"/>
              </a:rPr>
              <a:t>New laborsaving technologies reduce the importance of low wages in determining costs, </a:t>
            </a:r>
          </a:p>
          <a:p>
            <a:r>
              <a:rPr lang="en-US" sz="1800" dirty="0">
                <a:latin typeface="Calisto MT" panose="02040603050505030304" pitchFamily="18" charset="0"/>
              </a:rPr>
              <a:t>This places a premium on the “competitiveness” of the business environment and the “connectedness” to input and output markets. </a:t>
            </a:r>
          </a:p>
          <a:p>
            <a:r>
              <a:rPr lang="en-US" sz="1800" dirty="0">
                <a:latin typeface="Calisto MT" panose="02040603050505030304" pitchFamily="18" charset="0"/>
              </a:rPr>
              <a:t>African countries will need to meet more demanding ecosystem requirements in terms of infrastructure, logistics and other backbone services, regulatory requirements, and trade restrictions</a:t>
            </a:r>
            <a:endParaRPr lang="en-GB" sz="1800" dirty="0">
              <a:latin typeface="Calisto MT" panose="02040603050505030304" pitchFamily="18" charset="0"/>
            </a:endParaRPr>
          </a:p>
        </p:txBody>
      </p:sp>
      <p:sp>
        <p:nvSpPr>
          <p:cNvPr id="4" name="Slide Number Placeholder 3">
            <a:extLst>
              <a:ext uri="{FF2B5EF4-FFF2-40B4-BE49-F238E27FC236}">
                <a16:creationId xmlns:a16="http://schemas.microsoft.com/office/drawing/2014/main" id="{7D8A3970-2165-3BC9-4CB1-0F6D1CBDC2F5}"/>
              </a:ext>
            </a:extLst>
          </p:cNvPr>
          <p:cNvSpPr>
            <a:spLocks noGrp="1"/>
          </p:cNvSpPr>
          <p:nvPr>
            <p:ph type="sldNum" sz="quarter" idx="12"/>
          </p:nvPr>
        </p:nvSpPr>
        <p:spPr/>
        <p:txBody>
          <a:bodyPr/>
          <a:lstStyle/>
          <a:p>
            <a:fld id="{2D09C4D2-9C5C-4BA5-8E76-5430F825858D}" type="slidenum">
              <a:rPr lang="en-GB" smtClean="0"/>
              <a:t>3</a:t>
            </a:fld>
            <a:endParaRPr lang="en-GB" dirty="0"/>
          </a:p>
        </p:txBody>
      </p:sp>
      <p:pic>
        <p:nvPicPr>
          <p:cNvPr id="5" name="Picture 4">
            <a:extLst>
              <a:ext uri="{FF2B5EF4-FFF2-40B4-BE49-F238E27FC236}">
                <a16:creationId xmlns:a16="http://schemas.microsoft.com/office/drawing/2014/main" id="{C7F32E54-9CE7-419D-2707-6EA18287076F}"/>
              </a:ext>
            </a:extLst>
          </p:cNvPr>
          <p:cNvPicPr>
            <a:picLocks noChangeAspect="1"/>
          </p:cNvPicPr>
          <p:nvPr/>
        </p:nvPicPr>
        <p:blipFill>
          <a:blip r:embed="rId2"/>
          <a:stretch>
            <a:fillRect/>
          </a:stretch>
        </p:blipFill>
        <p:spPr>
          <a:xfrm>
            <a:off x="6211188" y="1885489"/>
            <a:ext cx="5534247" cy="3689498"/>
          </a:xfrm>
          <a:prstGeom prst="rect">
            <a:avLst/>
          </a:prstGeom>
          <a:effectLst>
            <a:innerShdw blurRad="114300">
              <a:prstClr val="black"/>
            </a:innerShdw>
            <a:softEdge rad="635000"/>
          </a:effectLst>
        </p:spPr>
      </p:pic>
    </p:spTree>
    <p:extLst>
      <p:ext uri="{BB962C8B-B14F-4D97-AF65-F5344CB8AC3E}">
        <p14:creationId xmlns:p14="http://schemas.microsoft.com/office/powerpoint/2010/main" val="725512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FD9D18-880E-523E-FDBB-C3B3385DB427}"/>
              </a:ext>
            </a:extLst>
          </p:cNvPr>
          <p:cNvSpPr>
            <a:spLocks noGrp="1"/>
          </p:cNvSpPr>
          <p:nvPr>
            <p:ph idx="1"/>
          </p:nvPr>
        </p:nvSpPr>
        <p:spPr>
          <a:xfrm>
            <a:off x="5984358" y="1328591"/>
            <a:ext cx="5796516" cy="3543398"/>
          </a:xfrm>
        </p:spPr>
        <p:txBody>
          <a:bodyPr>
            <a:normAutofit/>
          </a:bodyPr>
          <a:lstStyle/>
          <a:p>
            <a:pPr>
              <a:buFont typeface="Courier New" panose="02070309020205020404" pitchFamily="49" charset="0"/>
              <a:buChar char="o"/>
            </a:pPr>
            <a:r>
              <a:rPr lang="en-US" sz="1800" dirty="0">
                <a:latin typeface="Calisto MT" panose="02040603050505030304" pitchFamily="18" charset="0"/>
              </a:rPr>
              <a:t>While industrialized nations advance swiftly in AI adoption, many developing countries face barriers that prevent them from fully harnessing these transformative technologies. </a:t>
            </a:r>
          </a:p>
          <a:p>
            <a:pPr>
              <a:buFont typeface="Courier New" panose="02070309020205020404" pitchFamily="49" charset="0"/>
              <a:buChar char="o"/>
            </a:pPr>
            <a:r>
              <a:rPr lang="en-US" sz="1800" dirty="0">
                <a:latin typeface="Calisto MT" panose="02040603050505030304" pitchFamily="18" charset="0"/>
              </a:rPr>
              <a:t>There also seems to be a widening the gap between big firms and SMEs especially in terms of the benefits accruing from the adoption of these technologies. </a:t>
            </a:r>
          </a:p>
          <a:p>
            <a:pPr>
              <a:buFont typeface="Courier New" panose="02070309020205020404" pitchFamily="49" charset="0"/>
              <a:buChar char="o"/>
            </a:pPr>
            <a:r>
              <a:rPr lang="en-US" sz="1800" dirty="0">
                <a:latin typeface="Calisto MT" panose="02040603050505030304" pitchFamily="18" charset="0"/>
              </a:rPr>
              <a:t>And there are fears that AI, automation and associated emerging technologies could spike unemployment. </a:t>
            </a:r>
          </a:p>
          <a:p>
            <a:pPr marL="457200" lvl="1" indent="0">
              <a:buNone/>
            </a:pPr>
            <a:r>
              <a:rPr lang="en-US" sz="1800" i="1" dirty="0">
                <a:latin typeface="Calisto MT" panose="02040603050505030304" pitchFamily="18" charset="0"/>
              </a:rPr>
              <a:t>While in the past, overall, the net result on jobs from the implementation of new technologies have been positive, there are concerns that this time things could be different.</a:t>
            </a:r>
          </a:p>
          <a:p>
            <a:pPr>
              <a:buFont typeface="Courier New" panose="02070309020205020404" pitchFamily="49" charset="0"/>
              <a:buChar char="o"/>
            </a:pPr>
            <a:endParaRPr lang="en-GB" sz="1800" dirty="0">
              <a:latin typeface="Calisto MT" panose="02040603050505030304" pitchFamily="18" charset="0"/>
            </a:endParaRPr>
          </a:p>
        </p:txBody>
      </p:sp>
      <p:sp>
        <p:nvSpPr>
          <p:cNvPr id="4" name="Slide Number Placeholder 3">
            <a:extLst>
              <a:ext uri="{FF2B5EF4-FFF2-40B4-BE49-F238E27FC236}">
                <a16:creationId xmlns:a16="http://schemas.microsoft.com/office/drawing/2014/main" id="{E0AD26D1-29CC-C683-375D-7FC8D58E94D4}"/>
              </a:ext>
            </a:extLst>
          </p:cNvPr>
          <p:cNvSpPr>
            <a:spLocks noGrp="1"/>
          </p:cNvSpPr>
          <p:nvPr>
            <p:ph type="sldNum" sz="quarter" idx="12"/>
          </p:nvPr>
        </p:nvSpPr>
        <p:spPr/>
        <p:txBody>
          <a:bodyPr/>
          <a:lstStyle/>
          <a:p>
            <a:fld id="{2D09C4D2-9C5C-4BA5-8E76-5430F825858D}" type="slidenum">
              <a:rPr lang="en-GB" smtClean="0"/>
              <a:t>4</a:t>
            </a:fld>
            <a:endParaRPr lang="en-GB" dirty="0"/>
          </a:p>
        </p:txBody>
      </p:sp>
      <p:sp>
        <p:nvSpPr>
          <p:cNvPr id="6" name="Rectangle 5">
            <a:extLst>
              <a:ext uri="{FF2B5EF4-FFF2-40B4-BE49-F238E27FC236}">
                <a16:creationId xmlns:a16="http://schemas.microsoft.com/office/drawing/2014/main" id="{6954370D-DF9F-C53E-CC80-9CB55F8D948B}"/>
              </a:ext>
            </a:extLst>
          </p:cNvPr>
          <p:cNvSpPr/>
          <p:nvPr/>
        </p:nvSpPr>
        <p:spPr>
          <a:xfrm>
            <a:off x="-1" y="-19148"/>
            <a:ext cx="5624623" cy="6877147"/>
          </a:xfrm>
          <a:prstGeom prst="rect">
            <a:avLst/>
          </a:prstGeom>
          <a:solidFill>
            <a:schemeClr val="accent1">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B486658-6965-92C1-7E9D-1E9536223CC5}"/>
              </a:ext>
            </a:extLst>
          </p:cNvPr>
          <p:cNvSpPr>
            <a:spLocks noGrp="1"/>
          </p:cNvSpPr>
          <p:nvPr>
            <p:ph type="title"/>
          </p:nvPr>
        </p:nvSpPr>
        <p:spPr>
          <a:xfrm>
            <a:off x="327837" y="1328591"/>
            <a:ext cx="5084135" cy="2141757"/>
          </a:xfrm>
        </p:spPr>
        <p:txBody>
          <a:bodyPr>
            <a:normAutofit/>
          </a:bodyPr>
          <a:lstStyle/>
          <a:p>
            <a:r>
              <a:rPr lang="en-US" sz="2400" dirty="0">
                <a:solidFill>
                  <a:schemeClr val="bg1"/>
                </a:solidFill>
                <a:latin typeface="Calisto MT" panose="02040603050505030304" pitchFamily="18" charset="0"/>
              </a:rPr>
              <a:t>An AI divide is emerging – industrialized economies are accelerating while others risk falling further behind</a:t>
            </a:r>
            <a:br>
              <a:rPr lang="en-US" sz="2400" dirty="0">
                <a:solidFill>
                  <a:schemeClr val="bg1"/>
                </a:solidFill>
                <a:latin typeface="Calisto MT" panose="02040603050505030304" pitchFamily="18" charset="0"/>
              </a:rPr>
            </a:br>
            <a:endParaRPr lang="en-GB" sz="2400" dirty="0">
              <a:solidFill>
                <a:schemeClr val="bg1"/>
              </a:solidFill>
              <a:latin typeface="Calisto MT" panose="02040603050505030304" pitchFamily="18" charset="0"/>
            </a:endParaRPr>
          </a:p>
        </p:txBody>
      </p:sp>
      <p:sp>
        <p:nvSpPr>
          <p:cNvPr id="5" name="Content Placeholder 2">
            <a:extLst>
              <a:ext uri="{FF2B5EF4-FFF2-40B4-BE49-F238E27FC236}">
                <a16:creationId xmlns:a16="http://schemas.microsoft.com/office/drawing/2014/main" id="{85B29173-6D61-DD21-3A7D-995F42472972}"/>
              </a:ext>
            </a:extLst>
          </p:cNvPr>
          <p:cNvSpPr txBox="1">
            <a:spLocks/>
          </p:cNvSpPr>
          <p:nvPr/>
        </p:nvSpPr>
        <p:spPr>
          <a:xfrm>
            <a:off x="327837" y="4353269"/>
            <a:ext cx="5084134" cy="15891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bg1"/>
                </a:solidFill>
                <a:latin typeface="Calisto MT" panose="02040603050505030304" pitchFamily="18" charset="0"/>
              </a:rPr>
              <a:t>If West Africa merely consumes foreign AI models without building its own, we risk a new digital colonialism – trading the export of raw minerals for the export of raw data, a new form of economic dependence.</a:t>
            </a:r>
            <a:endParaRPr lang="en-GB" sz="1800" dirty="0">
              <a:solidFill>
                <a:schemeClr val="bg1"/>
              </a:solidFill>
              <a:latin typeface="Calisto MT" panose="02040603050505030304" pitchFamily="18" charset="0"/>
            </a:endParaRPr>
          </a:p>
        </p:txBody>
      </p:sp>
    </p:spTree>
    <p:extLst>
      <p:ext uri="{BB962C8B-B14F-4D97-AF65-F5344CB8AC3E}">
        <p14:creationId xmlns:p14="http://schemas.microsoft.com/office/powerpoint/2010/main" val="3679555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93858-C248-A908-893D-C6DBCCFF4D9D}"/>
              </a:ext>
            </a:extLst>
          </p:cNvPr>
          <p:cNvSpPr>
            <a:spLocks noGrp="1"/>
          </p:cNvSpPr>
          <p:nvPr>
            <p:ph type="title"/>
          </p:nvPr>
        </p:nvSpPr>
        <p:spPr>
          <a:xfrm>
            <a:off x="646814" y="356894"/>
            <a:ext cx="10515600" cy="1325563"/>
          </a:xfrm>
        </p:spPr>
        <p:txBody>
          <a:bodyPr>
            <a:normAutofit/>
          </a:bodyPr>
          <a:lstStyle/>
          <a:p>
            <a:r>
              <a:rPr lang="en-US" sz="2400" dirty="0">
                <a:latin typeface="Calisto MT" panose="02040603050505030304" pitchFamily="18" charset="0"/>
              </a:rPr>
              <a:t>Africa has historically been a consumer of industrial revolutions not a shaper of them</a:t>
            </a:r>
            <a:endParaRPr lang="en-GB" sz="2400" dirty="0">
              <a:latin typeface="Calisto MT" panose="02040603050505030304" pitchFamily="18" charset="0"/>
            </a:endParaRPr>
          </a:p>
        </p:txBody>
      </p:sp>
      <p:sp>
        <p:nvSpPr>
          <p:cNvPr id="3" name="Content Placeholder 2">
            <a:extLst>
              <a:ext uri="{FF2B5EF4-FFF2-40B4-BE49-F238E27FC236}">
                <a16:creationId xmlns:a16="http://schemas.microsoft.com/office/drawing/2014/main" id="{9932BFA4-13EA-D7D1-12BF-54C6219628F3}"/>
              </a:ext>
            </a:extLst>
          </p:cNvPr>
          <p:cNvSpPr>
            <a:spLocks noGrp="1"/>
          </p:cNvSpPr>
          <p:nvPr>
            <p:ph idx="1"/>
          </p:nvPr>
        </p:nvSpPr>
        <p:spPr>
          <a:xfrm>
            <a:off x="393406" y="2004237"/>
            <a:ext cx="3965944" cy="3684182"/>
          </a:xfrm>
        </p:spPr>
        <p:txBody>
          <a:bodyPr>
            <a:normAutofit/>
          </a:bodyPr>
          <a:lstStyle/>
          <a:p>
            <a:pPr>
              <a:buFont typeface="Courier New" panose="02070309020205020404" pitchFamily="49" charset="0"/>
              <a:buChar char="o"/>
            </a:pPr>
            <a:r>
              <a:rPr lang="en-US" sz="1800" dirty="0">
                <a:latin typeface="Calisto MT" panose="02040603050505030304" pitchFamily="18" charset="0"/>
              </a:rPr>
              <a:t>Africa has repeatedly missed out on the industrial revolutions of history—</a:t>
            </a:r>
            <a:r>
              <a:rPr lang="en-US" sz="1800" dirty="0" err="1">
                <a:latin typeface="Calisto MT" panose="02040603050505030304" pitchFamily="18" charset="0"/>
              </a:rPr>
              <a:t>mechanisation</a:t>
            </a:r>
            <a:r>
              <a:rPr lang="en-US" sz="1800" dirty="0">
                <a:latin typeface="Calisto MT" panose="02040603050505030304" pitchFamily="18" charset="0"/>
              </a:rPr>
              <a:t>, mass production, and digitization.</a:t>
            </a:r>
          </a:p>
          <a:p>
            <a:pPr>
              <a:buFont typeface="Courier New" panose="02070309020205020404" pitchFamily="49" charset="0"/>
              <a:buChar char="o"/>
            </a:pPr>
            <a:endParaRPr lang="en-US" sz="1800" dirty="0">
              <a:latin typeface="Calisto MT" panose="02040603050505030304" pitchFamily="18" charset="0"/>
            </a:endParaRPr>
          </a:p>
          <a:p>
            <a:pPr>
              <a:buFont typeface="Courier New" panose="02070309020205020404" pitchFamily="49" charset="0"/>
              <a:buChar char="o"/>
            </a:pPr>
            <a:r>
              <a:rPr lang="en-US" sz="1800" dirty="0">
                <a:latin typeface="Calisto MT" panose="02040603050505030304" pitchFamily="18" charset="0"/>
              </a:rPr>
              <a:t>And might miss out on the fourth industrial revolution currently powered by emerging technologies – machine learning, artificial intelligence (AI) and automation.</a:t>
            </a:r>
          </a:p>
          <a:p>
            <a:pPr>
              <a:buFont typeface="Courier New" panose="02070309020205020404" pitchFamily="49" charset="0"/>
              <a:buChar char="o"/>
            </a:pPr>
            <a:endParaRPr lang="en-GB" sz="1800" dirty="0">
              <a:latin typeface="Calisto MT" panose="02040603050505030304" pitchFamily="18" charset="0"/>
            </a:endParaRPr>
          </a:p>
        </p:txBody>
      </p:sp>
      <p:sp>
        <p:nvSpPr>
          <p:cNvPr id="4" name="Slide Number Placeholder 3">
            <a:extLst>
              <a:ext uri="{FF2B5EF4-FFF2-40B4-BE49-F238E27FC236}">
                <a16:creationId xmlns:a16="http://schemas.microsoft.com/office/drawing/2014/main" id="{707CE188-A661-317E-36F6-672B9CB6C72B}"/>
              </a:ext>
            </a:extLst>
          </p:cNvPr>
          <p:cNvSpPr>
            <a:spLocks noGrp="1"/>
          </p:cNvSpPr>
          <p:nvPr>
            <p:ph type="sldNum" sz="quarter" idx="12"/>
          </p:nvPr>
        </p:nvSpPr>
        <p:spPr/>
        <p:txBody>
          <a:bodyPr/>
          <a:lstStyle/>
          <a:p>
            <a:fld id="{2D09C4D2-9C5C-4BA5-8E76-5430F825858D}" type="slidenum">
              <a:rPr lang="en-GB" smtClean="0"/>
              <a:t>5</a:t>
            </a:fld>
            <a:endParaRPr lang="en-GB" dirty="0"/>
          </a:p>
        </p:txBody>
      </p:sp>
      <p:pic>
        <p:nvPicPr>
          <p:cNvPr id="7" name="Picture 6">
            <a:extLst>
              <a:ext uri="{FF2B5EF4-FFF2-40B4-BE49-F238E27FC236}">
                <a16:creationId xmlns:a16="http://schemas.microsoft.com/office/drawing/2014/main" id="{1CDDF8CC-E0F5-1391-EC97-A0AF237637BF}"/>
              </a:ext>
            </a:extLst>
          </p:cNvPr>
          <p:cNvPicPr>
            <a:picLocks noChangeAspect="1"/>
          </p:cNvPicPr>
          <p:nvPr/>
        </p:nvPicPr>
        <p:blipFill>
          <a:blip r:embed="rId2"/>
          <a:srcRect l="2886" t="7554" b="5818"/>
          <a:stretch>
            <a:fillRect/>
          </a:stretch>
        </p:blipFill>
        <p:spPr>
          <a:xfrm>
            <a:off x="4871954" y="2004237"/>
            <a:ext cx="7213719" cy="3120656"/>
          </a:xfrm>
          <a:prstGeom prst="rect">
            <a:avLst/>
          </a:prstGeom>
        </p:spPr>
      </p:pic>
    </p:spTree>
    <p:extLst>
      <p:ext uri="{BB962C8B-B14F-4D97-AF65-F5344CB8AC3E}">
        <p14:creationId xmlns:p14="http://schemas.microsoft.com/office/powerpoint/2010/main" val="1512471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D7D6E-27B3-765D-B0EF-4DE3CB0FA2FE}"/>
              </a:ext>
            </a:extLst>
          </p:cNvPr>
          <p:cNvSpPr>
            <a:spLocks noGrp="1"/>
          </p:cNvSpPr>
          <p:nvPr>
            <p:ph type="title"/>
          </p:nvPr>
        </p:nvSpPr>
        <p:spPr>
          <a:xfrm>
            <a:off x="769088" y="133167"/>
            <a:ext cx="10515600" cy="1325563"/>
          </a:xfrm>
        </p:spPr>
        <p:txBody>
          <a:bodyPr>
            <a:normAutofit/>
          </a:bodyPr>
          <a:lstStyle/>
          <a:p>
            <a:r>
              <a:rPr lang="en-US" sz="2400" dirty="0">
                <a:latin typeface="Calisto MT" panose="02040603050505030304" pitchFamily="18" charset="0"/>
              </a:rPr>
              <a:t>The real opportunity is not ‘catching up’ – it is reimagining the growth model</a:t>
            </a:r>
            <a:endParaRPr lang="en-GB" sz="2400" dirty="0">
              <a:latin typeface="Calisto MT" panose="02040603050505030304" pitchFamily="18" charset="0"/>
            </a:endParaRPr>
          </a:p>
        </p:txBody>
      </p:sp>
      <p:sp>
        <p:nvSpPr>
          <p:cNvPr id="3" name="Content Placeholder 2">
            <a:extLst>
              <a:ext uri="{FF2B5EF4-FFF2-40B4-BE49-F238E27FC236}">
                <a16:creationId xmlns:a16="http://schemas.microsoft.com/office/drawing/2014/main" id="{C5C78F7A-2244-08CD-9F9A-16863955F565}"/>
              </a:ext>
            </a:extLst>
          </p:cNvPr>
          <p:cNvSpPr>
            <a:spLocks noGrp="1"/>
          </p:cNvSpPr>
          <p:nvPr>
            <p:ph idx="1"/>
          </p:nvPr>
        </p:nvSpPr>
        <p:spPr>
          <a:xfrm>
            <a:off x="5870945" y="3916029"/>
            <a:ext cx="5091222" cy="2155162"/>
          </a:xfrm>
        </p:spPr>
        <p:txBody>
          <a:bodyPr>
            <a:normAutofit/>
          </a:bodyPr>
          <a:lstStyle/>
          <a:p>
            <a:pPr>
              <a:buNone/>
            </a:pPr>
            <a:r>
              <a:rPr lang="en-US" sz="1800" dirty="0">
                <a:latin typeface="Calisto MT" panose="02040603050505030304" pitchFamily="18" charset="0"/>
              </a:rPr>
              <a:t>AI gives West Africa the chance to move:</a:t>
            </a:r>
          </a:p>
          <a:p>
            <a:pPr>
              <a:buFont typeface="Courier New" panose="02070309020205020404" pitchFamily="49" charset="0"/>
              <a:buChar char="o"/>
            </a:pPr>
            <a:r>
              <a:rPr lang="en-US" sz="1800" dirty="0">
                <a:latin typeface="Calisto MT" panose="02040603050505030304" pitchFamily="18" charset="0"/>
              </a:rPr>
              <a:t>From extraction to intelligence</a:t>
            </a:r>
          </a:p>
          <a:p>
            <a:pPr>
              <a:buFont typeface="Courier New" panose="02070309020205020404" pitchFamily="49" charset="0"/>
              <a:buChar char="o"/>
            </a:pPr>
            <a:r>
              <a:rPr lang="en-US" sz="1800" dirty="0">
                <a:latin typeface="Calisto MT" panose="02040603050505030304" pitchFamily="18" charset="0"/>
              </a:rPr>
              <a:t>From labor-cost advantage to productivity advantage</a:t>
            </a:r>
          </a:p>
          <a:p>
            <a:pPr>
              <a:buFont typeface="Courier New" panose="02070309020205020404" pitchFamily="49" charset="0"/>
              <a:buChar char="o"/>
            </a:pPr>
            <a:r>
              <a:rPr lang="en-US" sz="1800" dirty="0">
                <a:latin typeface="Calisto MT" panose="02040603050505030304" pitchFamily="18" charset="0"/>
              </a:rPr>
              <a:t>From commodity exports to value-added ecosystems</a:t>
            </a:r>
          </a:p>
          <a:p>
            <a:endParaRPr lang="en-GB" sz="1800" dirty="0">
              <a:latin typeface="Calisto MT" panose="02040603050505030304" pitchFamily="18" charset="0"/>
            </a:endParaRPr>
          </a:p>
        </p:txBody>
      </p:sp>
      <p:sp>
        <p:nvSpPr>
          <p:cNvPr id="4" name="Slide Number Placeholder 3">
            <a:extLst>
              <a:ext uri="{FF2B5EF4-FFF2-40B4-BE49-F238E27FC236}">
                <a16:creationId xmlns:a16="http://schemas.microsoft.com/office/drawing/2014/main" id="{4E4510C6-223A-C920-2BE4-EC8550336A72}"/>
              </a:ext>
            </a:extLst>
          </p:cNvPr>
          <p:cNvSpPr>
            <a:spLocks noGrp="1"/>
          </p:cNvSpPr>
          <p:nvPr>
            <p:ph type="sldNum" sz="quarter" idx="12"/>
          </p:nvPr>
        </p:nvSpPr>
        <p:spPr/>
        <p:txBody>
          <a:bodyPr/>
          <a:lstStyle/>
          <a:p>
            <a:fld id="{2D09C4D2-9C5C-4BA5-8E76-5430F825858D}" type="slidenum">
              <a:rPr lang="en-GB" smtClean="0"/>
              <a:t>6</a:t>
            </a:fld>
            <a:endParaRPr lang="en-GB" dirty="0"/>
          </a:p>
        </p:txBody>
      </p:sp>
      <p:sp>
        <p:nvSpPr>
          <p:cNvPr id="5" name="Content Placeholder 2">
            <a:extLst>
              <a:ext uri="{FF2B5EF4-FFF2-40B4-BE49-F238E27FC236}">
                <a16:creationId xmlns:a16="http://schemas.microsoft.com/office/drawing/2014/main" id="{263181C4-DC7F-0616-B7D8-762E008F3C73}"/>
              </a:ext>
            </a:extLst>
          </p:cNvPr>
          <p:cNvSpPr txBox="1">
            <a:spLocks/>
          </p:cNvSpPr>
          <p:nvPr/>
        </p:nvSpPr>
        <p:spPr>
          <a:xfrm>
            <a:off x="5583866" y="1458730"/>
            <a:ext cx="5495260" cy="20712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r>
              <a:rPr lang="en-US" sz="1800" dirty="0">
                <a:latin typeface="Calisto MT" panose="02040603050505030304" pitchFamily="18" charset="0"/>
              </a:rPr>
              <a:t>We must change the script. We must stop defining our future by the industrial revolutions we missed and start defining it by the digital infrastructure we are building today.</a:t>
            </a:r>
          </a:p>
          <a:p>
            <a:pPr>
              <a:buFont typeface="Courier New" panose="02070309020205020404" pitchFamily="49" charset="0"/>
              <a:buChar char="o"/>
            </a:pPr>
            <a:r>
              <a:rPr lang="en-GB" sz="1800" dirty="0">
                <a:latin typeface="Calisto MT" panose="02040603050505030304" pitchFamily="18" charset="0"/>
              </a:rPr>
              <a:t>Stop chasing the industrial revolutions of the past and begin shaping the industrial revolution we want today.</a:t>
            </a:r>
          </a:p>
        </p:txBody>
      </p:sp>
      <p:pic>
        <p:nvPicPr>
          <p:cNvPr id="6" name="Picture 5">
            <a:extLst>
              <a:ext uri="{FF2B5EF4-FFF2-40B4-BE49-F238E27FC236}">
                <a16:creationId xmlns:a16="http://schemas.microsoft.com/office/drawing/2014/main" id="{F02CA294-546C-49A4-3C6F-972A29D8A032}"/>
              </a:ext>
            </a:extLst>
          </p:cNvPr>
          <p:cNvPicPr>
            <a:picLocks noChangeAspect="1"/>
          </p:cNvPicPr>
          <p:nvPr/>
        </p:nvPicPr>
        <p:blipFill>
          <a:blip r:embed="rId2"/>
          <a:srcRect l="5773" t="4234" r="54927" b="11958"/>
          <a:stretch>
            <a:fillRect/>
          </a:stretch>
        </p:blipFill>
        <p:spPr>
          <a:xfrm>
            <a:off x="396947" y="1382233"/>
            <a:ext cx="4622669" cy="4600427"/>
          </a:xfrm>
          <a:prstGeom prst="rect">
            <a:avLst/>
          </a:prstGeom>
        </p:spPr>
      </p:pic>
      <p:sp>
        <p:nvSpPr>
          <p:cNvPr id="7" name="Rectangle: Rounded Corners 6">
            <a:extLst>
              <a:ext uri="{FF2B5EF4-FFF2-40B4-BE49-F238E27FC236}">
                <a16:creationId xmlns:a16="http://schemas.microsoft.com/office/drawing/2014/main" id="{687AE135-04F2-9FA2-3081-875708106775}"/>
              </a:ext>
            </a:extLst>
          </p:cNvPr>
          <p:cNvSpPr/>
          <p:nvPr/>
        </p:nvSpPr>
        <p:spPr>
          <a:xfrm>
            <a:off x="5583866" y="3657600"/>
            <a:ext cx="5495260" cy="2413591"/>
          </a:xfrm>
          <a:prstGeom prst="roundRect">
            <a:avLst>
              <a:gd name="adj" fmla="val 9467"/>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0935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D9E7-D4A1-F075-8D29-B1F5500824B4}"/>
              </a:ext>
            </a:extLst>
          </p:cNvPr>
          <p:cNvSpPr>
            <a:spLocks noGrp="1"/>
          </p:cNvSpPr>
          <p:nvPr>
            <p:ph type="title"/>
          </p:nvPr>
        </p:nvSpPr>
        <p:spPr>
          <a:xfrm>
            <a:off x="838200" y="335629"/>
            <a:ext cx="10187763" cy="1056599"/>
          </a:xfrm>
        </p:spPr>
        <p:txBody>
          <a:bodyPr>
            <a:normAutofit/>
          </a:bodyPr>
          <a:lstStyle/>
          <a:p>
            <a:r>
              <a:rPr lang="en-US" sz="2400" dirty="0">
                <a:latin typeface="Calisto MT" panose="02040603050505030304" pitchFamily="18" charset="0"/>
              </a:rPr>
              <a:t>Sustainable growth requires a unique regional framework that balances high-tech automation with our specific labor markets and social needs.</a:t>
            </a:r>
            <a:endParaRPr lang="en-GB" sz="2400" dirty="0">
              <a:latin typeface="Calisto MT" panose="02040603050505030304" pitchFamily="18" charset="0"/>
            </a:endParaRPr>
          </a:p>
        </p:txBody>
      </p:sp>
      <p:sp>
        <p:nvSpPr>
          <p:cNvPr id="3" name="Content Placeholder 2">
            <a:extLst>
              <a:ext uri="{FF2B5EF4-FFF2-40B4-BE49-F238E27FC236}">
                <a16:creationId xmlns:a16="http://schemas.microsoft.com/office/drawing/2014/main" id="{1788A2C5-9FD8-D60E-3A21-5750988E5AF0}"/>
              </a:ext>
            </a:extLst>
          </p:cNvPr>
          <p:cNvSpPr>
            <a:spLocks noGrp="1"/>
          </p:cNvSpPr>
          <p:nvPr>
            <p:ph idx="1"/>
          </p:nvPr>
        </p:nvSpPr>
        <p:spPr>
          <a:xfrm>
            <a:off x="930349" y="1810542"/>
            <a:ext cx="5167424" cy="521511"/>
          </a:xfrm>
        </p:spPr>
        <p:txBody>
          <a:bodyPr>
            <a:normAutofit/>
          </a:bodyPr>
          <a:lstStyle/>
          <a:p>
            <a:pPr marL="0" indent="0">
              <a:buNone/>
            </a:pPr>
            <a:r>
              <a:rPr lang="en-US" sz="2000" dirty="0">
                <a:latin typeface="Calisto MT" panose="02040603050505030304" pitchFamily="18" charset="0"/>
              </a:rPr>
              <a:t>A Clear Framework Is Required:</a:t>
            </a:r>
            <a:endParaRPr lang="en-GB" sz="2000" dirty="0">
              <a:latin typeface="Calisto MT" panose="02040603050505030304" pitchFamily="18" charset="0"/>
            </a:endParaRPr>
          </a:p>
        </p:txBody>
      </p:sp>
      <p:sp>
        <p:nvSpPr>
          <p:cNvPr id="4" name="Slide Number Placeholder 3">
            <a:extLst>
              <a:ext uri="{FF2B5EF4-FFF2-40B4-BE49-F238E27FC236}">
                <a16:creationId xmlns:a16="http://schemas.microsoft.com/office/drawing/2014/main" id="{F49AF731-C558-B7B7-E82C-D2BBDA98E565}"/>
              </a:ext>
            </a:extLst>
          </p:cNvPr>
          <p:cNvSpPr>
            <a:spLocks noGrp="1"/>
          </p:cNvSpPr>
          <p:nvPr>
            <p:ph type="sldNum" sz="quarter" idx="12"/>
          </p:nvPr>
        </p:nvSpPr>
        <p:spPr/>
        <p:txBody>
          <a:bodyPr/>
          <a:lstStyle/>
          <a:p>
            <a:fld id="{2D09C4D2-9C5C-4BA5-8E76-5430F825858D}" type="slidenum">
              <a:rPr lang="en-GB" smtClean="0"/>
              <a:t>7</a:t>
            </a:fld>
            <a:endParaRPr lang="en-GB" dirty="0"/>
          </a:p>
        </p:txBody>
      </p:sp>
      <p:sp>
        <p:nvSpPr>
          <p:cNvPr id="5" name="Content Placeholder 2">
            <a:extLst>
              <a:ext uri="{FF2B5EF4-FFF2-40B4-BE49-F238E27FC236}">
                <a16:creationId xmlns:a16="http://schemas.microsoft.com/office/drawing/2014/main" id="{228E38F5-E97E-4A0F-581A-936764E90EA0}"/>
              </a:ext>
            </a:extLst>
          </p:cNvPr>
          <p:cNvSpPr txBox="1">
            <a:spLocks/>
          </p:cNvSpPr>
          <p:nvPr/>
        </p:nvSpPr>
        <p:spPr>
          <a:xfrm>
            <a:off x="1020724" y="2526572"/>
            <a:ext cx="5284383" cy="10565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latin typeface="Calisto MT" panose="02040603050505030304" pitchFamily="18" charset="0"/>
              </a:rPr>
              <a:t>Create</a:t>
            </a:r>
            <a:r>
              <a:rPr lang="en-US" sz="1800" dirty="0">
                <a:latin typeface="Calisto MT" panose="02040603050505030304" pitchFamily="18" charset="0"/>
              </a:rPr>
              <a:t>: Develop indigenous innovation, capacity around artificial intelligence and automation, and new industries</a:t>
            </a:r>
          </a:p>
        </p:txBody>
      </p:sp>
      <p:sp>
        <p:nvSpPr>
          <p:cNvPr id="6" name="Content Placeholder 2">
            <a:extLst>
              <a:ext uri="{FF2B5EF4-FFF2-40B4-BE49-F238E27FC236}">
                <a16:creationId xmlns:a16="http://schemas.microsoft.com/office/drawing/2014/main" id="{8412C06A-E209-3B5D-DC2D-EAA8701D2504}"/>
              </a:ext>
            </a:extLst>
          </p:cNvPr>
          <p:cNvSpPr txBox="1">
            <a:spLocks/>
          </p:cNvSpPr>
          <p:nvPr/>
        </p:nvSpPr>
        <p:spPr>
          <a:xfrm>
            <a:off x="1020723" y="5252479"/>
            <a:ext cx="5075277" cy="70367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latin typeface="Calisto MT" panose="02040603050505030304" pitchFamily="18" charset="0"/>
              </a:rPr>
              <a:t>Compete</a:t>
            </a:r>
            <a:r>
              <a:rPr lang="en-US" sz="1800" dirty="0">
                <a:latin typeface="Calisto MT" panose="02040603050505030304" pitchFamily="18" charset="0"/>
              </a:rPr>
              <a:t>: Boost industrial productivity and global competitiveness via higher efficiencies and inclusivity.</a:t>
            </a:r>
          </a:p>
        </p:txBody>
      </p:sp>
      <p:sp>
        <p:nvSpPr>
          <p:cNvPr id="7" name="Content Placeholder 2">
            <a:extLst>
              <a:ext uri="{FF2B5EF4-FFF2-40B4-BE49-F238E27FC236}">
                <a16:creationId xmlns:a16="http://schemas.microsoft.com/office/drawing/2014/main" id="{795B2F81-21CD-9C6B-E2C3-1995AA626BFF}"/>
              </a:ext>
            </a:extLst>
          </p:cNvPr>
          <p:cNvSpPr txBox="1">
            <a:spLocks/>
          </p:cNvSpPr>
          <p:nvPr/>
        </p:nvSpPr>
        <p:spPr>
          <a:xfrm>
            <a:off x="1020724" y="3900749"/>
            <a:ext cx="5194008" cy="9742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latin typeface="Calisto MT" panose="02040603050505030304" pitchFamily="18" charset="0"/>
              </a:rPr>
              <a:t>Protect</a:t>
            </a:r>
            <a:r>
              <a:rPr lang="en-US" sz="1800" dirty="0">
                <a:latin typeface="Calisto MT" panose="02040603050505030304" pitchFamily="18" charset="0"/>
              </a:rPr>
              <a:t>: Embed in indigenous technologies and operating models risk management around jobs, inequality, and digital security</a:t>
            </a:r>
            <a:r>
              <a:rPr lang="en-GB" sz="1800" dirty="0">
                <a:latin typeface="Calisto MT" panose="02040603050505030304" pitchFamily="18" charset="0"/>
              </a:rPr>
              <a:t>.</a:t>
            </a:r>
            <a:endParaRPr lang="en-US" sz="1800" dirty="0">
              <a:latin typeface="Calisto MT" panose="02040603050505030304" pitchFamily="18" charset="0"/>
            </a:endParaRPr>
          </a:p>
        </p:txBody>
      </p:sp>
      <p:sp>
        <p:nvSpPr>
          <p:cNvPr id="8" name="Rectangle: Rounded Corners 7">
            <a:extLst>
              <a:ext uri="{FF2B5EF4-FFF2-40B4-BE49-F238E27FC236}">
                <a16:creationId xmlns:a16="http://schemas.microsoft.com/office/drawing/2014/main" id="{31ACFF5F-4611-2796-A6B6-667069C4B660}"/>
              </a:ext>
            </a:extLst>
          </p:cNvPr>
          <p:cNvSpPr/>
          <p:nvPr/>
        </p:nvSpPr>
        <p:spPr>
          <a:xfrm>
            <a:off x="930349" y="2425441"/>
            <a:ext cx="5284382" cy="105659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B2F9A2DF-7065-5D9D-9A8A-782CDB0D725A}"/>
              </a:ext>
            </a:extLst>
          </p:cNvPr>
          <p:cNvSpPr/>
          <p:nvPr/>
        </p:nvSpPr>
        <p:spPr>
          <a:xfrm>
            <a:off x="930349" y="3777689"/>
            <a:ext cx="5284382" cy="105659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2E301935-6F1A-0781-399D-EF7616D7513C}"/>
              </a:ext>
            </a:extLst>
          </p:cNvPr>
          <p:cNvSpPr/>
          <p:nvPr/>
        </p:nvSpPr>
        <p:spPr>
          <a:xfrm>
            <a:off x="930349" y="5028806"/>
            <a:ext cx="5284382" cy="105659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9107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14778F-D83F-2126-41EF-503E27705EE0}"/>
              </a:ext>
            </a:extLst>
          </p:cNvPr>
          <p:cNvSpPr>
            <a:spLocks noGrp="1"/>
          </p:cNvSpPr>
          <p:nvPr>
            <p:ph type="sldNum" sz="quarter" idx="12"/>
          </p:nvPr>
        </p:nvSpPr>
        <p:spPr/>
        <p:txBody>
          <a:bodyPr/>
          <a:lstStyle/>
          <a:p>
            <a:fld id="{2D09C4D2-9C5C-4BA5-8E76-5430F825858D}" type="slidenum">
              <a:rPr lang="en-GB" smtClean="0"/>
              <a:t>8</a:t>
            </a:fld>
            <a:endParaRPr lang="en-GB" dirty="0"/>
          </a:p>
        </p:txBody>
      </p:sp>
      <p:sp>
        <p:nvSpPr>
          <p:cNvPr id="6" name="Rectangle 5">
            <a:extLst>
              <a:ext uri="{FF2B5EF4-FFF2-40B4-BE49-F238E27FC236}">
                <a16:creationId xmlns:a16="http://schemas.microsoft.com/office/drawing/2014/main" id="{79A43D49-DB79-F7CB-1104-D363CC20A289}"/>
              </a:ext>
            </a:extLst>
          </p:cNvPr>
          <p:cNvSpPr/>
          <p:nvPr/>
        </p:nvSpPr>
        <p:spPr>
          <a:xfrm>
            <a:off x="6636488" y="-19147"/>
            <a:ext cx="5624623" cy="6877147"/>
          </a:xfrm>
          <a:prstGeom prst="rect">
            <a:avLst/>
          </a:prstGeom>
          <a:solidFill>
            <a:schemeClr val="accent1">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8F9EBDA8-F275-D5CC-31FF-DBC1E96E50FD}"/>
              </a:ext>
            </a:extLst>
          </p:cNvPr>
          <p:cNvSpPr>
            <a:spLocks noGrp="1"/>
          </p:cNvSpPr>
          <p:nvPr>
            <p:ph idx="1"/>
          </p:nvPr>
        </p:nvSpPr>
        <p:spPr>
          <a:xfrm>
            <a:off x="761556" y="2153930"/>
            <a:ext cx="4434663" cy="3129947"/>
          </a:xfrm>
        </p:spPr>
        <p:txBody>
          <a:bodyPr>
            <a:normAutofit/>
          </a:bodyPr>
          <a:lstStyle/>
          <a:p>
            <a:pPr>
              <a:buFont typeface="Courier New" panose="02070309020205020404" pitchFamily="49" charset="0"/>
              <a:buChar char="o"/>
            </a:pPr>
            <a:r>
              <a:rPr lang="en-US" sz="1800" dirty="0">
                <a:latin typeface="Calisto MT" panose="02040603050505030304" pitchFamily="18" charset="0"/>
              </a:rPr>
              <a:t>West Africa’s demographic advantage is its greatest asset.</a:t>
            </a:r>
          </a:p>
          <a:p>
            <a:pPr>
              <a:buFont typeface="Courier New" panose="02070309020205020404" pitchFamily="49" charset="0"/>
              <a:buChar char="o"/>
            </a:pPr>
            <a:r>
              <a:rPr lang="en-US" sz="1800" dirty="0">
                <a:latin typeface="Calisto MT" panose="02040603050505030304" pitchFamily="18" charset="0"/>
              </a:rPr>
              <a:t>AI systems built around population realities, local languages, local supply chains, and local market realities will outperform imported templates.</a:t>
            </a:r>
          </a:p>
          <a:p>
            <a:pPr>
              <a:buFont typeface="Courier New" panose="02070309020205020404" pitchFamily="49" charset="0"/>
              <a:buChar char="o"/>
            </a:pPr>
            <a:r>
              <a:rPr lang="en-US" sz="1800" dirty="0">
                <a:latin typeface="Calisto MT" panose="02040603050505030304" pitchFamily="18" charset="0"/>
              </a:rPr>
              <a:t>Technology must amplify regional talent and intelligence — not replace it.</a:t>
            </a:r>
            <a:endParaRPr lang="en-GB" sz="1800" dirty="0">
              <a:latin typeface="Calisto MT" panose="02040603050505030304" pitchFamily="18" charset="0"/>
            </a:endParaRPr>
          </a:p>
        </p:txBody>
      </p:sp>
      <p:sp>
        <p:nvSpPr>
          <p:cNvPr id="2" name="Title 1">
            <a:extLst>
              <a:ext uri="{FF2B5EF4-FFF2-40B4-BE49-F238E27FC236}">
                <a16:creationId xmlns:a16="http://schemas.microsoft.com/office/drawing/2014/main" id="{0BCA5182-C9EB-9691-3F34-AE77CC321FF3}"/>
              </a:ext>
            </a:extLst>
          </p:cNvPr>
          <p:cNvSpPr>
            <a:spLocks noGrp="1"/>
          </p:cNvSpPr>
          <p:nvPr>
            <p:ph type="title"/>
          </p:nvPr>
        </p:nvSpPr>
        <p:spPr>
          <a:xfrm>
            <a:off x="6994453" y="730331"/>
            <a:ext cx="4540102" cy="2895371"/>
          </a:xfrm>
        </p:spPr>
        <p:txBody>
          <a:bodyPr>
            <a:normAutofit/>
          </a:bodyPr>
          <a:lstStyle/>
          <a:p>
            <a:r>
              <a:rPr lang="en-GB" sz="2400" dirty="0">
                <a:solidFill>
                  <a:schemeClr val="bg1"/>
                </a:solidFill>
                <a:latin typeface="Calisto MT" panose="02040603050505030304" pitchFamily="18" charset="0"/>
              </a:rPr>
              <a:t>To achieve the goal of industrialization and economic prosperity for all, </a:t>
            </a:r>
            <a:r>
              <a:rPr lang="en-US" sz="2400" dirty="0">
                <a:solidFill>
                  <a:schemeClr val="bg1"/>
                </a:solidFill>
                <a:latin typeface="Calisto MT" panose="02040603050505030304" pitchFamily="18" charset="0"/>
              </a:rPr>
              <a:t>indigenous talent and knowledge must anchor the AI strategy</a:t>
            </a:r>
            <a:r>
              <a:rPr lang="en-GB" sz="2400" dirty="0">
                <a:solidFill>
                  <a:schemeClr val="bg1"/>
                </a:solidFill>
                <a:latin typeface="Calisto MT" panose="02040603050505030304" pitchFamily="18" charset="0"/>
              </a:rPr>
              <a:t> </a:t>
            </a:r>
          </a:p>
        </p:txBody>
      </p:sp>
      <p:sp>
        <p:nvSpPr>
          <p:cNvPr id="5" name="Content Placeholder 2">
            <a:extLst>
              <a:ext uri="{FF2B5EF4-FFF2-40B4-BE49-F238E27FC236}">
                <a16:creationId xmlns:a16="http://schemas.microsoft.com/office/drawing/2014/main" id="{44EAAECF-B23E-8840-89CA-3E079E211EC7}"/>
              </a:ext>
            </a:extLst>
          </p:cNvPr>
          <p:cNvSpPr txBox="1">
            <a:spLocks/>
          </p:cNvSpPr>
          <p:nvPr/>
        </p:nvSpPr>
        <p:spPr>
          <a:xfrm>
            <a:off x="7126472" y="3941608"/>
            <a:ext cx="4408083" cy="14703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bg1"/>
                </a:solidFill>
                <a:latin typeface="Calisto MT" panose="02040603050505030304" pitchFamily="18" charset="0"/>
              </a:rPr>
              <a:t>Focus on developing AI systems that augment rather than replace human workers</a:t>
            </a:r>
          </a:p>
        </p:txBody>
      </p:sp>
    </p:spTree>
    <p:extLst>
      <p:ext uri="{BB962C8B-B14F-4D97-AF65-F5344CB8AC3E}">
        <p14:creationId xmlns:p14="http://schemas.microsoft.com/office/powerpoint/2010/main" val="691466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192A-54CA-A3F6-9B4E-E418EF812B35}"/>
              </a:ext>
            </a:extLst>
          </p:cNvPr>
          <p:cNvSpPr>
            <a:spLocks noGrp="1"/>
          </p:cNvSpPr>
          <p:nvPr>
            <p:ph type="title"/>
          </p:nvPr>
        </p:nvSpPr>
        <p:spPr>
          <a:xfrm>
            <a:off x="838200" y="250566"/>
            <a:ext cx="10515600" cy="972176"/>
          </a:xfrm>
        </p:spPr>
        <p:txBody>
          <a:bodyPr>
            <a:normAutofit/>
          </a:bodyPr>
          <a:lstStyle/>
          <a:p>
            <a:r>
              <a:rPr lang="en-US" sz="2400" dirty="0">
                <a:latin typeface="Calisto MT" panose="02040603050505030304" pitchFamily="18" charset="0"/>
              </a:rPr>
              <a:t>We must design industrial systems for scale and adaptability, without compromising resilience and sustainability</a:t>
            </a:r>
            <a:endParaRPr lang="en-GB" sz="2400" dirty="0">
              <a:latin typeface="Calisto MT" panose="02040603050505030304" pitchFamily="18" charset="0"/>
            </a:endParaRPr>
          </a:p>
        </p:txBody>
      </p:sp>
      <p:sp>
        <p:nvSpPr>
          <p:cNvPr id="3" name="Content Placeholder 2">
            <a:extLst>
              <a:ext uri="{FF2B5EF4-FFF2-40B4-BE49-F238E27FC236}">
                <a16:creationId xmlns:a16="http://schemas.microsoft.com/office/drawing/2014/main" id="{1F6A96E7-FB93-CB08-AEF0-FADD7A3DDB38}"/>
              </a:ext>
            </a:extLst>
          </p:cNvPr>
          <p:cNvSpPr>
            <a:spLocks noGrp="1"/>
          </p:cNvSpPr>
          <p:nvPr>
            <p:ph idx="1"/>
          </p:nvPr>
        </p:nvSpPr>
        <p:spPr>
          <a:xfrm>
            <a:off x="636187" y="1729131"/>
            <a:ext cx="5220000" cy="2151751"/>
          </a:xfrm>
        </p:spPr>
        <p:txBody>
          <a:bodyPr>
            <a:normAutofit/>
          </a:bodyPr>
          <a:lstStyle/>
          <a:p>
            <a:pPr marL="0" indent="0">
              <a:buNone/>
            </a:pPr>
            <a:r>
              <a:rPr lang="en-US" sz="1800" dirty="0">
                <a:latin typeface="Calisto MT" panose="02040603050505030304" pitchFamily="18" charset="0"/>
              </a:rPr>
              <a:t>Real industrial revolutions have often come from: </a:t>
            </a:r>
          </a:p>
          <a:p>
            <a:pPr>
              <a:buFont typeface="Courier New" panose="02070309020205020404" pitchFamily="49" charset="0"/>
              <a:buChar char="o"/>
            </a:pPr>
            <a:r>
              <a:rPr lang="en-US" sz="1800" dirty="0">
                <a:latin typeface="Calisto MT" panose="02040603050505030304" pitchFamily="18" charset="0"/>
              </a:rPr>
              <a:t>Process optimization, not necessarily pure technology. </a:t>
            </a:r>
          </a:p>
          <a:p>
            <a:pPr>
              <a:buFont typeface="Courier New" panose="02070309020205020404" pitchFamily="49" charset="0"/>
              <a:buChar char="o"/>
            </a:pPr>
            <a:r>
              <a:rPr lang="en-US" sz="1800" dirty="0">
                <a:latin typeface="Calisto MT" panose="02040603050505030304" pitchFamily="18" charset="0"/>
              </a:rPr>
              <a:t>And by creating virtuous economic circles</a:t>
            </a:r>
          </a:p>
          <a:p>
            <a:endParaRPr lang="en-GB" sz="1800" dirty="0">
              <a:latin typeface="Calisto MT" panose="02040603050505030304" pitchFamily="18" charset="0"/>
            </a:endParaRPr>
          </a:p>
        </p:txBody>
      </p:sp>
      <p:sp>
        <p:nvSpPr>
          <p:cNvPr id="4" name="Slide Number Placeholder 3">
            <a:extLst>
              <a:ext uri="{FF2B5EF4-FFF2-40B4-BE49-F238E27FC236}">
                <a16:creationId xmlns:a16="http://schemas.microsoft.com/office/drawing/2014/main" id="{20F59433-7C61-03DB-E509-02491A7DD14A}"/>
              </a:ext>
            </a:extLst>
          </p:cNvPr>
          <p:cNvSpPr>
            <a:spLocks noGrp="1"/>
          </p:cNvSpPr>
          <p:nvPr>
            <p:ph type="sldNum" sz="quarter" idx="12"/>
          </p:nvPr>
        </p:nvSpPr>
        <p:spPr/>
        <p:txBody>
          <a:bodyPr/>
          <a:lstStyle/>
          <a:p>
            <a:fld id="{2D09C4D2-9C5C-4BA5-8E76-5430F825858D}" type="slidenum">
              <a:rPr lang="en-GB" smtClean="0"/>
              <a:t>9</a:t>
            </a:fld>
            <a:endParaRPr lang="en-GB" dirty="0"/>
          </a:p>
        </p:txBody>
      </p:sp>
      <p:sp>
        <p:nvSpPr>
          <p:cNvPr id="5" name="Content Placeholder 2">
            <a:extLst>
              <a:ext uri="{FF2B5EF4-FFF2-40B4-BE49-F238E27FC236}">
                <a16:creationId xmlns:a16="http://schemas.microsoft.com/office/drawing/2014/main" id="{A17F84DA-5A7D-164D-617A-B4E191A009E1}"/>
              </a:ext>
            </a:extLst>
          </p:cNvPr>
          <p:cNvSpPr txBox="1">
            <a:spLocks/>
          </p:cNvSpPr>
          <p:nvPr/>
        </p:nvSpPr>
        <p:spPr>
          <a:xfrm>
            <a:off x="6244862" y="1729131"/>
            <a:ext cx="5220000" cy="21517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listo MT" panose="02040603050505030304" pitchFamily="18" charset="0"/>
              </a:rPr>
              <a:t>Because we are not bound by legacy infrastructure, we can build AI first systems “from day one” that are:</a:t>
            </a:r>
          </a:p>
          <a:p>
            <a:pPr lvl="1">
              <a:buFont typeface="Courier New" panose="02070309020205020404" pitchFamily="49" charset="0"/>
              <a:buChar char="o"/>
            </a:pPr>
            <a:r>
              <a:rPr lang="en-US" sz="1800" dirty="0">
                <a:latin typeface="Calisto MT" panose="02040603050505030304" pitchFamily="18" charset="0"/>
              </a:rPr>
              <a:t>Digitally integrated</a:t>
            </a:r>
          </a:p>
          <a:p>
            <a:pPr lvl="1">
              <a:buFont typeface="Courier New" panose="02070309020205020404" pitchFamily="49" charset="0"/>
              <a:buChar char="o"/>
            </a:pPr>
            <a:r>
              <a:rPr lang="en-US" sz="1800" dirty="0">
                <a:latin typeface="Calisto MT" panose="02040603050505030304" pitchFamily="18" charset="0"/>
              </a:rPr>
              <a:t>Resource efficient</a:t>
            </a:r>
          </a:p>
          <a:p>
            <a:pPr lvl="1">
              <a:buFont typeface="Courier New" panose="02070309020205020404" pitchFamily="49" charset="0"/>
              <a:buChar char="o"/>
            </a:pPr>
            <a:r>
              <a:rPr lang="en-US" sz="1800" dirty="0">
                <a:latin typeface="Calisto MT" panose="02040603050505030304" pitchFamily="18" charset="0"/>
              </a:rPr>
              <a:t>Environmentally responsible</a:t>
            </a:r>
          </a:p>
          <a:p>
            <a:pPr lvl="1">
              <a:buFont typeface="Courier New" panose="02070309020205020404" pitchFamily="49" charset="0"/>
              <a:buChar char="o"/>
            </a:pPr>
            <a:r>
              <a:rPr lang="en-US" sz="1800" dirty="0">
                <a:latin typeface="Calisto MT" panose="02040603050505030304" pitchFamily="18" charset="0"/>
              </a:rPr>
              <a:t>People inclusive</a:t>
            </a:r>
          </a:p>
        </p:txBody>
      </p:sp>
      <p:sp>
        <p:nvSpPr>
          <p:cNvPr id="7" name="Rectangle: Rounded Corners 6">
            <a:extLst>
              <a:ext uri="{FF2B5EF4-FFF2-40B4-BE49-F238E27FC236}">
                <a16:creationId xmlns:a16="http://schemas.microsoft.com/office/drawing/2014/main" id="{AC68F6B0-EF7C-1267-77AF-BA9CC374FD07}"/>
              </a:ext>
            </a:extLst>
          </p:cNvPr>
          <p:cNvSpPr/>
          <p:nvPr/>
        </p:nvSpPr>
        <p:spPr>
          <a:xfrm>
            <a:off x="510370" y="1573615"/>
            <a:ext cx="5220000" cy="2402960"/>
          </a:xfrm>
          <a:prstGeom prst="roundRect">
            <a:avLst>
              <a:gd name="adj" fmla="val 10953"/>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32B1870C-059F-658A-2463-7A5E2218C5EF}"/>
              </a:ext>
            </a:extLst>
          </p:cNvPr>
          <p:cNvSpPr/>
          <p:nvPr/>
        </p:nvSpPr>
        <p:spPr>
          <a:xfrm>
            <a:off x="6119044" y="1573615"/>
            <a:ext cx="5383617" cy="2402960"/>
          </a:xfrm>
          <a:prstGeom prst="roundRect">
            <a:avLst>
              <a:gd name="adj" fmla="val 10953"/>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E450A205-0AA5-A248-1451-CAD52C4467EE}"/>
              </a:ext>
            </a:extLst>
          </p:cNvPr>
          <p:cNvPicPr>
            <a:picLocks noChangeAspect="1"/>
          </p:cNvPicPr>
          <p:nvPr/>
        </p:nvPicPr>
        <p:blipFill>
          <a:blip r:embed="rId2"/>
          <a:srcRect b="62957"/>
          <a:stretch>
            <a:fillRect/>
          </a:stretch>
        </p:blipFill>
        <p:spPr>
          <a:xfrm>
            <a:off x="0" y="4317633"/>
            <a:ext cx="12192000" cy="2540367"/>
          </a:xfrm>
          <a:prstGeom prst="rect">
            <a:avLst/>
          </a:prstGeom>
        </p:spPr>
      </p:pic>
    </p:spTree>
    <p:extLst>
      <p:ext uri="{BB962C8B-B14F-4D97-AF65-F5344CB8AC3E}">
        <p14:creationId xmlns:p14="http://schemas.microsoft.com/office/powerpoint/2010/main" val="10815584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e infoDiagram.com template">
  <a:themeElements>
    <a:clrScheme name="infodiagram">
      <a:dk1>
        <a:srgbClr val="000000"/>
      </a:dk1>
      <a:lt1>
        <a:srgbClr val="FFFFFF"/>
      </a:lt1>
      <a:dk2>
        <a:srgbClr val="1A5882"/>
      </a:dk2>
      <a:lt2>
        <a:srgbClr val="E4E8EC"/>
      </a:lt2>
      <a:accent1>
        <a:srgbClr val="06B3F9"/>
      </a:accent1>
      <a:accent2>
        <a:srgbClr val="EF6252"/>
      </a:accent2>
      <a:accent3>
        <a:srgbClr val="658CA4"/>
      </a:accent3>
      <a:accent4>
        <a:srgbClr val="1790A6"/>
      </a:accent4>
      <a:accent5>
        <a:srgbClr val="F3AC2B"/>
      </a:accent5>
      <a:accent6>
        <a:srgbClr val="88C43B"/>
      </a:accent6>
      <a:hlink>
        <a:srgbClr val="00A4DE"/>
      </a:hlink>
      <a:folHlink>
        <a:srgbClr val="EB6455"/>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44000" tIns="108000" rIns="144000" bIns="108000" rtlCol="0" anchor="ctr">
        <a:noAutofit/>
      </a:bodyPr>
      <a:lstStyle>
        <a:defPPr algn="ctr">
          <a:defRPr sz="2400" dirty="0" err="1" smtClean="0"/>
        </a:defPPr>
      </a:lstStyle>
    </a:txDef>
  </a:objectDefaults>
  <a:extraClrSchemeLst/>
  <a:extLst>
    <a:ext uri="{05A4C25C-085E-4340-85A3-A5531E510DB2}">
      <thm15:themeFamily xmlns:thm15="http://schemas.microsoft.com/office/thememl/2012/main" name="Styl prezentacji" id="{18385F85-86E8-4FCE-B328-A63F3718FBE6}" vid="{3F8292D1-9287-4044-946E-F0EFE778BD7F}"/>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145365</TotalTime>
  <Words>1313</Words>
  <Application>Microsoft Office PowerPoint</Application>
  <PresentationFormat>Widescreen</PresentationFormat>
  <Paragraphs>110</Paragraphs>
  <Slides>16</Slides>
  <Notes>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16</vt:i4>
      </vt:variant>
    </vt:vector>
  </HeadingPairs>
  <TitlesOfParts>
    <vt:vector size="29" baseType="lpstr">
      <vt:lpstr>Arial</vt:lpstr>
      <vt:lpstr>Calibri</vt:lpstr>
      <vt:lpstr>Calibri Light</vt:lpstr>
      <vt:lpstr>Calisto MT</vt:lpstr>
      <vt:lpstr>Century Gothic</vt:lpstr>
      <vt:lpstr>Courier New</vt:lpstr>
      <vt:lpstr>Lora</vt:lpstr>
      <vt:lpstr>Oswald Medium</vt:lpstr>
      <vt:lpstr>Roboto Light</vt:lpstr>
      <vt:lpstr>Office Theme</vt:lpstr>
      <vt:lpstr>Motive infoDiagram.com template</vt:lpstr>
      <vt:lpstr>Custom Design</vt:lpstr>
      <vt:lpstr>1_Office Theme</vt:lpstr>
      <vt:lpstr>PowerPoint Presentation</vt:lpstr>
      <vt:lpstr>PowerPoint Presentation</vt:lpstr>
      <vt:lpstr>AI is redefining industrial power and rewriting the rules of global competitiveness</vt:lpstr>
      <vt:lpstr>An AI divide is emerging – industrialized economies are accelerating while others risk falling further behind </vt:lpstr>
      <vt:lpstr>Africa has historically been a consumer of industrial revolutions not a shaper of them</vt:lpstr>
      <vt:lpstr>The real opportunity is not ‘catching up’ – it is reimagining the growth model</vt:lpstr>
      <vt:lpstr>Sustainable growth requires a unique regional framework that balances high-tech automation with our specific labor markets and social needs.</vt:lpstr>
      <vt:lpstr>To achieve the goal of industrialization and economic prosperity for all, indigenous talent and knowledge must anchor the AI strategy </vt:lpstr>
      <vt:lpstr>We must design industrial systems for scale and adaptability, without compromising resilience and sustainability</vt:lpstr>
      <vt:lpstr>Copying foreign industrial models will lock us into yesterday’s constraints</vt:lpstr>
      <vt:lpstr>We have a rare opportunity to bypass legacy industrial mistakes and build smart, AI-native systems from the ground up.</vt:lpstr>
      <vt:lpstr>Industrial systems that embrace a new design logic: one that favours small-scale, decentralised, and human-centred innovation</vt:lpstr>
      <vt:lpstr>Participation is not the ambition – leadership is</vt:lpstr>
      <vt:lpstr>A Critical Reality Check: AI Cannot Outrun Infrastructure</vt:lpstr>
      <vt:lpstr>Change leadership and adaptability can help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G5</dc:creator>
  <cp:lastModifiedBy>Patrick Awodu</cp:lastModifiedBy>
  <cp:revision>1271</cp:revision>
  <dcterms:created xsi:type="dcterms:W3CDTF">2020-04-27T12:22:18Z</dcterms:created>
  <dcterms:modified xsi:type="dcterms:W3CDTF">2026-03-02T23:25:05Z</dcterms:modified>
</cp:coreProperties>
</file>