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8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35.jpg" ContentType="image/jpg"/>
  <Override PartName="/ppt/media/image36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9" r:id="rId2"/>
    <p:sldMasterId id="2147483758" r:id="rId3"/>
    <p:sldMasterId id="2147483786" r:id="rId4"/>
    <p:sldMasterId id="2147483805" r:id="rId5"/>
    <p:sldMasterId id="2147483825" r:id="rId6"/>
    <p:sldMasterId id="2147483844" r:id="rId7"/>
    <p:sldMasterId id="2147483856" r:id="rId8"/>
    <p:sldMasterId id="2147483873" r:id="rId9"/>
  </p:sldMasterIdLst>
  <p:notesMasterIdLst>
    <p:notesMasterId r:id="rId47"/>
  </p:notesMasterIdLst>
  <p:sldIdLst>
    <p:sldId id="2147378527" r:id="rId10"/>
    <p:sldId id="297" r:id="rId11"/>
    <p:sldId id="590" r:id="rId12"/>
    <p:sldId id="593" r:id="rId13"/>
    <p:sldId id="2147378696" r:id="rId14"/>
    <p:sldId id="2147378698" r:id="rId15"/>
    <p:sldId id="2147378695" r:id="rId16"/>
    <p:sldId id="257" r:id="rId17"/>
    <p:sldId id="259" r:id="rId18"/>
    <p:sldId id="2147378699" r:id="rId19"/>
    <p:sldId id="2147378770" r:id="rId20"/>
    <p:sldId id="260" r:id="rId21"/>
    <p:sldId id="2147378766" r:id="rId22"/>
    <p:sldId id="261" r:id="rId23"/>
    <p:sldId id="262" r:id="rId24"/>
    <p:sldId id="263" r:id="rId25"/>
    <p:sldId id="2147378701" r:id="rId26"/>
    <p:sldId id="2147378764" r:id="rId27"/>
    <p:sldId id="2147378692" r:id="rId28"/>
    <p:sldId id="2147378742" r:id="rId29"/>
    <p:sldId id="2147378763" r:id="rId30"/>
    <p:sldId id="264" r:id="rId31"/>
    <p:sldId id="265" r:id="rId32"/>
    <p:sldId id="2147378767" r:id="rId33"/>
    <p:sldId id="266" r:id="rId34"/>
    <p:sldId id="2147378768" r:id="rId35"/>
    <p:sldId id="2147378769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147378702" r:id="rId44"/>
    <p:sldId id="2147378765" r:id="rId45"/>
    <p:sldId id="305" r:id="rId46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2E6"/>
    <a:srgbClr val="003271"/>
    <a:srgbClr val="36A4AB"/>
    <a:srgbClr val="5FBAFF"/>
    <a:srgbClr val="398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6" Type="http://schemas.openxmlformats.org/officeDocument/2006/relationships/font" Target="fonts/font29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font" Target="fonts/font27.fntdata"/><Relationship Id="rId79" Type="http://schemas.openxmlformats.org/officeDocument/2006/relationships/font" Target="fonts/font32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82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font" Target="fonts/font26.fntdata"/><Relationship Id="rId78" Type="http://schemas.openxmlformats.org/officeDocument/2006/relationships/font" Target="fonts/font31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font" Target="fonts/font3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font" Target="fonts/font28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2.fntdata"/><Relationship Id="rId57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67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57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Framework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B99B6-6A83-ACC2-56F1-285F2A388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582101-5C5F-AE51-684B-7D49F1B17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0E895-66BB-4522-E8C9-0BE637787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7B2E8-2758-2190-7F22-F3D06F481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9BD7B-460A-9D3E-FF6F-BB11BF3A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529E7-8B37-7EFB-FCFC-2362EED8F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0DD136-03E1-B136-D678-B6A318AB5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CEA31-6287-E326-3D06-86750B201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8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70B62-2F6C-26C1-493A-B4D1B9E24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DAFCF-7F63-3186-1FA1-D9268398E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445B8-2629-429F-9B5C-3D7A5C1A5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CC1B-E9E7-CFF3-7589-442D00A8D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1462-D284-5FD5-C827-82791D9B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02E89-0297-6909-2E97-722D71ED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A3A87-47FD-081D-C791-1E6714059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D40A-BA69-A43D-D1E5-06C8F1F8D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6A36-5760-9A38-806E-F6AAA436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23D46-EF3F-76BB-7577-7D48C8C75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D2183-E3A7-0B40-1D05-9CFF285A6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9D7F-6EBE-4876-8B1A-9DF6420C6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59FD-6737-4878-88EC-48143FC748A8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FF5A35-6C9E-E10B-6D83-81FC5401FE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604" y="1312752"/>
            <a:ext cx="2296460" cy="3675888"/>
          </a:xfrm>
          <a:custGeom>
            <a:avLst/>
            <a:gdLst>
              <a:gd name="connsiteX0" fmla="*/ 0 w 1913717"/>
              <a:gd name="connsiteY0" fmla="*/ 0 h 3063240"/>
              <a:gd name="connsiteX1" fmla="*/ 1913717 w 1913717"/>
              <a:gd name="connsiteY1" fmla="*/ 0 h 3063240"/>
              <a:gd name="connsiteX2" fmla="*/ 1913717 w 1913717"/>
              <a:gd name="connsiteY2" fmla="*/ 3063240 h 3063240"/>
              <a:gd name="connsiteX3" fmla="*/ 0 w 1913717"/>
              <a:gd name="connsiteY3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717" h="3063240">
                <a:moveTo>
                  <a:pt x="0" y="0"/>
                </a:moveTo>
                <a:lnTo>
                  <a:pt x="1913717" y="0"/>
                </a:lnTo>
                <a:lnTo>
                  <a:pt x="1913717" y="3063240"/>
                </a:lnTo>
                <a:lnTo>
                  <a:pt x="0" y="30632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61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ECBF-39CB-4658-8E9F-81AC4D7046C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14B7D6-D1B6-0762-0D5A-3515889C3B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11557" y="-10973"/>
            <a:ext cx="2622499" cy="2535876"/>
          </a:xfrm>
          <a:custGeom>
            <a:avLst/>
            <a:gdLst>
              <a:gd name="connsiteX0" fmla="*/ 222087 w 2185416"/>
              <a:gd name="connsiteY0" fmla="*/ 0 h 2113230"/>
              <a:gd name="connsiteX1" fmla="*/ 2185416 w 2185416"/>
              <a:gd name="connsiteY1" fmla="*/ 0 h 2113230"/>
              <a:gd name="connsiteX2" fmla="*/ 2185416 w 2185416"/>
              <a:gd name="connsiteY2" fmla="*/ 1839812 h 2113230"/>
              <a:gd name="connsiteX3" fmla="*/ 2132101 w 2185416"/>
              <a:gd name="connsiteY3" fmla="*/ 1879680 h 2113230"/>
              <a:gd name="connsiteX4" fmla="*/ 1367512 w 2185416"/>
              <a:gd name="connsiteY4" fmla="*/ 2113230 h 2113230"/>
              <a:gd name="connsiteX5" fmla="*/ 0 w 2185416"/>
              <a:gd name="connsiteY5" fmla="*/ 745719 h 2113230"/>
              <a:gd name="connsiteX6" fmla="*/ 165051 w 2185416"/>
              <a:gd name="connsiteY6" fmla="*/ 93882 h 211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5416" h="2113230">
                <a:moveTo>
                  <a:pt x="222087" y="0"/>
                </a:moveTo>
                <a:lnTo>
                  <a:pt x="2185416" y="0"/>
                </a:lnTo>
                <a:lnTo>
                  <a:pt x="2185416" y="1839812"/>
                </a:lnTo>
                <a:lnTo>
                  <a:pt x="2132101" y="1879680"/>
                </a:lnTo>
                <a:cubicBezTo>
                  <a:pt x="1913845" y="2027132"/>
                  <a:pt x="1650733" y="2113230"/>
                  <a:pt x="1367512" y="2113230"/>
                </a:cubicBezTo>
                <a:cubicBezTo>
                  <a:pt x="612256" y="2113230"/>
                  <a:pt x="0" y="1500974"/>
                  <a:pt x="0" y="745719"/>
                </a:cubicBezTo>
                <a:cubicBezTo>
                  <a:pt x="0" y="509702"/>
                  <a:pt x="59791" y="287649"/>
                  <a:pt x="165051" y="938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05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0550-D9CC-47E8-9FA0-0DA89A2AAD2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68F1BE-3F8B-7854-79D9-424D196204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35994" y="3"/>
            <a:ext cx="2794406" cy="1883120"/>
          </a:xfrm>
          <a:custGeom>
            <a:avLst/>
            <a:gdLst>
              <a:gd name="connsiteX0" fmla="*/ 53663 w 2328672"/>
              <a:gd name="connsiteY0" fmla="*/ 0 h 1569267"/>
              <a:gd name="connsiteX1" fmla="*/ 2328672 w 2328672"/>
              <a:gd name="connsiteY1" fmla="*/ 0 h 1569267"/>
              <a:gd name="connsiteX2" fmla="*/ 2328672 w 2328672"/>
              <a:gd name="connsiteY2" fmla="*/ 829422 h 1569267"/>
              <a:gd name="connsiteX3" fmla="*/ 2277838 w 2328672"/>
              <a:gd name="connsiteY3" fmla="*/ 934945 h 1569267"/>
              <a:gd name="connsiteX4" fmla="*/ 1212064 w 2328672"/>
              <a:gd name="connsiteY4" fmla="*/ 1569267 h 1569267"/>
              <a:gd name="connsiteX5" fmla="*/ 0 w 2328672"/>
              <a:gd name="connsiteY5" fmla="*/ 357204 h 1569267"/>
              <a:gd name="connsiteX6" fmla="*/ 24625 w 2328672"/>
              <a:gd name="connsiteY6" fmla="*/ 112931 h 156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672" h="1569267">
                <a:moveTo>
                  <a:pt x="53663" y="0"/>
                </a:moveTo>
                <a:lnTo>
                  <a:pt x="2328672" y="0"/>
                </a:lnTo>
                <a:lnTo>
                  <a:pt x="2328672" y="829422"/>
                </a:lnTo>
                <a:lnTo>
                  <a:pt x="2277838" y="934945"/>
                </a:lnTo>
                <a:cubicBezTo>
                  <a:pt x="2072588" y="1312776"/>
                  <a:pt x="1672279" y="1569267"/>
                  <a:pt x="1212064" y="1569267"/>
                </a:cubicBezTo>
                <a:cubicBezTo>
                  <a:pt x="542660" y="1569267"/>
                  <a:pt x="0" y="1026608"/>
                  <a:pt x="0" y="357204"/>
                </a:cubicBezTo>
                <a:cubicBezTo>
                  <a:pt x="0" y="273529"/>
                  <a:pt x="8479" y="191833"/>
                  <a:pt x="24625" y="112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11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B1C8-BE73-463A-8304-C36C30E922B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30" y="228600"/>
            <a:ext cx="1077197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5A58ED-7D42-A120-24A1-6A7DE48741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630" y="-29774"/>
            <a:ext cx="3644460" cy="3661771"/>
          </a:xfrm>
          <a:custGeom>
            <a:avLst/>
            <a:gdLst>
              <a:gd name="connsiteX0" fmla="*/ 0 w 3037050"/>
              <a:gd name="connsiteY0" fmla="*/ 0 h 3051476"/>
              <a:gd name="connsiteX1" fmla="*/ 2622195 w 3037050"/>
              <a:gd name="connsiteY1" fmla="*/ 0 h 3051476"/>
              <a:gd name="connsiteX2" fmla="*/ 2716625 w 3037050"/>
              <a:gd name="connsiteY2" fmla="*/ 126280 h 3051476"/>
              <a:gd name="connsiteX3" fmla="*/ 3037050 w 3037050"/>
              <a:gd name="connsiteY3" fmla="*/ 1175279 h 3051476"/>
              <a:gd name="connsiteX4" fmla="*/ 1160853 w 3037050"/>
              <a:gd name="connsiteY4" fmla="*/ 3051476 h 3051476"/>
              <a:gd name="connsiteX5" fmla="*/ 111854 w 3037050"/>
              <a:gd name="connsiteY5" fmla="*/ 2731050 h 3051476"/>
              <a:gd name="connsiteX6" fmla="*/ 0 w 3037050"/>
              <a:gd name="connsiteY6" fmla="*/ 2647408 h 305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7050" h="3051476">
                <a:moveTo>
                  <a:pt x="0" y="0"/>
                </a:moveTo>
                <a:lnTo>
                  <a:pt x="2622195" y="0"/>
                </a:lnTo>
                <a:lnTo>
                  <a:pt x="2716625" y="126280"/>
                </a:lnTo>
                <a:cubicBezTo>
                  <a:pt x="2918925" y="425723"/>
                  <a:pt x="3037050" y="786706"/>
                  <a:pt x="3037050" y="1175279"/>
                </a:cubicBezTo>
                <a:cubicBezTo>
                  <a:pt x="3037050" y="2211474"/>
                  <a:pt x="2197048" y="3051476"/>
                  <a:pt x="1160853" y="3051476"/>
                </a:cubicBezTo>
                <a:cubicBezTo>
                  <a:pt x="772280" y="3051476"/>
                  <a:pt x="411297" y="2933351"/>
                  <a:pt x="111854" y="2731050"/>
                </a:cubicBezTo>
                <a:lnTo>
                  <a:pt x="0" y="26474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47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B548C-74F2-42D4-9737-67F51819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D77B-7E9C-4EE4-A3AD-591073A5436F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10706-752E-4A81-B8BE-8BB6554A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71BBD-1193-468B-9C44-750A6A7E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251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386B-9893-411E-B161-CF34973B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8FFB-A7E3-4403-82F1-8C4EB11C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BC99-0782-43D8-A122-25D2FF78D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AD575-40CE-408F-AA63-FF6EF1EB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8C6-5A12-4D12-A740-576CA436BCD0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4F5F4-3006-42CB-BED1-ED999B4D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6C014-F282-4C70-AEC5-A1F69163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3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E556-513B-4E05-8434-2ACB5260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0EDB3-FECD-4BD4-ABDD-D8A0239A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149C-2876-40DA-9A28-5F52F89AF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1E84C-17E7-4EFD-BC19-ED93498F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980-245E-41B8-8AA8-290444F5C2ED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AE1FF-887A-4225-89B6-A5C50965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A7F7-F3A4-44F1-9824-C5D4C71B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54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901E-C25B-4F6C-AFD3-E1D925BB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7771B-BBBD-4AB7-ABDA-EFD880EBC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346F-61AB-464D-AA4B-9827073C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3FED-7E64-496B-9063-D1713D9F1D72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79426-0613-4B34-ABFE-9BB31089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87B5-6E07-4B0E-BD91-3CA174DF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77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BE84D-1E89-4567-8869-38F5C6F64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D80D0-01C4-43C1-92AB-8F048045C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E5C3-AC26-4B27-81EE-45A958E6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F00B-E6BC-49F5-8090-7CC7F114E520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AF3C-C18F-4392-A46F-9F7A5192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5BAB-CBCC-4E08-8CCA-DAB79F46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325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8734" y="1191320"/>
            <a:ext cx="13632960" cy="3284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1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98720" y="4534600"/>
            <a:ext cx="13632960" cy="126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78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618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98720" y="3441360"/>
            <a:ext cx="13632960" cy="134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59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66665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6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6399840" cy="546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731297" lvl="0" indent="-5078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40"/>
            </a:lvl1pPr>
            <a:lvl2pPr marL="1462594" lvl="1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2pPr>
            <a:lvl3pPr marL="2193890" lvl="2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3pPr>
            <a:lvl4pPr marL="2925187" lvl="3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4pPr>
            <a:lvl5pPr marL="3656484" lvl="4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5pPr>
            <a:lvl6pPr marL="4387782" lvl="5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6pPr>
            <a:lvl7pPr marL="5119079" lvl="6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7pPr>
            <a:lvl8pPr marL="5850376" lvl="7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8pPr>
            <a:lvl9pPr marL="6581672" lvl="8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731840" y="1843960"/>
            <a:ext cx="6399840" cy="546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731297" lvl="0" indent="-5078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40"/>
            </a:lvl1pPr>
            <a:lvl2pPr marL="1462594" lvl="1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2pPr>
            <a:lvl3pPr marL="2193890" lvl="2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3pPr>
            <a:lvl4pPr marL="2925187" lvl="3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4pPr>
            <a:lvl5pPr marL="3656484" lvl="4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5pPr>
            <a:lvl6pPr marL="4387782" lvl="5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6pPr>
            <a:lvl7pPr marL="5119079" lvl="6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7pPr>
            <a:lvl8pPr marL="5850376" lvl="7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8pPr>
            <a:lvl9pPr marL="6581672" lvl="8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24781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98721" y="888960"/>
            <a:ext cx="4492800" cy="1209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839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98721" y="2223360"/>
            <a:ext cx="4492800" cy="5087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731297" lvl="0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1pPr>
            <a:lvl2pPr marL="1462594" lvl="1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2pPr>
            <a:lvl3pPr marL="2193890" lvl="2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3pPr>
            <a:lvl4pPr marL="2925187" lvl="3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4pPr>
            <a:lvl5pPr marL="3656484" lvl="4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5pPr>
            <a:lvl6pPr marL="4387782" lvl="5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6pPr>
            <a:lvl7pPr marL="5119079" lvl="6" indent="-48753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20"/>
            </a:lvl7pPr>
            <a:lvl8pPr marL="5850376" lvl="7" indent="-48753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920"/>
            </a:lvl8pPr>
            <a:lvl9pPr marL="6581672" lvl="8" indent="-48753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92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08772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84400" y="720240"/>
            <a:ext cx="10188480" cy="6545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679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3825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6242" tIns="146242" rIns="146242" bIns="14624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7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24800" y="1973080"/>
            <a:ext cx="6472320" cy="2371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24800" y="4484920"/>
            <a:ext cx="6472320" cy="197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5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903200" y="1158520"/>
            <a:ext cx="6139200" cy="5912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731297" lvl="0" indent="-54847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2594" lvl="1" indent="-5078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193890" lvl="2" indent="-5078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925187" lvl="3" indent="-5078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656484" lvl="4" indent="-5078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387782" lvl="5" indent="-5078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119079" lvl="6" indent="-5078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850376" lvl="7" indent="-5078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581672" lvl="8" indent="-5078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6052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98721" y="6768920"/>
            <a:ext cx="9598080" cy="968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731297" lvl="0" indent="-3656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7300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98720" y="1769800"/>
            <a:ext cx="13632960" cy="31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19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98720" y="5043560"/>
            <a:ext cx="13632960" cy="208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731297" lvl="0" indent="-54847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2594" lvl="1" indent="-5078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193890" lvl="2" indent="-5078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925187" lvl="3" indent="-5078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656484" lvl="4" indent="-5078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387782" lvl="5" indent="-5078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119079" lvl="6" indent="-5078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850376" lvl="7" indent="-5078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581672" lvl="8" indent="-5078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60583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79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DC0CD36-5FF7-4F6D-9634-47F8BD77990C}"/>
              </a:ext>
            </a:extLst>
          </p:cNvPr>
          <p:cNvSpPr/>
          <p:nvPr userDrawn="1"/>
        </p:nvSpPr>
        <p:spPr>
          <a:xfrm>
            <a:off x="13389244" y="7600282"/>
            <a:ext cx="531024" cy="508446"/>
          </a:xfrm>
          <a:prstGeom prst="rect">
            <a:avLst/>
          </a:prstGeom>
          <a:solidFill>
            <a:srgbClr val="A5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3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9F85E-01AE-4F1E-BDAC-D3C1BDCF9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8133" y="2062681"/>
            <a:ext cx="8294137" cy="4533383"/>
          </a:xfrm>
        </p:spPr>
        <p:txBody>
          <a:bodyPr lIns="720000" rIns="720000" anchor="ctr">
            <a:normAutofit/>
          </a:bodyPr>
          <a:lstStyle>
            <a:lvl1pPr marL="0" indent="0" algn="ctr">
              <a:buFontTx/>
              <a:buNone/>
              <a:defRPr sz="2159"/>
            </a:lvl1pPr>
          </a:lstStyle>
          <a:p>
            <a:pPr lvl="0"/>
            <a:r>
              <a:rPr lang="en-US"/>
              <a:t>Edit Master text styles</a:t>
            </a:r>
            <a:endParaRPr lang="en-IN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823CA8-21DD-4E36-B418-2019829B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62572" y="7722307"/>
            <a:ext cx="586768" cy="300143"/>
          </a:xfrm>
        </p:spPr>
        <p:txBody>
          <a:bodyPr>
            <a:noAutofit/>
          </a:bodyPr>
          <a:lstStyle>
            <a:lvl1pPr algn="ctr">
              <a:defRPr sz="144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DFD38-3618-68CE-A9A0-4316E5DE349C}"/>
              </a:ext>
            </a:extLst>
          </p:cNvPr>
          <p:cNvSpPr/>
          <p:nvPr userDrawn="1"/>
        </p:nvSpPr>
        <p:spPr>
          <a:xfrm>
            <a:off x="-107051" y="8095744"/>
            <a:ext cx="14832608" cy="133856"/>
          </a:xfrm>
          <a:prstGeom prst="rect">
            <a:avLst/>
          </a:prstGeom>
          <a:solidFill>
            <a:srgbClr val="1F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87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493DD-120F-5B28-C750-CEF391398FE0}"/>
              </a:ext>
            </a:extLst>
          </p:cNvPr>
          <p:cNvSpPr txBox="1"/>
          <p:nvPr userDrawn="1"/>
        </p:nvSpPr>
        <p:spPr>
          <a:xfrm>
            <a:off x="1218394" y="7737354"/>
            <a:ext cx="86618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34C8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Discovering &amp; Choosing a Career Path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| A Framework-Driven Journey </a:t>
            </a:r>
          </a:p>
        </p:txBody>
      </p:sp>
    </p:spTree>
    <p:extLst>
      <p:ext uri="{BB962C8B-B14F-4D97-AF65-F5344CB8AC3E}">
        <p14:creationId xmlns:p14="http://schemas.microsoft.com/office/powerpoint/2010/main" val="24593553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Pr>
        <a:solidFill>
          <a:srgbClr val="2A3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DC0CD36-5FF7-4F6D-9634-47F8BD77990C}"/>
              </a:ext>
            </a:extLst>
          </p:cNvPr>
          <p:cNvSpPr/>
          <p:nvPr userDrawn="1"/>
        </p:nvSpPr>
        <p:spPr>
          <a:xfrm>
            <a:off x="13389244" y="7602022"/>
            <a:ext cx="531024" cy="508446"/>
          </a:xfrm>
          <a:prstGeom prst="rect">
            <a:avLst/>
          </a:prstGeom>
          <a:solidFill>
            <a:srgbClr val="F89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" y="8113051"/>
            <a:ext cx="14630400" cy="17281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823CA8-21DD-4E36-B418-2019829B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62572" y="7724048"/>
            <a:ext cx="586768" cy="300143"/>
          </a:xfrm>
        </p:spPr>
        <p:txBody>
          <a:bodyPr>
            <a:noAutofit/>
          </a:bodyPr>
          <a:lstStyle>
            <a:lvl1pPr algn="ctr">
              <a:defRPr sz="144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7DF5F0-1425-DBA0-2387-CADEC3976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119" b="32119"/>
          <a:stretch/>
        </p:blipFill>
        <p:spPr>
          <a:xfrm>
            <a:off x="386084" y="7642802"/>
            <a:ext cx="831169" cy="2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250" y="2386611"/>
            <a:ext cx="5042864" cy="2633995"/>
          </a:xfrm>
        </p:spPr>
        <p:txBody>
          <a:bodyPr anchor="t">
            <a:noAutofit/>
          </a:bodyPr>
          <a:lstStyle>
            <a:lvl1pPr algn="l">
              <a:defRPr lang="en-US" sz="7919" b="1" kern="1200" smtClean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249" y="5497354"/>
            <a:ext cx="5021222" cy="917328"/>
          </a:xfrm>
        </p:spPr>
        <p:txBody>
          <a:bodyPr>
            <a:noAutofit/>
          </a:bodyPr>
          <a:lstStyle>
            <a:lvl1pPr marL="0" indent="0" algn="l">
              <a:buNone/>
              <a:defRPr lang="en-US" sz="3359" b="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73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AA292E0-96DA-8D12-8A11-E1B3DAAABA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25248" y="831235"/>
            <a:ext cx="5042864" cy="739836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303025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78" b="0" i="0">
                <a:solidFill>
                  <a:srgbClr val="00485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99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88EB-3D9A-CC47-A7ED-5363EBAD411A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55504BD-3B82-16B8-2115-FF4198D314EC}"/>
              </a:ext>
            </a:extLst>
          </p:cNvPr>
          <p:cNvSpPr txBox="1">
            <a:spLocks/>
          </p:cNvSpPr>
          <p:nvPr userDrawn="1"/>
        </p:nvSpPr>
        <p:spPr>
          <a:xfrm>
            <a:off x="10777728" y="7653531"/>
            <a:ext cx="336499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NG" sz="1600" smtClean="0">
                <a:solidFill>
                  <a:srgbClr val="279858"/>
                </a:solidFill>
                <a:latin typeface="+mn-lt"/>
              </a:rPr>
              <a:pPr/>
              <a:t>‹#›</a:t>
            </a:fld>
            <a:endParaRPr lang="en-NG" sz="1600" dirty="0">
              <a:solidFill>
                <a:srgbClr val="279858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0D2DCE-31C9-FA3C-BCD0-CCBCBCCFF0C7}"/>
              </a:ext>
            </a:extLst>
          </p:cNvPr>
          <p:cNvSpPr/>
          <p:nvPr userDrawn="1"/>
        </p:nvSpPr>
        <p:spPr>
          <a:xfrm>
            <a:off x="13861423" y="7561450"/>
            <a:ext cx="430381" cy="430381"/>
          </a:xfrm>
          <a:prstGeom prst="ellipse">
            <a:avLst/>
          </a:prstGeom>
          <a:noFill/>
          <a:ln w="12700">
            <a:solidFill>
              <a:srgbClr val="27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879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084DB25-F29F-9994-2192-F38775CB0F72}"/>
              </a:ext>
            </a:extLst>
          </p:cNvPr>
          <p:cNvSpPr txBox="1"/>
          <p:nvPr userDrawn="1"/>
        </p:nvSpPr>
        <p:spPr>
          <a:xfrm>
            <a:off x="1948564" y="7780886"/>
            <a:ext cx="5854823" cy="192868"/>
          </a:xfrm>
          <a:prstGeom prst="rect">
            <a:avLst/>
          </a:prstGeom>
        </p:spPr>
        <p:txBody>
          <a:bodyPr vert="horz" wrap="square" lIns="0" tIns="20315" rIns="0" bIns="0" rtlCol="0">
            <a:spAutoFit/>
          </a:bodyPr>
          <a:lstStyle/>
          <a:p>
            <a:pPr marL="20315">
              <a:lnSpc>
                <a:spcPct val="100000"/>
              </a:lnSpc>
              <a:spcBef>
                <a:spcPts val="160"/>
              </a:spcBef>
            </a:pPr>
            <a:r>
              <a:rPr lang="en-GB" sz="1120" spc="-32" dirty="0">
                <a:solidFill>
                  <a:schemeClr val="tx1">
                    <a:lumMod val="85000"/>
                    <a:lumOff val="15000"/>
                  </a:schemeClr>
                </a:solidFill>
                <a:latin typeface="Carlito"/>
                <a:cs typeface="Carlito"/>
              </a:rPr>
              <a:t>Building an Intrapreneurial Culture of Innovation for Business Competitiveness</a:t>
            </a:r>
            <a:endParaRPr sz="1120" dirty="0">
              <a:solidFill>
                <a:schemeClr val="tx1">
                  <a:lumMod val="85000"/>
                  <a:lumOff val="15000"/>
                </a:schemeClr>
              </a:solidFill>
              <a:latin typeface="Carlito"/>
              <a:cs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EA208-D8C9-BD34-11B6-CF573D398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7" y="7711063"/>
            <a:ext cx="301739" cy="353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78CAC-4176-0DBA-CFDF-26C9AC701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0" y="7755023"/>
            <a:ext cx="609600" cy="2039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886F7F-62F2-6D9A-FF16-DC342B138CF5}"/>
              </a:ext>
            </a:extLst>
          </p:cNvPr>
          <p:cNvCxnSpPr/>
          <p:nvPr userDrawn="1"/>
        </p:nvCxnSpPr>
        <p:spPr>
          <a:xfrm>
            <a:off x="1219200" y="7678703"/>
            <a:ext cx="0" cy="386308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180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CB384-DD43-45C5-8684-005983F360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4630400" cy="822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" y="7692710"/>
            <a:ext cx="14630404" cy="253333"/>
            <a:chOff x="0" y="6410590"/>
            <a:chExt cx="12188826" cy="21111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10590"/>
              <a:ext cx="3150897" cy="2111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757" y="6410590"/>
              <a:ext cx="3150897" cy="2111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654" y="6410590"/>
              <a:ext cx="3150897" cy="2111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51"/>
            <a:stretch/>
          </p:blipFill>
          <p:spPr>
            <a:xfrm>
              <a:off x="9412412" y="6410590"/>
              <a:ext cx="2776414" cy="211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122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941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0B9E0-AE2F-D077-4E63-0124586A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6FB-F17A-4609-B911-116C24A3BDB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74A7D-FC84-2729-D019-8388CFF2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AAFFF-AA85-F48C-060F-6EA4BF82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0E0-1C43-4811-93CD-59CAECD5A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01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0311016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7405047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0869379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6013864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93154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530860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0912743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7785672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4097815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8269064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75739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6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27" indent="0" algn="ctr">
              <a:buNone/>
              <a:defRPr sz="2400"/>
            </a:lvl2pPr>
            <a:lvl3pPr marL="1097252" indent="0" algn="ctr">
              <a:buNone/>
              <a:defRPr sz="2160"/>
            </a:lvl3pPr>
            <a:lvl4pPr marL="1645879" indent="0" algn="ctr">
              <a:buNone/>
              <a:defRPr sz="1920"/>
            </a:lvl4pPr>
            <a:lvl5pPr marL="2194505" indent="0" algn="ctr">
              <a:buNone/>
              <a:defRPr sz="1920"/>
            </a:lvl5pPr>
            <a:lvl6pPr marL="2743132" indent="0" algn="ctr">
              <a:buNone/>
              <a:defRPr sz="1920"/>
            </a:lvl6pPr>
            <a:lvl7pPr marL="3291757" indent="0" algn="ctr">
              <a:buNone/>
              <a:defRPr sz="1920"/>
            </a:lvl7pPr>
            <a:lvl8pPr marL="3840384" indent="0" algn="ctr">
              <a:buNone/>
              <a:defRPr sz="1920"/>
            </a:lvl8pPr>
            <a:lvl9pPr marL="4389011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97350"/>
      </p:ext>
    </p:extLst>
  </p:cSld>
  <p:clrMapOvr>
    <a:masterClrMapping/>
  </p:clrMapOvr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366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9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8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52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1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75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01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81476"/>
      </p:ext>
    </p:extLst>
  </p:cSld>
  <p:clrMapOvr>
    <a:masterClrMapping/>
  </p:clrMapOvr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64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8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0" b="1"/>
            </a:lvl2pPr>
            <a:lvl3pPr marL="1097252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7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1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8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0" b="1"/>
            </a:lvl2pPr>
            <a:lvl3pPr marL="1097252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7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1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35142"/>
      </p:ext>
    </p:extLst>
  </p:cSld>
  <p:clrMapOvr>
    <a:masterClrMapping/>
  </p:clrMapOvr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84669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39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0">
            <a:extLst>
              <a:ext uri="{FF2B5EF4-FFF2-40B4-BE49-F238E27FC236}">
                <a16:creationId xmlns:a16="http://schemas.microsoft.com/office/drawing/2014/main" id="{32BDB775-BB97-E0E5-244E-942A0FF1D003}"/>
              </a:ext>
            </a:extLst>
          </p:cNvPr>
          <p:cNvSpPr/>
          <p:nvPr userDrawn="1"/>
        </p:nvSpPr>
        <p:spPr>
          <a:xfrm>
            <a:off x="388470" y="729980"/>
            <a:ext cx="13140829" cy="631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901"/>
              </a:lnSpc>
            </a:pPr>
            <a:endParaRPr lang="en-US" sz="3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051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27" indent="0">
              <a:buNone/>
              <a:defRPr sz="1680"/>
            </a:lvl2pPr>
            <a:lvl3pPr marL="1097252" indent="0">
              <a:buNone/>
              <a:defRPr sz="1440"/>
            </a:lvl3pPr>
            <a:lvl4pPr marL="1645879" indent="0">
              <a:buNone/>
              <a:defRPr sz="1200"/>
            </a:lvl4pPr>
            <a:lvl5pPr marL="2194505" indent="0">
              <a:buNone/>
              <a:defRPr sz="1200"/>
            </a:lvl5pPr>
            <a:lvl6pPr marL="2743132" indent="0">
              <a:buNone/>
              <a:defRPr sz="1200"/>
            </a:lvl6pPr>
            <a:lvl7pPr marL="3291757" indent="0">
              <a:buNone/>
              <a:defRPr sz="1200"/>
            </a:lvl7pPr>
            <a:lvl8pPr marL="3840384" indent="0">
              <a:buNone/>
              <a:defRPr sz="1200"/>
            </a:lvl8pPr>
            <a:lvl9pPr marL="438901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94235"/>
      </p:ext>
    </p:extLst>
  </p:cSld>
  <p:clrMapOvr>
    <a:masterClrMapping/>
  </p:clrMapOvr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27" indent="0">
              <a:buNone/>
              <a:defRPr sz="3360"/>
            </a:lvl2pPr>
            <a:lvl3pPr marL="1097252" indent="0">
              <a:buNone/>
              <a:defRPr sz="2880"/>
            </a:lvl3pPr>
            <a:lvl4pPr marL="1645879" indent="0">
              <a:buNone/>
              <a:defRPr sz="2400"/>
            </a:lvl4pPr>
            <a:lvl5pPr marL="2194505" indent="0">
              <a:buNone/>
              <a:defRPr sz="2400"/>
            </a:lvl5pPr>
            <a:lvl6pPr marL="2743132" indent="0">
              <a:buNone/>
              <a:defRPr sz="2400"/>
            </a:lvl6pPr>
            <a:lvl7pPr marL="3291757" indent="0">
              <a:buNone/>
              <a:defRPr sz="2400"/>
            </a:lvl7pPr>
            <a:lvl8pPr marL="3840384" indent="0">
              <a:buNone/>
              <a:defRPr sz="2400"/>
            </a:lvl8pPr>
            <a:lvl9pPr marL="4389011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27" indent="0">
              <a:buNone/>
              <a:defRPr sz="1680"/>
            </a:lvl2pPr>
            <a:lvl3pPr marL="1097252" indent="0">
              <a:buNone/>
              <a:defRPr sz="1440"/>
            </a:lvl3pPr>
            <a:lvl4pPr marL="1645879" indent="0">
              <a:buNone/>
              <a:defRPr sz="1200"/>
            </a:lvl4pPr>
            <a:lvl5pPr marL="2194505" indent="0">
              <a:buNone/>
              <a:defRPr sz="1200"/>
            </a:lvl5pPr>
            <a:lvl6pPr marL="2743132" indent="0">
              <a:buNone/>
              <a:defRPr sz="1200"/>
            </a:lvl6pPr>
            <a:lvl7pPr marL="3291757" indent="0">
              <a:buNone/>
              <a:defRPr sz="1200"/>
            </a:lvl7pPr>
            <a:lvl8pPr marL="3840384" indent="0">
              <a:buNone/>
              <a:defRPr sz="1200"/>
            </a:lvl8pPr>
            <a:lvl9pPr marL="438901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42828"/>
      </p:ext>
    </p:extLst>
  </p:cSld>
  <p:clrMapOvr>
    <a:masterClrMapping/>
  </p:clrMapOvr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08645"/>
      </p:ext>
    </p:extLst>
  </p:cSld>
  <p:clrMapOvr>
    <a:masterClrMapping/>
  </p:clrMapOvr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2"/>
            <a:ext cx="3154680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2"/>
            <a:ext cx="9281160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28"/>
      </p:ext>
    </p:extLst>
  </p:cSld>
  <p:clrMapOvr>
    <a:masterClrMapping/>
  </p:clrMapOvr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- lef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93" y="1642336"/>
            <a:ext cx="7356898" cy="5732048"/>
          </a:xfrm>
        </p:spPr>
        <p:txBody>
          <a:bodyPr>
            <a:normAutofit/>
          </a:bodyPr>
          <a:lstStyle>
            <a:lvl1pPr>
              <a:defRPr sz="1440"/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7BAF5F-EE1D-174C-B07C-A17EFC5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3" y="242575"/>
            <a:ext cx="7356898" cy="6996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C708BE-F85A-6B40-8AC8-08EC77C9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8724" y="7737905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819107-602B-2F41-BF12-A0B79042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763" y="7790783"/>
            <a:ext cx="445243" cy="33239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fld id="{96E69268-9C8B-4EBF-A9EE-DC5DC2D48DC3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38F22D39-8913-6B4B-896F-3A04399FE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44624" y="7737905"/>
            <a:ext cx="1771578" cy="438150"/>
          </a:xfrm>
        </p:spPr>
        <p:txBody>
          <a:bodyPr anchor="ctr">
            <a:noAutofit/>
          </a:bodyPr>
          <a:lstStyle>
            <a:lvl1pPr algn="ctr">
              <a:buNone/>
              <a:defRPr sz="1080"/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D11112-BED7-D24D-9AE6-AD879ADF479A}"/>
              </a:ext>
            </a:extLst>
          </p:cNvPr>
          <p:cNvGrpSpPr/>
          <p:nvPr userDrawn="1"/>
        </p:nvGrpSpPr>
        <p:grpSpPr>
          <a:xfrm>
            <a:off x="3636752" y="1121270"/>
            <a:ext cx="737183" cy="135200"/>
            <a:chOff x="2926060" y="1048069"/>
            <a:chExt cx="614157" cy="1126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50024F-32A4-974D-A95C-1770049358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26060" y="1052736"/>
              <a:ext cx="108000" cy="10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1">
                <a:latin typeface="Segoe UI" panose="020B050204020402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923C73-43FB-3349-82BD-17FB3356EA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094779" y="104806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1">
                <a:latin typeface="Segoe UI" panose="020B050204020402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BDB0CB-9699-2E4C-A362-978D710D94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63498" y="1048069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1">
                <a:latin typeface="Segoe UI" panose="020B05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1989F0-F899-E24F-B02A-2CD264B284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32217" y="1048069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1">
                <a:latin typeface="Segoe UI" panose="020B050204020402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C8A9E-6904-884A-AEB3-4FB5103D4B7F}"/>
              </a:ext>
            </a:extLst>
          </p:cNvPr>
          <p:cNvSpPr/>
          <p:nvPr userDrawn="1"/>
        </p:nvSpPr>
        <p:spPr>
          <a:xfrm>
            <a:off x="326896" y="7571184"/>
            <a:ext cx="6049576" cy="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>
              <a:latin typeface="Segoe UI" panose="020B0502040204020203" pitchFamily="34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id="{D40B196B-B85E-1645-A5D3-581BD36C1337}"/>
              </a:ext>
            </a:extLst>
          </p:cNvPr>
          <p:cNvSpPr/>
          <p:nvPr userDrawn="1"/>
        </p:nvSpPr>
        <p:spPr>
          <a:xfrm rot="1800000">
            <a:off x="7929109" y="1368450"/>
            <a:ext cx="2270658" cy="2270068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>
              <a:latin typeface="Segoe UI" panose="020B0502040204020203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id="{79D6E8B7-4CF3-0145-8018-D3F5D75404FA}"/>
              </a:ext>
            </a:extLst>
          </p:cNvPr>
          <p:cNvSpPr/>
          <p:nvPr userDrawn="1"/>
        </p:nvSpPr>
        <p:spPr>
          <a:xfrm rot="1800000">
            <a:off x="8485284" y="1616838"/>
            <a:ext cx="661405" cy="661232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>
              <a:latin typeface="Segoe UI" panose="020B0502040204020203" pitchFamily="34" charset="0"/>
            </a:endParaRPr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id="{8096E99A-35B0-9144-AF36-F5435332FCD3}"/>
              </a:ext>
            </a:extLst>
          </p:cNvPr>
          <p:cNvSpPr/>
          <p:nvPr userDrawn="1"/>
        </p:nvSpPr>
        <p:spPr>
          <a:xfrm rot="1800000" flipV="1">
            <a:off x="7957359" y="1668282"/>
            <a:ext cx="283924" cy="283848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>
              <a:latin typeface="Segoe UI" panose="020B0502040204020203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:a16="http://schemas.microsoft.com/office/drawing/2014/main" id="{715E4DC0-8BBD-9D41-A2B7-919BC923BC0A}"/>
              </a:ext>
            </a:extLst>
          </p:cNvPr>
          <p:cNvSpPr/>
          <p:nvPr userDrawn="1"/>
        </p:nvSpPr>
        <p:spPr>
          <a:xfrm rot="1800000" flipV="1">
            <a:off x="9243124" y="1303868"/>
            <a:ext cx="191989" cy="191939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842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48E425F-C023-4C00-A5AF-1B85CE03F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9550" y="2068588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F241702-A46F-4C0B-AAB1-EFC88E8733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550" y="4747240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596DF6-2B52-41EA-B12D-5F8E540FF3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42182" y="4747240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7409B57-FF99-4192-A26B-1709409D1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182" y="2068588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3604526" y="7628057"/>
            <a:ext cx="533428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56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87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88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97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D5A062-3B7C-48EF-AB02-DA2D4BC52D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2" y="0"/>
            <a:ext cx="14627174" cy="8229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5A48932-8BF6-45C0-9966-DB1F30B134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0342" y="2399176"/>
            <a:ext cx="2055230" cy="2054693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7715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D5A062-3B7C-48EF-AB02-DA2D4BC52D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2" y="0"/>
            <a:ext cx="14627174" cy="8229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5A48932-8BF6-45C0-9966-DB1F30B134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0341" y="2399174"/>
            <a:ext cx="2055230" cy="2054693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36298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3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11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99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0"/>
          </a:xfrm>
        </p:spPr>
        <p:txBody>
          <a:bodyPr anchor="t"/>
          <a:lstStyle>
            <a:lvl1pPr algn="l">
              <a:defRPr sz="63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1pPr>
            <a:lvl2pPr marL="73139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278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2194176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4pPr>
            <a:lvl5pPr marL="292556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5pPr>
            <a:lvl6pPr marL="365696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6pPr>
            <a:lvl7pPr marL="4388352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7pPr>
            <a:lvl8pPr marL="5119744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8pPr>
            <a:lvl9pPr marL="5851136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039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3"/>
            <a:ext cx="6461760" cy="5431156"/>
          </a:xfrm>
        </p:spPr>
        <p:txBody>
          <a:bodyPr/>
          <a:lstStyle>
            <a:lvl1pPr>
              <a:defRPr sz="4440"/>
            </a:lvl1pPr>
            <a:lvl2pPr>
              <a:defRPr sz="3840"/>
            </a:lvl2pPr>
            <a:lvl3pPr>
              <a:defRPr sz="324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3"/>
            <a:ext cx="6461760" cy="5431156"/>
          </a:xfrm>
        </p:spPr>
        <p:txBody>
          <a:bodyPr/>
          <a:lstStyle>
            <a:lvl1pPr>
              <a:defRPr sz="4440"/>
            </a:lvl1pPr>
            <a:lvl2pPr>
              <a:defRPr sz="3840"/>
            </a:lvl2pPr>
            <a:lvl3pPr>
              <a:defRPr sz="324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16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0" cy="767716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392" indent="0">
              <a:buNone/>
              <a:defRPr sz="3240" b="1"/>
            </a:lvl2pPr>
            <a:lvl3pPr marL="1462784" indent="0">
              <a:buNone/>
              <a:defRPr sz="2880" b="1"/>
            </a:lvl3pPr>
            <a:lvl4pPr marL="2194176" indent="0">
              <a:buNone/>
              <a:defRPr sz="2520" b="1"/>
            </a:lvl4pPr>
            <a:lvl5pPr marL="2925568" indent="0">
              <a:buNone/>
              <a:defRPr sz="2520" b="1"/>
            </a:lvl5pPr>
            <a:lvl6pPr marL="3656960" indent="0">
              <a:buNone/>
              <a:defRPr sz="2520" b="1"/>
            </a:lvl6pPr>
            <a:lvl7pPr marL="4388352" indent="0">
              <a:buNone/>
              <a:defRPr sz="2520" b="1"/>
            </a:lvl7pPr>
            <a:lvl8pPr marL="5119744" indent="0">
              <a:buNone/>
              <a:defRPr sz="2520" b="1"/>
            </a:lvl8pPr>
            <a:lvl9pPr marL="5851136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3840"/>
            </a:lvl1pPr>
            <a:lvl2pPr>
              <a:defRPr sz="3240"/>
            </a:lvl2pPr>
            <a:lvl3pPr>
              <a:defRPr sz="288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7"/>
            <a:ext cx="6466840" cy="767716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392" indent="0">
              <a:buNone/>
              <a:defRPr sz="3240" b="1"/>
            </a:lvl2pPr>
            <a:lvl3pPr marL="1462784" indent="0">
              <a:buNone/>
              <a:defRPr sz="2880" b="1"/>
            </a:lvl3pPr>
            <a:lvl4pPr marL="2194176" indent="0">
              <a:buNone/>
              <a:defRPr sz="2520" b="1"/>
            </a:lvl4pPr>
            <a:lvl5pPr marL="2925568" indent="0">
              <a:buNone/>
              <a:defRPr sz="2520" b="1"/>
            </a:lvl5pPr>
            <a:lvl6pPr marL="3656960" indent="0">
              <a:buNone/>
              <a:defRPr sz="2520" b="1"/>
            </a:lvl6pPr>
            <a:lvl7pPr marL="4388352" indent="0">
              <a:buNone/>
              <a:defRPr sz="2520" b="1"/>
            </a:lvl7pPr>
            <a:lvl8pPr marL="5119744" indent="0">
              <a:buNone/>
              <a:defRPr sz="2520" b="1"/>
            </a:lvl8pPr>
            <a:lvl9pPr marL="5851136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3840"/>
            </a:lvl1pPr>
            <a:lvl2pPr>
              <a:defRPr sz="3240"/>
            </a:lvl2pPr>
            <a:lvl3pPr>
              <a:defRPr sz="288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7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3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560"/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1" y="7627623"/>
            <a:ext cx="4632960" cy="438150"/>
          </a:xfrm>
        </p:spPr>
        <p:txBody>
          <a:bodyPr/>
          <a:lstStyle>
            <a:lvl1pPr algn="r">
              <a:defRPr sz="156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57286" y="485335"/>
            <a:ext cx="573113" cy="541762"/>
          </a:xfrm>
          <a:solidFill>
            <a:schemeClr val="accent4"/>
          </a:solidFill>
        </p:spPr>
        <p:txBody>
          <a:bodyPr/>
          <a:lstStyle>
            <a:lvl1pPr algn="ctr">
              <a:defRPr sz="168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85335"/>
            <a:ext cx="200518" cy="54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</p:spTree>
    <p:extLst>
      <p:ext uri="{BB962C8B-B14F-4D97-AF65-F5344CB8AC3E}">
        <p14:creationId xmlns:p14="http://schemas.microsoft.com/office/powerpoint/2010/main" val="2467921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ngths And Weak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3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560"/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1" y="7627623"/>
            <a:ext cx="4632960" cy="438150"/>
          </a:xfrm>
        </p:spPr>
        <p:txBody>
          <a:bodyPr/>
          <a:lstStyle>
            <a:lvl1pPr algn="r">
              <a:defRPr sz="156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57286" y="485335"/>
            <a:ext cx="573113" cy="541762"/>
          </a:xfrm>
          <a:solidFill>
            <a:schemeClr val="accent4"/>
          </a:solidFill>
        </p:spPr>
        <p:txBody>
          <a:bodyPr/>
          <a:lstStyle>
            <a:lvl1pPr algn="ctr">
              <a:defRPr sz="168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85335"/>
            <a:ext cx="200518" cy="54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F952901-5871-456D-94BC-06A5B596C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455" y="1771289"/>
            <a:ext cx="6100092" cy="362920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4E7AF41-734D-45A5-8D59-5E7A9974C1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5088" y="1771289"/>
            <a:ext cx="6100092" cy="362920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80865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3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560"/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1" y="7627623"/>
            <a:ext cx="4632960" cy="438150"/>
          </a:xfrm>
        </p:spPr>
        <p:txBody>
          <a:bodyPr/>
          <a:lstStyle>
            <a:lvl1pPr algn="r">
              <a:defRPr sz="156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57286" y="485335"/>
            <a:ext cx="573113" cy="541762"/>
          </a:xfrm>
          <a:solidFill>
            <a:schemeClr val="accent4"/>
          </a:solidFill>
        </p:spPr>
        <p:txBody>
          <a:bodyPr/>
          <a:lstStyle>
            <a:lvl1pPr algn="ctr">
              <a:defRPr sz="168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85335"/>
            <a:ext cx="200518" cy="54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CC4FA5-9B12-431B-B8D6-323DAC384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711" y="1626687"/>
            <a:ext cx="4004813" cy="564531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840"/>
            </a:lvl1pPr>
          </a:lstStyle>
          <a:p>
            <a:endParaRPr lang="en-IN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031421E-0333-40F5-A7C6-9B780A56A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3726" y="1626689"/>
            <a:ext cx="2959524" cy="28002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840"/>
            </a:lvl1pPr>
          </a:lstStyle>
          <a:p>
            <a:endParaRPr lang="en-IN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A17F43B-3ABC-48E8-92E6-EA58BB8724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17181" y="1626689"/>
            <a:ext cx="2959524" cy="28002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840"/>
            </a:lvl1pPr>
          </a:lstStyle>
          <a:p>
            <a:endParaRPr lang="en-IN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3B4126C-9CFB-4D43-A2BC-DD28F398B5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70453" y="4502634"/>
            <a:ext cx="2959524" cy="276937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84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4351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3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560"/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1" y="7627623"/>
            <a:ext cx="4632960" cy="438150"/>
          </a:xfrm>
        </p:spPr>
        <p:txBody>
          <a:bodyPr/>
          <a:lstStyle>
            <a:lvl1pPr algn="r">
              <a:defRPr sz="156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57286" y="485335"/>
            <a:ext cx="573113" cy="541762"/>
          </a:xfrm>
          <a:solidFill>
            <a:schemeClr val="accent4"/>
          </a:solidFill>
        </p:spPr>
        <p:txBody>
          <a:bodyPr/>
          <a:lstStyle>
            <a:lvl1pPr algn="ctr">
              <a:defRPr sz="168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85335"/>
            <a:ext cx="200518" cy="54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B44B3C-1F57-48EE-BCF2-52637724E0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9223" y="1868151"/>
            <a:ext cx="4911790" cy="49084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48409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005552-544E-459E-A09D-A6D66CF8C0AD}"/>
              </a:ext>
            </a:extLst>
          </p:cNvPr>
          <p:cNvSpPr/>
          <p:nvPr userDrawn="1"/>
        </p:nvSpPr>
        <p:spPr>
          <a:xfrm>
            <a:off x="6537312" y="0"/>
            <a:ext cx="809308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560"/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1" y="7627623"/>
            <a:ext cx="4632960" cy="438150"/>
          </a:xfrm>
        </p:spPr>
        <p:txBody>
          <a:bodyPr/>
          <a:lstStyle>
            <a:lvl1pPr algn="r">
              <a:defRPr sz="156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57286" y="485335"/>
            <a:ext cx="573113" cy="541762"/>
          </a:xfrm>
          <a:solidFill>
            <a:schemeClr val="accent5"/>
          </a:solidFill>
        </p:spPr>
        <p:txBody>
          <a:bodyPr/>
          <a:lstStyle>
            <a:lvl1pPr algn="ctr">
              <a:defRPr sz="168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85335"/>
            <a:ext cx="200518" cy="54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4E6F39-3FEE-457D-BAC2-BD4FF67A12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236" y="2011841"/>
            <a:ext cx="2940754" cy="293998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80"/>
            </a:lvl1pPr>
          </a:lstStyle>
          <a:p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A69892-E23B-4EE6-B724-55D74E22F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201" y="2748860"/>
            <a:ext cx="6583489" cy="44059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20">
                <a:solidFill>
                  <a:schemeClr val="bg1"/>
                </a:solidFill>
              </a:defRPr>
            </a:lvl1pPr>
            <a:lvl2pPr marL="731393" indent="0">
              <a:buFontTx/>
              <a:buNone/>
              <a:defRPr>
                <a:solidFill>
                  <a:schemeClr val="bg1"/>
                </a:solidFill>
              </a:defRPr>
            </a:lvl2pPr>
            <a:lvl3pPr marL="1462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2194176" indent="0">
              <a:buFontTx/>
              <a:buNone/>
              <a:defRPr>
                <a:solidFill>
                  <a:schemeClr val="bg1"/>
                </a:solidFill>
              </a:defRPr>
            </a:lvl4pPr>
            <a:lvl5pPr marL="29255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403A35-572C-4B85-8492-14A5C5211B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1" y="1454633"/>
            <a:ext cx="6583489" cy="1130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5760" b="1">
                <a:solidFill>
                  <a:schemeClr val="bg1"/>
                </a:solidFill>
              </a:defRPr>
            </a:lvl1pPr>
            <a:lvl2pPr marL="731393" indent="0">
              <a:buFontTx/>
              <a:buNone/>
              <a:defRPr>
                <a:solidFill>
                  <a:schemeClr val="bg1"/>
                </a:solidFill>
              </a:defRPr>
            </a:lvl2pPr>
            <a:lvl3pPr marL="1462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2194176" indent="0">
              <a:buFontTx/>
              <a:buNone/>
              <a:defRPr>
                <a:solidFill>
                  <a:schemeClr val="bg1"/>
                </a:solidFill>
              </a:defRPr>
            </a:lvl4pPr>
            <a:lvl5pPr marL="29255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4870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560"/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1" y="7627623"/>
            <a:ext cx="4632960" cy="438150"/>
          </a:xfrm>
        </p:spPr>
        <p:txBody>
          <a:bodyPr/>
          <a:lstStyle>
            <a:lvl1pPr algn="r">
              <a:defRPr sz="156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57286" y="485335"/>
            <a:ext cx="573113" cy="541762"/>
          </a:xfrm>
          <a:solidFill>
            <a:schemeClr val="accent4"/>
          </a:solidFill>
        </p:spPr>
        <p:txBody>
          <a:bodyPr/>
          <a:lstStyle>
            <a:lvl1pPr algn="ctr">
              <a:defRPr sz="168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85335"/>
            <a:ext cx="200518" cy="54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</p:spTree>
    <p:extLst>
      <p:ext uri="{BB962C8B-B14F-4D97-AF65-F5344CB8AC3E}">
        <p14:creationId xmlns:p14="http://schemas.microsoft.com/office/powerpoint/2010/main" val="41087306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939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A84E635-75CE-490A-A880-EFFBD03694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2" y="0"/>
            <a:ext cx="14627174" cy="8229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81116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C20F93-0D3F-41DB-8561-F02E53F89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315201" cy="41148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AAD4D3C-AFEA-43EB-B92D-1989260F61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5201" y="4114800"/>
            <a:ext cx="7315201" cy="41148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642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1"/>
            <a:ext cx="4813301" cy="1394461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4"/>
            <a:ext cx="8178800" cy="7023736"/>
          </a:xfrm>
        </p:spPr>
        <p:txBody>
          <a:bodyPr/>
          <a:lstStyle>
            <a:lvl1pPr>
              <a:defRPr sz="5160"/>
            </a:lvl1pPr>
            <a:lvl2pPr>
              <a:defRPr sz="4440"/>
            </a:lvl2pPr>
            <a:lvl3pPr>
              <a:defRPr sz="3840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4"/>
            <a:ext cx="4813301" cy="5629276"/>
          </a:xfrm>
        </p:spPr>
        <p:txBody>
          <a:bodyPr/>
          <a:lstStyle>
            <a:lvl1pPr marL="0" indent="0">
              <a:buNone/>
              <a:defRPr sz="2280"/>
            </a:lvl1pPr>
            <a:lvl2pPr marL="731392" indent="0">
              <a:buNone/>
              <a:defRPr sz="1920"/>
            </a:lvl2pPr>
            <a:lvl3pPr marL="1462784" indent="0">
              <a:buNone/>
              <a:defRPr sz="1560"/>
            </a:lvl3pPr>
            <a:lvl4pPr marL="2194176" indent="0">
              <a:buNone/>
              <a:defRPr sz="1440"/>
            </a:lvl4pPr>
            <a:lvl5pPr marL="2925568" indent="0">
              <a:buNone/>
              <a:defRPr sz="1440"/>
            </a:lvl5pPr>
            <a:lvl6pPr marL="3656960" indent="0">
              <a:buNone/>
              <a:defRPr sz="1440"/>
            </a:lvl6pPr>
            <a:lvl7pPr marL="4388352" indent="0">
              <a:buNone/>
              <a:defRPr sz="1440"/>
            </a:lvl7pPr>
            <a:lvl8pPr marL="5119744" indent="0">
              <a:buNone/>
              <a:defRPr sz="1440"/>
            </a:lvl8pPr>
            <a:lvl9pPr marL="5851136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1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2"/>
            <a:ext cx="8778240" cy="680087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5160"/>
            </a:lvl1pPr>
            <a:lvl2pPr marL="731392" indent="0">
              <a:buNone/>
              <a:defRPr sz="4440"/>
            </a:lvl2pPr>
            <a:lvl3pPr marL="1462784" indent="0">
              <a:buNone/>
              <a:defRPr sz="3840"/>
            </a:lvl3pPr>
            <a:lvl4pPr marL="2194176" indent="0">
              <a:buNone/>
              <a:defRPr sz="3240"/>
            </a:lvl4pPr>
            <a:lvl5pPr marL="2925568" indent="0">
              <a:buNone/>
              <a:defRPr sz="3240"/>
            </a:lvl5pPr>
            <a:lvl6pPr marL="3656960" indent="0">
              <a:buNone/>
              <a:defRPr sz="3240"/>
            </a:lvl6pPr>
            <a:lvl7pPr marL="4388352" indent="0">
              <a:buNone/>
              <a:defRPr sz="3240"/>
            </a:lvl7pPr>
            <a:lvl8pPr marL="5119744" indent="0">
              <a:buNone/>
              <a:defRPr sz="3240"/>
            </a:lvl8pPr>
            <a:lvl9pPr marL="5851136" indent="0">
              <a:buNone/>
              <a:defRPr sz="324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6"/>
          </a:xfrm>
        </p:spPr>
        <p:txBody>
          <a:bodyPr/>
          <a:lstStyle>
            <a:lvl1pPr marL="0" indent="0">
              <a:buNone/>
              <a:defRPr sz="2280"/>
            </a:lvl1pPr>
            <a:lvl2pPr marL="731392" indent="0">
              <a:buNone/>
              <a:defRPr sz="1920"/>
            </a:lvl2pPr>
            <a:lvl3pPr marL="1462784" indent="0">
              <a:buNone/>
              <a:defRPr sz="1560"/>
            </a:lvl3pPr>
            <a:lvl4pPr marL="2194176" indent="0">
              <a:buNone/>
              <a:defRPr sz="1440"/>
            </a:lvl4pPr>
            <a:lvl5pPr marL="2925568" indent="0">
              <a:buNone/>
              <a:defRPr sz="1440"/>
            </a:lvl5pPr>
            <a:lvl6pPr marL="3656960" indent="0">
              <a:buNone/>
              <a:defRPr sz="1440"/>
            </a:lvl6pPr>
            <a:lvl7pPr marL="4388352" indent="0">
              <a:buNone/>
              <a:defRPr sz="1440"/>
            </a:lvl7pPr>
            <a:lvl8pPr marL="5119744" indent="0">
              <a:buNone/>
              <a:defRPr sz="1440"/>
            </a:lvl8pPr>
            <a:lvl9pPr marL="5851136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53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761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9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9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771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73842"/>
      </p:ext>
    </p:extLst>
  </p:cSld>
  <p:clrMapOvr>
    <a:masterClrMapping/>
  </p:clrMapOvr>
  <p:hf sldNum="0"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99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4812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0778"/>
      </p:ext>
    </p:extLst>
  </p:cSld>
  <p:clrMapOvr>
    <a:masterClrMapping/>
  </p:clrMapOvr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529"/>
      </p:ext>
    </p:extLst>
  </p:cSld>
  <p:clrMapOvr>
    <a:masterClrMapping/>
  </p:clrMapOvr>
  <p:hf sldNum="0"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846695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70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65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27032"/>
      </p:ext>
    </p:extLst>
  </p:cSld>
  <p:clrMapOvr>
    <a:masterClrMapping/>
  </p:clrMapOvr>
  <p:hf sldNum="0"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8586"/>
      </p:ext>
    </p:extLst>
  </p:cSld>
  <p:clrMapOvr>
    <a:masterClrMapping/>
  </p:clrMapOvr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04239"/>
      </p:ext>
    </p:extLst>
  </p:cSld>
  <p:clrMapOvr>
    <a:masterClrMapping/>
  </p:clrMapOvr>
  <p:hf sldNum="0"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2191"/>
      </p:ext>
    </p:extLst>
  </p:cSld>
  <p:clrMapOvr>
    <a:masterClrMapping/>
  </p:clrMapOvr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- lef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93" y="1642337"/>
            <a:ext cx="7356898" cy="5732047"/>
          </a:xfrm>
        </p:spPr>
        <p:txBody>
          <a:bodyPr>
            <a:normAutofit/>
          </a:bodyPr>
          <a:lstStyle>
            <a:lvl1pPr>
              <a:defRPr sz="1440"/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7BAF5F-EE1D-174C-B07C-A17EFC5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3" y="242574"/>
            <a:ext cx="7356898" cy="699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C708BE-F85A-6B40-8AC8-08EC77C9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8722" y="7737904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819107-602B-2F41-BF12-A0B79042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761" y="7790782"/>
            <a:ext cx="445243" cy="33239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fld id="{96E69268-9C8B-4EBF-A9EE-DC5DC2D48DC3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38F22D39-8913-6B4B-896F-3A04399FE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44624" y="7737904"/>
            <a:ext cx="1771578" cy="438150"/>
          </a:xfrm>
        </p:spPr>
        <p:txBody>
          <a:bodyPr anchor="ctr">
            <a:noAutofit/>
          </a:bodyPr>
          <a:lstStyle>
            <a:lvl1pPr algn="ctr">
              <a:buNone/>
              <a:defRPr sz="1080"/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D11112-BED7-D24D-9AE6-AD879ADF479A}"/>
              </a:ext>
            </a:extLst>
          </p:cNvPr>
          <p:cNvGrpSpPr/>
          <p:nvPr userDrawn="1"/>
        </p:nvGrpSpPr>
        <p:grpSpPr>
          <a:xfrm>
            <a:off x="3636750" y="1121269"/>
            <a:ext cx="737182" cy="135200"/>
            <a:chOff x="2926060" y="1048069"/>
            <a:chExt cx="614157" cy="1126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50024F-32A4-974D-A95C-1770049358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26060" y="1052736"/>
              <a:ext cx="108000" cy="10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Segoe UI" panose="020B050204020402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923C73-43FB-3349-82BD-17FB3356EA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094779" y="104806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Segoe UI" panose="020B050204020402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BDB0CB-9699-2E4C-A362-978D710D94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63498" y="1048069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Segoe UI" panose="020B05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1989F0-F899-E24F-B02A-2CD264B284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32217" y="1048069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Segoe UI" panose="020B050204020402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C8A9E-6904-884A-AEB3-4FB5103D4B7F}"/>
              </a:ext>
            </a:extLst>
          </p:cNvPr>
          <p:cNvSpPr/>
          <p:nvPr userDrawn="1"/>
        </p:nvSpPr>
        <p:spPr>
          <a:xfrm>
            <a:off x="326895" y="7571184"/>
            <a:ext cx="6049576" cy="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Segoe UI" panose="020B0502040204020203" pitchFamily="34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id="{D40B196B-B85E-1645-A5D3-581BD36C1337}"/>
              </a:ext>
            </a:extLst>
          </p:cNvPr>
          <p:cNvSpPr/>
          <p:nvPr userDrawn="1"/>
        </p:nvSpPr>
        <p:spPr>
          <a:xfrm rot="1800000">
            <a:off x="7929106" y="1368450"/>
            <a:ext cx="2270658" cy="2270066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Segoe UI" panose="020B0502040204020203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id="{79D6E8B7-4CF3-0145-8018-D3F5D75404FA}"/>
              </a:ext>
            </a:extLst>
          </p:cNvPr>
          <p:cNvSpPr/>
          <p:nvPr userDrawn="1"/>
        </p:nvSpPr>
        <p:spPr>
          <a:xfrm rot="1800000">
            <a:off x="8485284" y="1616837"/>
            <a:ext cx="661405" cy="661231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Segoe UI" panose="020B0502040204020203" pitchFamily="34" charset="0"/>
            </a:endParaRPr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id="{8096E99A-35B0-9144-AF36-F5435332FCD3}"/>
              </a:ext>
            </a:extLst>
          </p:cNvPr>
          <p:cNvSpPr/>
          <p:nvPr userDrawn="1"/>
        </p:nvSpPr>
        <p:spPr>
          <a:xfrm rot="1800000" flipV="1">
            <a:off x="7957358" y="1668282"/>
            <a:ext cx="283924" cy="283848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Segoe UI" panose="020B0502040204020203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:a16="http://schemas.microsoft.com/office/drawing/2014/main" id="{715E4DC0-8BBD-9D41-A2B7-919BC923BC0A}"/>
              </a:ext>
            </a:extLst>
          </p:cNvPr>
          <p:cNvSpPr/>
          <p:nvPr userDrawn="1"/>
        </p:nvSpPr>
        <p:spPr>
          <a:xfrm rot="1800000" flipV="1">
            <a:off x="9243123" y="1303867"/>
            <a:ext cx="191989" cy="191939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451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48E425F-C023-4C00-A5AF-1B85CE03F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9550" y="2068586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F241702-A46F-4C0B-AAB1-EFC88E8733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550" y="4747240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596DF6-2B52-41EA-B12D-5F8E540FF3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42182" y="4747240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7409B57-FF99-4192-A26B-1709409D1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182" y="2068586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3604527" y="7628056"/>
            <a:ext cx="533426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57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55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83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27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D5A062-3B7C-48EF-AB02-DA2D4BC52D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2" y="0"/>
            <a:ext cx="14627174" cy="8229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5A48932-8BF6-45C0-9966-DB1F30B134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0341" y="2399174"/>
            <a:ext cx="2055230" cy="2054693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857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D8BC15-DD37-8D50-856F-CC4DE35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55" y="632268"/>
            <a:ext cx="12849090" cy="853297"/>
          </a:xfrm>
        </p:spPr>
        <p:txBody>
          <a:bodyPr>
            <a:noAutofit/>
          </a:bodyPr>
          <a:lstStyle>
            <a:lvl1pPr>
              <a:defRPr sz="528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08555B-C486-9CF1-D728-A24F510962E3}"/>
              </a:ext>
            </a:extLst>
          </p:cNvPr>
          <p:cNvCxnSpPr/>
          <p:nvPr userDrawn="1"/>
        </p:nvCxnSpPr>
        <p:spPr>
          <a:xfrm>
            <a:off x="919223" y="1633628"/>
            <a:ext cx="1317588" cy="0"/>
          </a:xfrm>
          <a:prstGeom prst="line">
            <a:avLst/>
          </a:prstGeom>
          <a:ln w="50800" cap="rnd">
            <a:solidFill>
              <a:srgbClr val="244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3C57FC0-F450-A405-D897-C6BCE75254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42531"/>
            <a:ext cx="2898640" cy="5734231"/>
          </a:xfrm>
          <a:custGeom>
            <a:avLst/>
            <a:gdLst>
              <a:gd name="connsiteX0" fmla="*/ 25637 w 2414904"/>
              <a:gd name="connsiteY0" fmla="*/ 0 h 4778526"/>
              <a:gd name="connsiteX1" fmla="*/ 2414904 w 2414904"/>
              <a:gd name="connsiteY1" fmla="*/ 2389263 h 4778526"/>
              <a:gd name="connsiteX2" fmla="*/ 25637 w 2414904"/>
              <a:gd name="connsiteY2" fmla="*/ 4778526 h 4778526"/>
              <a:gd name="connsiteX3" fmla="*/ 0 w 2414904"/>
              <a:gd name="connsiteY3" fmla="*/ 4777233 h 4778526"/>
              <a:gd name="connsiteX4" fmla="*/ 0 w 2414904"/>
              <a:gd name="connsiteY4" fmla="*/ 1296 h 4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904" h="4778526">
                <a:moveTo>
                  <a:pt x="25637" y="0"/>
                </a:moveTo>
                <a:cubicBezTo>
                  <a:pt x="1345192" y="0"/>
                  <a:pt x="2414904" y="1069710"/>
                  <a:pt x="2414904" y="2389263"/>
                </a:cubicBezTo>
                <a:cubicBezTo>
                  <a:pt x="2414904" y="3708816"/>
                  <a:pt x="1345192" y="4778526"/>
                  <a:pt x="25637" y="4778526"/>
                </a:cubicBezTo>
                <a:lnTo>
                  <a:pt x="0" y="4777233"/>
                </a:lnTo>
                <a:lnTo>
                  <a:pt x="0" y="1296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D39841C-4411-E073-1561-45427D09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0681" y="7473001"/>
            <a:ext cx="4632960" cy="438150"/>
          </a:xfrm>
        </p:spPr>
        <p:txBody>
          <a:bodyPr/>
          <a:lstStyle>
            <a:lvl1pPr algn="l">
              <a:defRPr spc="7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B31A300-4BF7-8ECF-C188-6F41167F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80074" y="7052728"/>
            <a:ext cx="1607934" cy="1317913"/>
          </a:xfrm>
        </p:spPr>
        <p:txBody>
          <a:bodyPr/>
          <a:lstStyle>
            <a:lvl1pPr algn="ctr">
              <a:defRPr sz="432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09809-20D2-71B1-0D55-0A1E9B4ABF57}"/>
              </a:ext>
            </a:extLst>
          </p:cNvPr>
          <p:cNvCxnSpPr>
            <a:cxnSpLocks/>
          </p:cNvCxnSpPr>
          <p:nvPr userDrawn="1"/>
        </p:nvCxnSpPr>
        <p:spPr>
          <a:xfrm>
            <a:off x="1437816" y="7709805"/>
            <a:ext cx="0" cy="350032"/>
          </a:xfrm>
          <a:prstGeom prst="line">
            <a:avLst/>
          </a:prstGeom>
          <a:ln w="25400" cap="rnd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613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917383"/>
            <a:ext cx="6995160" cy="1323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497580"/>
            <a:ext cx="5760720" cy="15773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78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25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966211"/>
            <a:ext cx="6995160" cy="122586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616042"/>
            <a:ext cx="6995160" cy="13501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44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440181"/>
            <a:ext cx="3634740" cy="407336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440181"/>
            <a:ext cx="3634740" cy="407336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28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1381602"/>
            <a:ext cx="3636169" cy="57578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1" y="1957387"/>
            <a:ext cx="3636169" cy="355615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4" y="1381602"/>
            <a:ext cx="3637597" cy="57578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4" y="1957387"/>
            <a:ext cx="3637597" cy="3556159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01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30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33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245744"/>
            <a:ext cx="2707482" cy="104584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45746"/>
            <a:ext cx="4600576" cy="5267802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291592"/>
            <a:ext cx="2707482" cy="422195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16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320540"/>
            <a:ext cx="4937760" cy="5100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51497"/>
            <a:ext cx="4937760" cy="370332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830604"/>
            <a:ext cx="4937760" cy="72437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9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47175"/>
            <a:ext cx="1851660" cy="52663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47175"/>
            <a:ext cx="5417820" cy="52663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25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5589"/>
      </p:ext>
    </p:extLst>
  </p:cSld>
  <p:clrMapOvr>
    <a:masterClrMapping/>
  </p:clrMapOvr>
  <p:hf sldNum="0"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187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98164"/>
      </p:ext>
    </p:extLst>
  </p:cSld>
  <p:clrMapOvr>
    <a:masterClrMapping/>
  </p:clrMapOvr>
  <p:hf sldNum="0"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074"/>
      </p:ext>
    </p:extLst>
  </p:cSld>
  <p:clrMapOvr>
    <a:masterClrMapping/>
  </p:clrMapOvr>
  <p:hf sldNum="0"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37482"/>
      </p:ext>
    </p:extLst>
  </p:cSld>
  <p:clrMapOvr>
    <a:masterClrMapping/>
  </p:clrMapOvr>
  <p:hf sldNum="0"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88655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72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3884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AC1046-BBA0-07E3-4BE8-4558C94C4AC5}"/>
              </a:ext>
            </a:extLst>
          </p:cNvPr>
          <p:cNvSpPr/>
          <p:nvPr userDrawn="1"/>
        </p:nvSpPr>
        <p:spPr>
          <a:xfrm>
            <a:off x="324396" y="-2179"/>
            <a:ext cx="11455285" cy="576933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24D51-E685-4D50-B3F2-DDC205D4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941" y="1249680"/>
            <a:ext cx="7351776" cy="3851453"/>
          </a:xfrm>
        </p:spPr>
        <p:txBody>
          <a:bodyPr anchor="ctr">
            <a:normAutofit/>
          </a:bodyPr>
          <a:lstStyle>
            <a:lvl1pPr algn="l">
              <a:defRPr sz="7200" b="1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D9108-7936-8B65-C47A-EC15644B36B9}"/>
              </a:ext>
            </a:extLst>
          </p:cNvPr>
          <p:cNvSpPr/>
          <p:nvPr userDrawn="1"/>
        </p:nvSpPr>
        <p:spPr>
          <a:xfrm>
            <a:off x="0" y="5328756"/>
            <a:ext cx="14630400" cy="2065096"/>
          </a:xfrm>
          <a:prstGeom prst="rect">
            <a:avLst/>
          </a:prstGeom>
          <a:solidFill>
            <a:srgbClr val="0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1E265-8E6F-EB34-A036-63AF136EC906}"/>
              </a:ext>
            </a:extLst>
          </p:cNvPr>
          <p:cNvSpPr/>
          <p:nvPr userDrawn="1"/>
        </p:nvSpPr>
        <p:spPr>
          <a:xfrm flipH="1">
            <a:off x="908519" y="987552"/>
            <a:ext cx="54863" cy="6406300"/>
          </a:xfrm>
          <a:prstGeom prst="rect">
            <a:avLst/>
          </a:prstGeom>
          <a:solidFill>
            <a:srgbClr val="CA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2D6F23D3-560F-536D-5760-A400BB9CEAD0}"/>
              </a:ext>
            </a:extLst>
          </p:cNvPr>
          <p:cNvSpPr/>
          <p:nvPr userDrawn="1"/>
        </p:nvSpPr>
        <p:spPr>
          <a:xfrm>
            <a:off x="8992967" y="1244985"/>
            <a:ext cx="5434836" cy="5434834"/>
          </a:xfrm>
          <a:prstGeom prst="donut">
            <a:avLst>
              <a:gd name="adj" fmla="val 2467"/>
            </a:avLst>
          </a:prstGeom>
          <a:solidFill>
            <a:schemeClr val="bg2"/>
          </a:solidFill>
          <a:ln w="3810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F7A3E-CFAB-4C64-988D-61BF4273245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96941" y="6232371"/>
            <a:ext cx="6825082" cy="416966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spc="360">
                <a:solidFill>
                  <a:schemeClr val="bg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7AEF2D-8BC8-43DA-943B-7A6D30F7647E}"/>
              </a:ext>
            </a:extLst>
          </p:cNvPr>
          <p:cNvSpPr/>
          <p:nvPr userDrawn="1"/>
        </p:nvSpPr>
        <p:spPr>
          <a:xfrm>
            <a:off x="9069965" y="1324907"/>
            <a:ext cx="5277917" cy="5277917"/>
          </a:xfrm>
          <a:prstGeom prst="ellipse">
            <a:avLst/>
          </a:prstGeom>
          <a:blipFill>
            <a:blip r:embed="rId2"/>
            <a:srcRect/>
            <a:stretch>
              <a:fillRect l="-32081" r="-2130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062548BB-BF5D-4F71-97A8-21A08B6190BA}"/>
              </a:ext>
            </a:extLst>
          </p:cNvPr>
          <p:cNvSpPr/>
          <p:nvPr userDrawn="1"/>
        </p:nvSpPr>
        <p:spPr>
          <a:xfrm>
            <a:off x="9942790" y="2194811"/>
            <a:ext cx="3535189" cy="3535182"/>
          </a:xfrm>
          <a:prstGeom prst="donut">
            <a:avLst>
              <a:gd name="adj" fmla="val 2467"/>
            </a:avLst>
          </a:prstGeom>
          <a:solidFill>
            <a:schemeClr val="bg2"/>
          </a:solidFill>
          <a:ln w="3810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DD46C9-F00D-40BE-BEDC-515A960ADDAF}"/>
              </a:ext>
            </a:extLst>
          </p:cNvPr>
          <p:cNvSpPr/>
          <p:nvPr userDrawn="1"/>
        </p:nvSpPr>
        <p:spPr>
          <a:xfrm rot="16200000">
            <a:off x="10429785" y="2678302"/>
            <a:ext cx="5267999" cy="2568199"/>
          </a:xfrm>
          <a:custGeom>
            <a:avLst/>
            <a:gdLst>
              <a:gd name="connsiteX0" fmla="*/ 0 w 2896220"/>
              <a:gd name="connsiteY0" fmla="*/ 0 h 1411935"/>
              <a:gd name="connsiteX1" fmla="*/ 478252 w 2896220"/>
              <a:gd name="connsiteY1" fmla="*/ 0 h 1411935"/>
              <a:gd name="connsiteX2" fmla="*/ 481345 w 2896220"/>
              <a:gd name="connsiteY2" fmla="*/ 61259 h 1411935"/>
              <a:gd name="connsiteX3" fmla="*/ 1448109 w 2896220"/>
              <a:gd name="connsiteY3" fmla="*/ 933680 h 1411935"/>
              <a:gd name="connsiteX4" fmla="*/ 2414873 w 2896220"/>
              <a:gd name="connsiteY4" fmla="*/ 61259 h 1411935"/>
              <a:gd name="connsiteX5" fmla="*/ 2417966 w 2896220"/>
              <a:gd name="connsiteY5" fmla="*/ 0 h 1411935"/>
              <a:gd name="connsiteX6" fmla="*/ 2896220 w 2896220"/>
              <a:gd name="connsiteY6" fmla="*/ 0 h 1411935"/>
              <a:gd name="connsiteX7" fmla="*/ 2890658 w 2896220"/>
              <a:gd name="connsiteY7" fmla="*/ 110159 h 1411935"/>
              <a:gd name="connsiteX8" fmla="*/ 1448110 w 2896220"/>
              <a:gd name="connsiteY8" fmla="*/ 1411935 h 1411935"/>
              <a:gd name="connsiteX9" fmla="*/ 5562 w 2896220"/>
              <a:gd name="connsiteY9" fmla="*/ 110159 h 1411935"/>
              <a:gd name="connsiteX10" fmla="*/ 0 w 2896220"/>
              <a:gd name="connsiteY10" fmla="*/ 0 h 14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6220" h="1411935">
                <a:moveTo>
                  <a:pt x="0" y="0"/>
                </a:moveTo>
                <a:lnTo>
                  <a:pt x="478252" y="0"/>
                </a:lnTo>
                <a:lnTo>
                  <a:pt x="481345" y="61259"/>
                </a:lnTo>
                <a:cubicBezTo>
                  <a:pt x="531110" y="551285"/>
                  <a:pt x="944953" y="933680"/>
                  <a:pt x="1448109" y="933680"/>
                </a:cubicBezTo>
                <a:cubicBezTo>
                  <a:pt x="1951265" y="933680"/>
                  <a:pt x="2365108" y="551285"/>
                  <a:pt x="2414873" y="61259"/>
                </a:cubicBezTo>
                <a:lnTo>
                  <a:pt x="2417966" y="0"/>
                </a:lnTo>
                <a:lnTo>
                  <a:pt x="2896220" y="0"/>
                </a:lnTo>
                <a:lnTo>
                  <a:pt x="2890658" y="110159"/>
                </a:lnTo>
                <a:cubicBezTo>
                  <a:pt x="2816401" y="841347"/>
                  <a:pt x="2198890" y="1411935"/>
                  <a:pt x="1448110" y="1411935"/>
                </a:cubicBezTo>
                <a:cubicBezTo>
                  <a:pt x="697330" y="1411935"/>
                  <a:pt x="79819" y="841347"/>
                  <a:pt x="5562" y="1101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32297-C4AA-4BB1-AD99-2B4AA51924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5164" y="7622834"/>
            <a:ext cx="951490" cy="206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F56D4-2FFB-1276-53AF-03C60DF65986}"/>
              </a:ext>
            </a:extLst>
          </p:cNvPr>
          <p:cNvSpPr txBox="1"/>
          <p:nvPr userDrawn="1"/>
        </p:nvSpPr>
        <p:spPr>
          <a:xfrm>
            <a:off x="1642372" y="7588189"/>
            <a:ext cx="715367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1100" spc="300" dirty="0">
                <a:latin typeface="Calibri Light" panose="020F0302020204030204" pitchFamily="34" charset="0"/>
                <a:cs typeface="Calibri Light" panose="020F0302020204030204" pitchFamily="34" charset="0"/>
              </a:rPr>
              <a:t>Advisory  |  Learning  |  Resourcing  |  Outsourcing  |  Technology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EFC4DC-BE6F-B545-4131-284A64E40207}"/>
              </a:ext>
            </a:extLst>
          </p:cNvPr>
          <p:cNvCxnSpPr/>
          <p:nvPr userDrawn="1"/>
        </p:nvCxnSpPr>
        <p:spPr>
          <a:xfrm>
            <a:off x="2230525" y="7549903"/>
            <a:ext cx="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4E138D4-23E0-E974-1AB3-C0B556B5F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044136"/>
            <a:ext cx="14630400" cy="2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18913"/>
      </p:ext>
    </p:extLst>
  </p:cSld>
  <p:clrMapOvr>
    <a:masterClrMapping/>
  </p:clrMapOvr>
  <p:hf sldNum="0"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09319"/>
      </p:ext>
    </p:extLst>
  </p:cSld>
  <p:clrMapOvr>
    <a:masterClrMapping/>
  </p:clrMapOvr>
  <p:hf sldNum="0"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11861"/>
      </p:ext>
    </p:extLst>
  </p:cSld>
  <p:clrMapOvr>
    <a:masterClrMapping/>
  </p:clrMapOvr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- lef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93" y="1642337"/>
            <a:ext cx="7356898" cy="5732047"/>
          </a:xfrm>
        </p:spPr>
        <p:txBody>
          <a:bodyPr>
            <a:normAutofit/>
          </a:bodyPr>
          <a:lstStyle>
            <a:lvl1pPr>
              <a:defRPr sz="1440"/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7BAF5F-EE1D-174C-B07C-A17EFC5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3" y="242574"/>
            <a:ext cx="7356898" cy="699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C708BE-F85A-6B40-8AC8-08EC77C9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8722" y="7737904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819107-602B-2F41-BF12-A0B79042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761" y="7790782"/>
            <a:ext cx="445243" cy="33239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fld id="{96E69268-9C8B-4EBF-A9EE-DC5DC2D48DC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38F22D39-8913-6B4B-896F-3A04399FE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44624" y="7737904"/>
            <a:ext cx="1771578" cy="438150"/>
          </a:xfrm>
        </p:spPr>
        <p:txBody>
          <a:bodyPr anchor="ctr">
            <a:noAutofit/>
          </a:bodyPr>
          <a:lstStyle>
            <a:lvl1pPr algn="ctr">
              <a:buNone/>
              <a:defRPr sz="1080"/>
            </a:lvl1pPr>
          </a:lstStyle>
          <a:p>
            <a:r>
              <a:rPr lang="en-US" dirty="0"/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D11112-BED7-D24D-9AE6-AD879ADF479A}"/>
              </a:ext>
            </a:extLst>
          </p:cNvPr>
          <p:cNvGrpSpPr/>
          <p:nvPr userDrawn="1"/>
        </p:nvGrpSpPr>
        <p:grpSpPr>
          <a:xfrm>
            <a:off x="3636750" y="1121269"/>
            <a:ext cx="737182" cy="135200"/>
            <a:chOff x="2926060" y="1048069"/>
            <a:chExt cx="614157" cy="1126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50024F-32A4-974D-A95C-1770049358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26060" y="1052736"/>
              <a:ext cx="108000" cy="10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>
                <a:latin typeface="Segoe UI" panose="020B050204020402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923C73-43FB-3349-82BD-17FB3356EA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094779" y="104806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>
                <a:latin typeface="Segoe UI" panose="020B050204020402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BDB0CB-9699-2E4C-A362-978D710D94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63498" y="1048069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>
                <a:latin typeface="Segoe UI" panose="020B05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1989F0-F899-E24F-B02A-2CD264B284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32217" y="1048069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>
                <a:latin typeface="Segoe UI" panose="020B050204020402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C8A9E-6904-884A-AEB3-4FB5103D4B7F}"/>
              </a:ext>
            </a:extLst>
          </p:cNvPr>
          <p:cNvSpPr/>
          <p:nvPr userDrawn="1"/>
        </p:nvSpPr>
        <p:spPr>
          <a:xfrm>
            <a:off x="326895" y="7571184"/>
            <a:ext cx="6049576" cy="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Segoe UI" panose="020B0502040204020203" pitchFamily="34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id="{D40B196B-B85E-1645-A5D3-581BD36C1337}"/>
              </a:ext>
            </a:extLst>
          </p:cNvPr>
          <p:cNvSpPr/>
          <p:nvPr userDrawn="1"/>
        </p:nvSpPr>
        <p:spPr>
          <a:xfrm rot="1800000">
            <a:off x="7929106" y="1368450"/>
            <a:ext cx="2270658" cy="2270066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Segoe UI" panose="020B0502040204020203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id="{79D6E8B7-4CF3-0145-8018-D3F5D75404FA}"/>
              </a:ext>
            </a:extLst>
          </p:cNvPr>
          <p:cNvSpPr/>
          <p:nvPr userDrawn="1"/>
        </p:nvSpPr>
        <p:spPr>
          <a:xfrm rot="1800000">
            <a:off x="8485284" y="1616837"/>
            <a:ext cx="661405" cy="661231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Segoe UI" panose="020B0502040204020203" pitchFamily="34" charset="0"/>
            </a:endParaRPr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id="{8096E99A-35B0-9144-AF36-F5435332FCD3}"/>
              </a:ext>
            </a:extLst>
          </p:cNvPr>
          <p:cNvSpPr/>
          <p:nvPr userDrawn="1"/>
        </p:nvSpPr>
        <p:spPr>
          <a:xfrm rot="1800000" flipV="1">
            <a:off x="7957358" y="1668282"/>
            <a:ext cx="283924" cy="283848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Segoe UI" panose="020B0502040204020203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:a16="http://schemas.microsoft.com/office/drawing/2014/main" id="{715E4DC0-8BBD-9D41-A2B7-919BC923BC0A}"/>
              </a:ext>
            </a:extLst>
          </p:cNvPr>
          <p:cNvSpPr/>
          <p:nvPr userDrawn="1"/>
        </p:nvSpPr>
        <p:spPr>
          <a:xfrm rot="1800000" flipV="1">
            <a:off x="9243123" y="1303867"/>
            <a:ext cx="191989" cy="191939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838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48E425F-C023-4C00-A5AF-1B85CE03F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9550" y="2068586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F241702-A46F-4C0B-AAB1-EFC88E8733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550" y="4747240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596DF6-2B52-41EA-B12D-5F8E540FF3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42182" y="4747240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7409B57-FF99-4192-A26B-1709409D1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182" y="2068586"/>
            <a:ext cx="2074224" cy="2074224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3604527" y="7628056"/>
            <a:ext cx="533426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37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2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680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A9E1-8197-AB80-A854-0DFFE78B3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929624"/>
            <a:ext cx="14630401" cy="3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6821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4B77C1-6E34-43A6-AB4E-009C6568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81FA-136B-B043-AD33-1D27AA1F7325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6B5413-4156-4624-8236-72975D65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4E8F0A-046A-BB92-F822-33105DB63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9" y="7760657"/>
            <a:ext cx="757684" cy="27875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C18D2FD-3681-3F4F-413E-DFC309C99AE5}"/>
              </a:ext>
            </a:extLst>
          </p:cNvPr>
          <p:cNvSpPr txBox="1">
            <a:spLocks/>
          </p:cNvSpPr>
          <p:nvPr userDrawn="1"/>
        </p:nvSpPr>
        <p:spPr>
          <a:xfrm>
            <a:off x="10772484" y="7845147"/>
            <a:ext cx="3412744" cy="165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defTabSz="1217613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1D4B44EE-FD7E-4F78-9ADD-36DF6C86D4E8}" type="slidenum">
              <a:rPr lang="en-US" altLang="en-US" sz="1560" smtClean="0"/>
              <a:pPr/>
              <a:t>‹#›</a:t>
            </a:fld>
            <a:endParaRPr lang="en-US" altLang="en-US" sz="1560" dirty="0"/>
          </a:p>
        </p:txBody>
      </p:sp>
    </p:spTree>
    <p:extLst>
      <p:ext uri="{BB962C8B-B14F-4D97-AF65-F5344CB8AC3E}">
        <p14:creationId xmlns:p14="http://schemas.microsoft.com/office/powerpoint/2010/main" val="21850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8E7C51-9926-67BB-C081-F33B4F55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22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2CEC-79C7-43BD-9832-B0115B07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E43E-8861-46D9-B9D7-9D32A49B8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23F5-C867-4F16-A26D-EC87E841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F902-10DF-49FA-8700-B449FF32862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E87DC-6AA6-4FB9-8A3E-00113C91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0743-BDE4-46D3-B1CC-D011C9A1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986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8E7C51-9926-67BB-C081-F33B4F55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1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8E7C51-9926-67BB-C081-F33B4F55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5F9F8-5C7F-373A-40D6-180EDB16FF1D}"/>
              </a:ext>
            </a:extLst>
          </p:cNvPr>
          <p:cNvSpPr/>
          <p:nvPr userDrawn="1"/>
        </p:nvSpPr>
        <p:spPr>
          <a:xfrm>
            <a:off x="1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7565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64953" y="3241999"/>
            <a:ext cx="3428983" cy="36957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880">
                <a:latin typeface="Open Sans"/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34066" y="3225594"/>
            <a:ext cx="3428983" cy="37407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880">
                <a:latin typeface="Open Sans"/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203180" y="3225594"/>
            <a:ext cx="3428983" cy="37407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880">
                <a:latin typeface="Open Sans"/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E5E0AF5-3EDD-431F-8DD2-E60BDC6673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0294" y="7477127"/>
            <a:ext cx="6728306" cy="438150"/>
          </a:xfrm>
        </p:spPr>
        <p:txBody>
          <a:bodyPr/>
          <a:lstStyle>
            <a:lvl1pPr algn="l" defTabSz="1097280">
              <a:defRPr kumimoji="0" lang="en-US" sz="108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8696DB-7CE0-AE7A-F631-5F8D08B7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5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944377" y="2757218"/>
            <a:ext cx="2075086" cy="20745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576745" y="1695333"/>
            <a:ext cx="2018659" cy="2018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149579" y="4011076"/>
            <a:ext cx="1563798" cy="15633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25682" y="4244411"/>
            <a:ext cx="2416169" cy="2415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A19510E-3185-4E06-983E-10EE835557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60294" y="7477127"/>
            <a:ext cx="6728306" cy="438150"/>
          </a:xfrm>
        </p:spPr>
        <p:txBody>
          <a:bodyPr/>
          <a:lstStyle>
            <a:lvl1pPr algn="l" defTabSz="1097280">
              <a:defRPr kumimoji="0" lang="en-US" sz="108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0A00AA2-06C1-49AC-4B98-1604E8C3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2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9224" y="3973447"/>
            <a:ext cx="1855789" cy="185530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1793046" y="2559427"/>
            <a:ext cx="1855789" cy="185530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EE96DE2-6715-40FA-8820-503A1EECF1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0295" y="7477127"/>
            <a:ext cx="4134926" cy="438150"/>
          </a:xfrm>
        </p:spPr>
        <p:txBody>
          <a:bodyPr/>
          <a:lstStyle>
            <a:lvl1pPr algn="l" defTabSz="1097280">
              <a:defRPr kumimoji="0" lang="en-US" sz="108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895DB13-6867-959F-B2BF-18E93E11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195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D6A490-A867-4A7F-A328-90B7550C4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95" y="7477127"/>
            <a:ext cx="3875779" cy="438150"/>
          </a:xfrm>
        </p:spPr>
        <p:txBody>
          <a:bodyPr/>
          <a:lstStyle>
            <a:lvl1pPr algn="l">
              <a:defRPr sz="10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A4828-E487-4EF1-5B89-1151B36F4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3374" y="7760657"/>
            <a:ext cx="756673" cy="27875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5279CA9-CE5F-BF8A-21EF-BE59F38D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2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650C5FB-740F-BE77-FB37-EF82EE36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55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IN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465539-45A0-D97E-CD5C-6D568A43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0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72988" cy="82296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IN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465539-45A0-D97E-CD5C-6D568A43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3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23927" y="-11798"/>
            <a:ext cx="8119316" cy="6793230"/>
          </a:xfrm>
          <a:custGeom>
            <a:avLst/>
            <a:gdLst>
              <a:gd name="connsiteX0" fmla="*/ 0 w 7365819"/>
              <a:gd name="connsiteY0" fmla="*/ 0 h 5661025"/>
              <a:gd name="connsiteX1" fmla="*/ 7365819 w 7365819"/>
              <a:gd name="connsiteY1" fmla="*/ 0 h 5661025"/>
              <a:gd name="connsiteX2" fmla="*/ 7365819 w 7365819"/>
              <a:gd name="connsiteY2" fmla="*/ 0 h 5661025"/>
              <a:gd name="connsiteX3" fmla="*/ 7365819 w 7365819"/>
              <a:gd name="connsiteY3" fmla="*/ 5059541 h 5661025"/>
              <a:gd name="connsiteX4" fmla="*/ 6764335 w 7365819"/>
              <a:gd name="connsiteY4" fmla="*/ 5661025 h 5661025"/>
              <a:gd name="connsiteX5" fmla="*/ 601484 w 7365819"/>
              <a:gd name="connsiteY5" fmla="*/ 5661025 h 5661025"/>
              <a:gd name="connsiteX6" fmla="*/ 0 w 7365819"/>
              <a:gd name="connsiteY6" fmla="*/ 5059541 h 5661025"/>
              <a:gd name="connsiteX7" fmla="*/ 0 w 7365819"/>
              <a:gd name="connsiteY7" fmla="*/ 0 h 5661025"/>
              <a:gd name="connsiteX8" fmla="*/ 0 w 7365819"/>
              <a:gd name="connsiteY8" fmla="*/ 0 h 5661025"/>
              <a:gd name="connsiteX0" fmla="*/ 0 w 7365819"/>
              <a:gd name="connsiteY0" fmla="*/ 0 h 5661025"/>
              <a:gd name="connsiteX1" fmla="*/ 6741943 w 7365819"/>
              <a:gd name="connsiteY1" fmla="*/ 0 h 5661025"/>
              <a:gd name="connsiteX2" fmla="*/ 7365819 w 7365819"/>
              <a:gd name="connsiteY2" fmla="*/ 0 h 5661025"/>
              <a:gd name="connsiteX3" fmla="*/ 7365819 w 7365819"/>
              <a:gd name="connsiteY3" fmla="*/ 0 h 5661025"/>
              <a:gd name="connsiteX4" fmla="*/ 7365819 w 7365819"/>
              <a:gd name="connsiteY4" fmla="*/ 5059541 h 5661025"/>
              <a:gd name="connsiteX5" fmla="*/ 6764335 w 7365819"/>
              <a:gd name="connsiteY5" fmla="*/ 5661025 h 5661025"/>
              <a:gd name="connsiteX6" fmla="*/ 601484 w 7365819"/>
              <a:gd name="connsiteY6" fmla="*/ 5661025 h 5661025"/>
              <a:gd name="connsiteX7" fmla="*/ 0 w 7365819"/>
              <a:gd name="connsiteY7" fmla="*/ 5059541 h 5661025"/>
              <a:gd name="connsiteX8" fmla="*/ 0 w 7365819"/>
              <a:gd name="connsiteY8" fmla="*/ 0 h 5661025"/>
              <a:gd name="connsiteX9" fmla="*/ 0 w 7365819"/>
              <a:gd name="connsiteY9" fmla="*/ 0 h 5661025"/>
              <a:gd name="connsiteX0" fmla="*/ 0 w 7365819"/>
              <a:gd name="connsiteY0" fmla="*/ 0 h 5661025"/>
              <a:gd name="connsiteX1" fmla="*/ 6741943 w 7365819"/>
              <a:gd name="connsiteY1" fmla="*/ 0 h 5661025"/>
              <a:gd name="connsiteX2" fmla="*/ 7365819 w 7365819"/>
              <a:gd name="connsiteY2" fmla="*/ 0 h 5661025"/>
              <a:gd name="connsiteX3" fmla="*/ 7365819 w 7365819"/>
              <a:gd name="connsiteY3" fmla="*/ 5059541 h 5661025"/>
              <a:gd name="connsiteX4" fmla="*/ 6764335 w 7365819"/>
              <a:gd name="connsiteY4" fmla="*/ 5661025 h 5661025"/>
              <a:gd name="connsiteX5" fmla="*/ 601484 w 7365819"/>
              <a:gd name="connsiteY5" fmla="*/ 5661025 h 5661025"/>
              <a:gd name="connsiteX6" fmla="*/ 0 w 7365819"/>
              <a:gd name="connsiteY6" fmla="*/ 5059541 h 5661025"/>
              <a:gd name="connsiteX7" fmla="*/ 0 w 7365819"/>
              <a:gd name="connsiteY7" fmla="*/ 0 h 5661025"/>
              <a:gd name="connsiteX8" fmla="*/ 0 w 7365819"/>
              <a:gd name="connsiteY8" fmla="*/ 0 h 5661025"/>
              <a:gd name="connsiteX0" fmla="*/ 0 w 7365819"/>
              <a:gd name="connsiteY0" fmla="*/ 0 h 5661025"/>
              <a:gd name="connsiteX1" fmla="*/ 6741943 w 7365819"/>
              <a:gd name="connsiteY1" fmla="*/ 0 h 5661025"/>
              <a:gd name="connsiteX2" fmla="*/ 7365819 w 7365819"/>
              <a:gd name="connsiteY2" fmla="*/ 5059541 h 5661025"/>
              <a:gd name="connsiteX3" fmla="*/ 6764335 w 7365819"/>
              <a:gd name="connsiteY3" fmla="*/ 5661025 h 5661025"/>
              <a:gd name="connsiteX4" fmla="*/ 601484 w 7365819"/>
              <a:gd name="connsiteY4" fmla="*/ 5661025 h 5661025"/>
              <a:gd name="connsiteX5" fmla="*/ 0 w 7365819"/>
              <a:gd name="connsiteY5" fmla="*/ 5059541 h 5661025"/>
              <a:gd name="connsiteX6" fmla="*/ 0 w 7365819"/>
              <a:gd name="connsiteY6" fmla="*/ 0 h 5661025"/>
              <a:gd name="connsiteX7" fmla="*/ 0 w 7365819"/>
              <a:gd name="connsiteY7" fmla="*/ 0 h 5661025"/>
              <a:gd name="connsiteX0" fmla="*/ 0 w 6764335"/>
              <a:gd name="connsiteY0" fmla="*/ 0 h 5661025"/>
              <a:gd name="connsiteX1" fmla="*/ 6741943 w 6764335"/>
              <a:gd name="connsiteY1" fmla="*/ 0 h 5661025"/>
              <a:gd name="connsiteX2" fmla="*/ 6764335 w 6764335"/>
              <a:gd name="connsiteY2" fmla="*/ 5661025 h 5661025"/>
              <a:gd name="connsiteX3" fmla="*/ 601484 w 6764335"/>
              <a:gd name="connsiteY3" fmla="*/ 5661025 h 5661025"/>
              <a:gd name="connsiteX4" fmla="*/ 0 w 6764335"/>
              <a:gd name="connsiteY4" fmla="*/ 5059541 h 5661025"/>
              <a:gd name="connsiteX5" fmla="*/ 0 w 6764335"/>
              <a:gd name="connsiteY5" fmla="*/ 0 h 5661025"/>
              <a:gd name="connsiteX6" fmla="*/ 0 w 6764335"/>
              <a:gd name="connsiteY6" fmla="*/ 0 h 5661025"/>
              <a:gd name="connsiteX0" fmla="*/ 0 w 6764335"/>
              <a:gd name="connsiteY0" fmla="*/ 0 h 5661025"/>
              <a:gd name="connsiteX1" fmla="*/ 6751776 w 6764335"/>
              <a:gd name="connsiteY1" fmla="*/ 9833 h 5661025"/>
              <a:gd name="connsiteX2" fmla="*/ 6764335 w 6764335"/>
              <a:gd name="connsiteY2" fmla="*/ 5661025 h 5661025"/>
              <a:gd name="connsiteX3" fmla="*/ 601484 w 6764335"/>
              <a:gd name="connsiteY3" fmla="*/ 5661025 h 5661025"/>
              <a:gd name="connsiteX4" fmla="*/ 0 w 6764335"/>
              <a:gd name="connsiteY4" fmla="*/ 5059541 h 5661025"/>
              <a:gd name="connsiteX5" fmla="*/ 0 w 6764335"/>
              <a:gd name="connsiteY5" fmla="*/ 0 h 5661025"/>
              <a:gd name="connsiteX6" fmla="*/ 0 w 6764335"/>
              <a:gd name="connsiteY6" fmla="*/ 0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4335" h="5661025">
                <a:moveTo>
                  <a:pt x="0" y="0"/>
                </a:moveTo>
                <a:lnTo>
                  <a:pt x="6751776" y="9833"/>
                </a:lnTo>
                <a:cubicBezTo>
                  <a:pt x="6755962" y="1893564"/>
                  <a:pt x="6760149" y="3777294"/>
                  <a:pt x="6764335" y="5661025"/>
                </a:cubicBezTo>
                <a:lnTo>
                  <a:pt x="601484" y="5661025"/>
                </a:lnTo>
                <a:cubicBezTo>
                  <a:pt x="269294" y="5661025"/>
                  <a:pt x="0" y="5391731"/>
                  <a:pt x="0" y="505954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9F5FDBD-AD11-4654-BE54-089D5A0F863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0295" y="7477127"/>
            <a:ext cx="4134926" cy="438150"/>
          </a:xfrm>
        </p:spPr>
        <p:txBody>
          <a:bodyPr/>
          <a:lstStyle>
            <a:lvl1pPr algn="l" defTabSz="1097280">
              <a:defRPr kumimoji="0" lang="en-US" sz="108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E9834A3-FF1D-7999-12CB-9843EC3F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BD5D-F644-43B7-8DA2-214E706B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057FF-6C22-452D-920C-9B2542B66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100DB-0230-4BD9-8C2E-0E13C588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5035-66A6-4811-BFFC-ABDFE57D1C0B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4CA1D-9D06-4896-911A-1B03F386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0A6B9-AD1C-449B-816D-3C446520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990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BBFF28-9874-4BC8-8B14-BBD9B1FE00A4}"/>
              </a:ext>
            </a:extLst>
          </p:cNvPr>
          <p:cNvCxnSpPr>
            <a:cxnSpLocks/>
          </p:cNvCxnSpPr>
          <p:nvPr userDrawn="1"/>
        </p:nvCxnSpPr>
        <p:spPr>
          <a:xfrm flipV="1">
            <a:off x="3511830" y="7680960"/>
            <a:ext cx="9594173" cy="1524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4654" y="-13381"/>
            <a:ext cx="8143972" cy="6822626"/>
          </a:xfrm>
          <a:custGeom>
            <a:avLst/>
            <a:gdLst>
              <a:gd name="connsiteX0" fmla="*/ 0 w 7654699"/>
              <a:gd name="connsiteY0" fmla="*/ 0 h 5678805"/>
              <a:gd name="connsiteX1" fmla="*/ 7654699 w 7654699"/>
              <a:gd name="connsiteY1" fmla="*/ 0 h 5678805"/>
              <a:gd name="connsiteX2" fmla="*/ 7654699 w 7654699"/>
              <a:gd name="connsiteY2" fmla="*/ 0 h 5678805"/>
              <a:gd name="connsiteX3" fmla="*/ 7654699 w 7654699"/>
              <a:gd name="connsiteY3" fmla="*/ 4808982 h 5678805"/>
              <a:gd name="connsiteX4" fmla="*/ 6784876 w 7654699"/>
              <a:gd name="connsiteY4" fmla="*/ 5678805 h 5678805"/>
              <a:gd name="connsiteX5" fmla="*/ 869823 w 7654699"/>
              <a:gd name="connsiteY5" fmla="*/ 5678805 h 5678805"/>
              <a:gd name="connsiteX6" fmla="*/ 0 w 7654699"/>
              <a:gd name="connsiteY6" fmla="*/ 4808982 h 5678805"/>
              <a:gd name="connsiteX7" fmla="*/ 0 w 7654699"/>
              <a:gd name="connsiteY7" fmla="*/ 0 h 5678805"/>
              <a:gd name="connsiteX8" fmla="*/ 0 w 7654699"/>
              <a:gd name="connsiteY8" fmla="*/ 0 h 5678805"/>
              <a:gd name="connsiteX0" fmla="*/ 0 w 7654699"/>
              <a:gd name="connsiteY0" fmla="*/ 6717 h 5685522"/>
              <a:gd name="connsiteX1" fmla="*/ 901515 w 7654699"/>
              <a:gd name="connsiteY1" fmla="*/ 0 h 5685522"/>
              <a:gd name="connsiteX2" fmla="*/ 7654699 w 7654699"/>
              <a:gd name="connsiteY2" fmla="*/ 6717 h 5685522"/>
              <a:gd name="connsiteX3" fmla="*/ 7654699 w 7654699"/>
              <a:gd name="connsiteY3" fmla="*/ 6717 h 5685522"/>
              <a:gd name="connsiteX4" fmla="*/ 7654699 w 7654699"/>
              <a:gd name="connsiteY4" fmla="*/ 4815699 h 5685522"/>
              <a:gd name="connsiteX5" fmla="*/ 6784876 w 7654699"/>
              <a:gd name="connsiteY5" fmla="*/ 5685522 h 5685522"/>
              <a:gd name="connsiteX6" fmla="*/ 869823 w 7654699"/>
              <a:gd name="connsiteY6" fmla="*/ 5685522 h 5685522"/>
              <a:gd name="connsiteX7" fmla="*/ 0 w 7654699"/>
              <a:gd name="connsiteY7" fmla="*/ 4815699 h 5685522"/>
              <a:gd name="connsiteX8" fmla="*/ 0 w 7654699"/>
              <a:gd name="connsiteY8" fmla="*/ 6717 h 5685522"/>
              <a:gd name="connsiteX9" fmla="*/ 0 w 7654699"/>
              <a:gd name="connsiteY9" fmla="*/ 6717 h 5685522"/>
              <a:gd name="connsiteX0" fmla="*/ 0 w 7654699"/>
              <a:gd name="connsiteY0" fmla="*/ 6717 h 5685522"/>
              <a:gd name="connsiteX1" fmla="*/ 901515 w 7654699"/>
              <a:gd name="connsiteY1" fmla="*/ 0 h 5685522"/>
              <a:gd name="connsiteX2" fmla="*/ 7654699 w 7654699"/>
              <a:gd name="connsiteY2" fmla="*/ 6717 h 5685522"/>
              <a:gd name="connsiteX3" fmla="*/ 7654699 w 7654699"/>
              <a:gd name="connsiteY3" fmla="*/ 6717 h 5685522"/>
              <a:gd name="connsiteX4" fmla="*/ 7654699 w 7654699"/>
              <a:gd name="connsiteY4" fmla="*/ 4815699 h 5685522"/>
              <a:gd name="connsiteX5" fmla="*/ 6784876 w 7654699"/>
              <a:gd name="connsiteY5" fmla="*/ 5685522 h 5685522"/>
              <a:gd name="connsiteX6" fmla="*/ 869823 w 7654699"/>
              <a:gd name="connsiteY6" fmla="*/ 5685522 h 5685522"/>
              <a:gd name="connsiteX7" fmla="*/ 0 w 7654699"/>
              <a:gd name="connsiteY7" fmla="*/ 4815699 h 5685522"/>
              <a:gd name="connsiteX8" fmla="*/ 0 w 7654699"/>
              <a:gd name="connsiteY8" fmla="*/ 6717 h 5685522"/>
              <a:gd name="connsiteX0" fmla="*/ 0 w 7654699"/>
              <a:gd name="connsiteY0" fmla="*/ 4815699 h 5685522"/>
              <a:gd name="connsiteX1" fmla="*/ 901515 w 7654699"/>
              <a:gd name="connsiteY1" fmla="*/ 0 h 5685522"/>
              <a:gd name="connsiteX2" fmla="*/ 7654699 w 7654699"/>
              <a:gd name="connsiteY2" fmla="*/ 6717 h 5685522"/>
              <a:gd name="connsiteX3" fmla="*/ 7654699 w 7654699"/>
              <a:gd name="connsiteY3" fmla="*/ 6717 h 5685522"/>
              <a:gd name="connsiteX4" fmla="*/ 7654699 w 7654699"/>
              <a:gd name="connsiteY4" fmla="*/ 4815699 h 5685522"/>
              <a:gd name="connsiteX5" fmla="*/ 6784876 w 7654699"/>
              <a:gd name="connsiteY5" fmla="*/ 5685522 h 5685522"/>
              <a:gd name="connsiteX6" fmla="*/ 869823 w 7654699"/>
              <a:gd name="connsiteY6" fmla="*/ 5685522 h 5685522"/>
              <a:gd name="connsiteX7" fmla="*/ 0 w 7654699"/>
              <a:gd name="connsiteY7" fmla="*/ 4815699 h 5685522"/>
              <a:gd name="connsiteX0" fmla="*/ 776254 w 7561130"/>
              <a:gd name="connsiteY0" fmla="*/ 5685522 h 5685522"/>
              <a:gd name="connsiteX1" fmla="*/ 807946 w 7561130"/>
              <a:gd name="connsiteY1" fmla="*/ 0 h 5685522"/>
              <a:gd name="connsiteX2" fmla="*/ 7561130 w 7561130"/>
              <a:gd name="connsiteY2" fmla="*/ 6717 h 5685522"/>
              <a:gd name="connsiteX3" fmla="*/ 7561130 w 7561130"/>
              <a:gd name="connsiteY3" fmla="*/ 6717 h 5685522"/>
              <a:gd name="connsiteX4" fmla="*/ 7561130 w 7561130"/>
              <a:gd name="connsiteY4" fmla="*/ 4815699 h 5685522"/>
              <a:gd name="connsiteX5" fmla="*/ 6691307 w 7561130"/>
              <a:gd name="connsiteY5" fmla="*/ 5685522 h 5685522"/>
              <a:gd name="connsiteX6" fmla="*/ 776254 w 7561130"/>
              <a:gd name="connsiteY6" fmla="*/ 5685522 h 5685522"/>
              <a:gd name="connsiteX0" fmla="*/ 0 w 6784876"/>
              <a:gd name="connsiteY0" fmla="*/ 5685522 h 5685522"/>
              <a:gd name="connsiteX1" fmla="*/ 31692 w 6784876"/>
              <a:gd name="connsiteY1" fmla="*/ 0 h 5685522"/>
              <a:gd name="connsiteX2" fmla="*/ 6784876 w 6784876"/>
              <a:gd name="connsiteY2" fmla="*/ 6717 h 5685522"/>
              <a:gd name="connsiteX3" fmla="*/ 6784876 w 6784876"/>
              <a:gd name="connsiteY3" fmla="*/ 6717 h 5685522"/>
              <a:gd name="connsiteX4" fmla="*/ 6784876 w 6784876"/>
              <a:gd name="connsiteY4" fmla="*/ 4815699 h 5685522"/>
              <a:gd name="connsiteX5" fmla="*/ 5915053 w 6784876"/>
              <a:gd name="connsiteY5" fmla="*/ 5685522 h 5685522"/>
              <a:gd name="connsiteX6" fmla="*/ 0 w 6784876"/>
              <a:gd name="connsiteY6" fmla="*/ 5685522 h 568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4876" h="5685522">
                <a:moveTo>
                  <a:pt x="0" y="5685522"/>
                </a:moveTo>
                <a:lnTo>
                  <a:pt x="31692" y="0"/>
                </a:lnTo>
                <a:lnTo>
                  <a:pt x="6784876" y="6717"/>
                </a:lnTo>
                <a:lnTo>
                  <a:pt x="6784876" y="6717"/>
                </a:lnTo>
                <a:lnTo>
                  <a:pt x="6784876" y="4815699"/>
                </a:lnTo>
                <a:cubicBezTo>
                  <a:pt x="6784876" y="5296089"/>
                  <a:pt x="6395443" y="5685522"/>
                  <a:pt x="5915053" y="5685522"/>
                </a:cubicBezTo>
                <a:lnTo>
                  <a:pt x="0" y="5685522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3840">
                <a:solidFill>
                  <a:schemeClr val="bg1"/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92953C0-3CBE-4629-9A9A-9DD6F9F1F7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0295" y="7477127"/>
            <a:ext cx="4134926" cy="438150"/>
          </a:xfrm>
        </p:spPr>
        <p:txBody>
          <a:bodyPr/>
          <a:lstStyle>
            <a:lvl1pPr algn="l" defTabSz="1097280">
              <a:defRPr kumimoji="0" lang="en-US" sz="108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AC8FBAF-B566-42CC-28C2-6A480263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484" y="7845147"/>
            <a:ext cx="3412744" cy="165736"/>
          </a:xfrm>
        </p:spPr>
        <p:txBody>
          <a:bodyPr/>
          <a:lstStyle/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5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1"/>
            <a:ext cx="4813301" cy="1394461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4"/>
            <a:ext cx="8178800" cy="7023736"/>
          </a:xfrm>
        </p:spPr>
        <p:txBody>
          <a:bodyPr/>
          <a:lstStyle>
            <a:lvl1pPr>
              <a:defRPr sz="5160"/>
            </a:lvl1pPr>
            <a:lvl2pPr>
              <a:defRPr sz="4440"/>
            </a:lvl2pPr>
            <a:lvl3pPr>
              <a:defRPr sz="3840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4"/>
            <a:ext cx="4813301" cy="5629276"/>
          </a:xfrm>
        </p:spPr>
        <p:txBody>
          <a:bodyPr/>
          <a:lstStyle>
            <a:lvl1pPr marL="0" indent="0">
              <a:buNone/>
              <a:defRPr sz="2280"/>
            </a:lvl1pPr>
            <a:lvl2pPr marL="731392" indent="0">
              <a:buNone/>
              <a:defRPr sz="1920"/>
            </a:lvl2pPr>
            <a:lvl3pPr marL="1462784" indent="0">
              <a:buNone/>
              <a:defRPr sz="1560"/>
            </a:lvl3pPr>
            <a:lvl4pPr marL="2194176" indent="0">
              <a:buNone/>
              <a:defRPr sz="1440"/>
            </a:lvl4pPr>
            <a:lvl5pPr marL="2925568" indent="0">
              <a:buNone/>
              <a:defRPr sz="1440"/>
            </a:lvl5pPr>
            <a:lvl6pPr marL="3656960" indent="0">
              <a:buNone/>
              <a:defRPr sz="1440"/>
            </a:lvl6pPr>
            <a:lvl7pPr marL="4388352" indent="0">
              <a:buNone/>
              <a:defRPr sz="1440"/>
            </a:lvl7pPr>
            <a:lvl8pPr marL="5119744" indent="0">
              <a:buNone/>
              <a:defRPr sz="1440"/>
            </a:lvl8pPr>
            <a:lvl9pPr marL="5851136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335B06-F7C4-4B47-8526-92DF3996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525C-6A43-3948-8574-7000741BDBD2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F19CD7-83CE-4CBC-B067-F09CE59A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5CEFD71-FC1E-4AD2-B315-BC584803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6322" y="7627622"/>
            <a:ext cx="3412744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7E246F-8DA6-4666-B42C-03A8E2918A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3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2"/>
            <a:ext cx="8778240" cy="680087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5160"/>
            </a:lvl1pPr>
            <a:lvl2pPr marL="731392" indent="0">
              <a:buNone/>
              <a:defRPr sz="4440"/>
            </a:lvl2pPr>
            <a:lvl3pPr marL="1462784" indent="0">
              <a:buNone/>
              <a:defRPr sz="3840"/>
            </a:lvl3pPr>
            <a:lvl4pPr marL="2194176" indent="0">
              <a:buNone/>
              <a:defRPr sz="3240"/>
            </a:lvl4pPr>
            <a:lvl5pPr marL="2925568" indent="0">
              <a:buNone/>
              <a:defRPr sz="3240"/>
            </a:lvl5pPr>
            <a:lvl6pPr marL="3656960" indent="0">
              <a:buNone/>
              <a:defRPr sz="3240"/>
            </a:lvl6pPr>
            <a:lvl7pPr marL="4388352" indent="0">
              <a:buNone/>
              <a:defRPr sz="3240"/>
            </a:lvl7pPr>
            <a:lvl8pPr marL="5119744" indent="0">
              <a:buNone/>
              <a:defRPr sz="3240"/>
            </a:lvl8pPr>
            <a:lvl9pPr marL="5851136" indent="0">
              <a:buNone/>
              <a:defRPr sz="324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6"/>
          </a:xfrm>
        </p:spPr>
        <p:txBody>
          <a:bodyPr/>
          <a:lstStyle>
            <a:lvl1pPr marL="0" indent="0">
              <a:buNone/>
              <a:defRPr sz="2280"/>
            </a:lvl1pPr>
            <a:lvl2pPr marL="731392" indent="0">
              <a:buNone/>
              <a:defRPr sz="1920"/>
            </a:lvl2pPr>
            <a:lvl3pPr marL="1462784" indent="0">
              <a:buNone/>
              <a:defRPr sz="1560"/>
            </a:lvl3pPr>
            <a:lvl4pPr marL="2194176" indent="0">
              <a:buNone/>
              <a:defRPr sz="1440"/>
            </a:lvl4pPr>
            <a:lvl5pPr marL="2925568" indent="0">
              <a:buNone/>
              <a:defRPr sz="1440"/>
            </a:lvl5pPr>
            <a:lvl6pPr marL="3656960" indent="0">
              <a:buNone/>
              <a:defRPr sz="1440"/>
            </a:lvl6pPr>
            <a:lvl7pPr marL="4388352" indent="0">
              <a:buNone/>
              <a:defRPr sz="1440"/>
            </a:lvl7pPr>
            <a:lvl8pPr marL="5119744" indent="0">
              <a:buNone/>
              <a:defRPr sz="1440"/>
            </a:lvl8pPr>
            <a:lvl9pPr marL="5851136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0660A3-03E3-4480-8882-1CDE608E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5FFA-8DA1-894B-94E3-A0E9F06A7502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12D6DB7-3C33-4BCD-A610-E468BE87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ABD96FF-B66D-4DAA-B4B8-6A28E379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6322" y="7627622"/>
            <a:ext cx="3412744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75B3E1-7939-4B2E-9E7E-9412ECA655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0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BBC3A3-9F31-447A-97D0-59A38864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39D1-F555-3C4F-AA1E-2155417C2E05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B8EDF-219A-483B-98F0-203ECE88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8D1C5-3728-406F-B2C0-0A9BEE1E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6322" y="7627622"/>
            <a:ext cx="3412744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91AF63-8092-4CD6-BFC6-9C015DF5D4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29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9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9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7E45D-CBA9-48DD-9084-DFAD7D57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95E7-1462-FE4A-876C-EA50D2923C59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200B79-306A-4D99-AE60-55A3C9EE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442019-5D28-4D4E-8807-D033E996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6322" y="7627622"/>
            <a:ext cx="3412744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30DADD-1CA4-4AF4-A009-C317509546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DA9F974F-1C0C-460A-8566-3F232671F886}"/>
              </a:ext>
            </a:extLst>
          </p:cNvPr>
          <p:cNvSpPr/>
          <p:nvPr userDrawn="1"/>
        </p:nvSpPr>
        <p:spPr>
          <a:xfrm>
            <a:off x="13271783" y="430530"/>
            <a:ext cx="626908" cy="626746"/>
          </a:xfrm>
          <a:prstGeom prst="diamond">
            <a:avLst/>
          </a:prstGeom>
          <a:solidFill>
            <a:srgbClr val="19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27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16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CFB19E8-9F66-4843-B3C2-59989869E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279406" y="432438"/>
            <a:ext cx="619285" cy="626744"/>
          </a:xfrm>
          <a:prstGeom prst="rect">
            <a:avLst/>
          </a:prstGeom>
        </p:spPr>
        <p:txBody>
          <a:bodyPr lIns="0" tIns="0" rIns="0" bIns="0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D305FA-F1D4-40BE-A134-60424CFBFC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8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A86F1864-F24B-4E05-9367-DD4D7067FE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8451" y="7768590"/>
            <a:ext cx="12976429" cy="0"/>
            <a:chOff x="765820" y="6453336"/>
            <a:chExt cx="10810529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053127-9652-40A1-87C3-4620894FEAD6}"/>
                </a:ext>
              </a:extLst>
            </p:cNvPr>
            <p:cNvCxnSpPr/>
            <p:nvPr userDrawn="1"/>
          </p:nvCxnSpPr>
          <p:spPr>
            <a:xfrm flipH="1">
              <a:off x="765820" y="6453336"/>
              <a:ext cx="36717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9A615B-2409-436B-A9C1-0DEC557B1D81}"/>
                </a:ext>
              </a:extLst>
            </p:cNvPr>
            <p:cNvCxnSpPr/>
            <p:nvPr userDrawn="1"/>
          </p:nvCxnSpPr>
          <p:spPr>
            <a:xfrm flipH="1">
              <a:off x="7750596" y="6453336"/>
              <a:ext cx="38257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E1299FB-8D3E-4222-A436-FA3D5EAF5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49258" y="7549517"/>
            <a:ext cx="6131887" cy="438150"/>
          </a:xfrm>
        </p:spPr>
        <p:txBody>
          <a:bodyPr/>
          <a:lstStyle>
            <a:lvl1pPr algn="ctr">
              <a:defRPr sz="108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7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12" y="329566"/>
            <a:ext cx="13166978" cy="8534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12" y="1365887"/>
            <a:ext cx="13166978" cy="59855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1FE5-BFFE-484A-A662-22631BEF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898C-A651-8F4B-A4E7-3D4C1DE1A3BA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A68B4-4BD9-43FA-9641-34356094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A5C21-453A-4B78-86D8-07730235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6322" y="7627622"/>
            <a:ext cx="3412744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9574CD-8723-4E4E-B6AB-0952A561C9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5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2C77-9D35-47C2-A2F9-22E532DA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BFB9-AB29-4468-A9B8-B75374E78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B8A26-2A79-4224-B78A-4CB64D35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5E74C-7955-498A-AE02-8F15B77B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7BA4-570C-46FF-A112-419012F788ED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F4FEB-622E-4A9A-BC62-4C207483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310D-FB9F-48AC-B0AF-9BC24491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314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05841" y="1140180"/>
            <a:ext cx="12618720" cy="541021"/>
          </a:xfrm>
        </p:spPr>
        <p:txBody>
          <a:bodyPr/>
          <a:lstStyle>
            <a:lvl1pPr marL="0" indent="0">
              <a:buNone/>
              <a:defRPr b="1">
                <a:solidFill>
                  <a:srgbClr val="002F5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Z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118AD9-1319-204B-8181-FF88C0732E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76322" y="7627622"/>
            <a:ext cx="3412744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E89D-5CB4-3749-BFB7-BC0DB289924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7662279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7544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4E8B4B-4620-4AB2-9D2A-308E1E8F8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3562" y="2855755"/>
            <a:ext cx="4313827" cy="4313827"/>
          </a:xfrm>
          <a:custGeom>
            <a:avLst/>
            <a:gdLst>
              <a:gd name="connsiteX0" fmla="*/ 1797428 w 3594856"/>
              <a:gd name="connsiteY0" fmla="*/ 0 h 3594856"/>
              <a:gd name="connsiteX1" fmla="*/ 3594856 w 3594856"/>
              <a:gd name="connsiteY1" fmla="*/ 1797428 h 3594856"/>
              <a:gd name="connsiteX2" fmla="*/ 1797428 w 3594856"/>
              <a:gd name="connsiteY2" fmla="*/ 3594856 h 3594856"/>
              <a:gd name="connsiteX3" fmla="*/ 0 w 3594856"/>
              <a:gd name="connsiteY3" fmla="*/ 1797428 h 3594856"/>
              <a:gd name="connsiteX4" fmla="*/ 1797428 w 3594856"/>
              <a:gd name="connsiteY4" fmla="*/ 0 h 35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856" h="3594856">
                <a:moveTo>
                  <a:pt x="1797428" y="0"/>
                </a:moveTo>
                <a:cubicBezTo>
                  <a:pt x="2790120" y="0"/>
                  <a:pt x="3594856" y="804736"/>
                  <a:pt x="3594856" y="1797428"/>
                </a:cubicBezTo>
                <a:cubicBezTo>
                  <a:pt x="3594856" y="2790120"/>
                  <a:pt x="2790120" y="3594856"/>
                  <a:pt x="1797428" y="3594856"/>
                </a:cubicBezTo>
                <a:cubicBezTo>
                  <a:pt x="804736" y="3594856"/>
                  <a:pt x="0" y="2790120"/>
                  <a:pt x="0" y="1797428"/>
                </a:cubicBezTo>
                <a:cubicBezTo>
                  <a:pt x="0" y="804736"/>
                  <a:pt x="804736" y="0"/>
                  <a:pt x="17974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347E29F9-7C96-4A2A-BB80-DF30803E5050}"/>
              </a:ext>
            </a:extLst>
          </p:cNvPr>
          <p:cNvSpPr txBox="1">
            <a:spLocks/>
          </p:cNvSpPr>
          <p:nvPr userDrawn="1"/>
        </p:nvSpPr>
        <p:spPr>
          <a:xfrm>
            <a:off x="13839494" y="618505"/>
            <a:ext cx="485315" cy="329189"/>
          </a:xfrm>
          <a:prstGeom prst="rect">
            <a:avLst/>
          </a:prstGeom>
        </p:spPr>
        <p:txBody>
          <a:bodyPr vert="horz" lIns="109699" tIns="54850" rIns="109699" bIns="5485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7BF35-D1D9-4D8A-B3E9-7A6D2CF28FE7}" type="slidenum">
              <a:rPr lang="en-US" sz="168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80" b="1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32409D-03D2-1147-A149-0E88F6FEEB21}"/>
              </a:ext>
            </a:extLst>
          </p:cNvPr>
          <p:cNvGrpSpPr/>
          <p:nvPr userDrawn="1"/>
        </p:nvGrpSpPr>
        <p:grpSpPr>
          <a:xfrm>
            <a:off x="13055573" y="30078"/>
            <a:ext cx="1544964" cy="1674619"/>
            <a:chOff x="11189414" y="150917"/>
            <a:chExt cx="845424" cy="1008011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66A4BF1-C4F5-5C45-B97F-B16C96D7A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8545" y="226665"/>
              <a:ext cx="206293" cy="223177"/>
            </a:xfrm>
            <a:prstGeom prst="donut">
              <a:avLst/>
            </a:prstGeom>
            <a:solidFill>
              <a:srgbClr val="ABC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9" dirty="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C25B0F-43B4-8649-B977-068097E23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9414" y="599493"/>
              <a:ext cx="505004" cy="55943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9" dirty="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852EC6E8-B0D6-654B-AA2E-5DAECB52E7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03299" y="338818"/>
              <a:ext cx="494046" cy="543451"/>
            </a:xfrm>
            <a:prstGeom prst="donut">
              <a:avLst/>
            </a:prstGeom>
            <a:noFill/>
            <a:ln w="25400">
              <a:solidFill>
                <a:schemeClr val="bg1">
                  <a:lumMod val="85000"/>
                  <a:alpha val="58000"/>
                </a:schemeClr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9" dirty="0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501D8B1-E4F0-8649-B0C0-C571F58BC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0390" y="150917"/>
              <a:ext cx="346324" cy="374674"/>
            </a:xfrm>
            <a:prstGeom prst="donut">
              <a:avLst/>
            </a:prstGeom>
            <a:solidFill>
              <a:srgbClr val="F599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9" dirty="0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F4CF4611-49C1-6D4C-AC4C-912246373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07758" y="945524"/>
              <a:ext cx="127080" cy="137482"/>
            </a:xfrm>
            <a:prstGeom prst="donut">
              <a:avLst/>
            </a:prstGeom>
            <a:solidFill>
              <a:srgbClr val="B53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9" dirty="0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512A697-F046-044A-B462-E61CCB640D5F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11925211" y="178594"/>
              <a:ext cx="78512" cy="84938"/>
            </a:xfrm>
            <a:prstGeom prst="donut">
              <a:avLst/>
            </a:prstGeom>
            <a:solidFill>
              <a:srgbClr val="187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79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389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sion and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2BDE927-C33A-9DF4-8712-325360A9C6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09930"/>
            <a:ext cx="6781295" cy="3107081"/>
          </a:xfrm>
          <a:custGeom>
            <a:avLst/>
            <a:gdLst>
              <a:gd name="connsiteX0" fmla="*/ 0 w 5649607"/>
              <a:gd name="connsiteY0" fmla="*/ 0 h 2589234"/>
              <a:gd name="connsiteX1" fmla="*/ 4567226 w 5649607"/>
              <a:gd name="connsiteY1" fmla="*/ 0 h 2589234"/>
              <a:gd name="connsiteX2" fmla="*/ 5649607 w 5649607"/>
              <a:gd name="connsiteY2" fmla="*/ 1082381 h 2589234"/>
              <a:gd name="connsiteX3" fmla="*/ 5649607 w 5649607"/>
              <a:gd name="connsiteY3" fmla="*/ 2589234 h 2589234"/>
              <a:gd name="connsiteX4" fmla="*/ 0 w 5649607"/>
              <a:gd name="connsiteY4" fmla="*/ 2589234 h 2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607" h="2589234">
                <a:moveTo>
                  <a:pt x="0" y="0"/>
                </a:moveTo>
                <a:lnTo>
                  <a:pt x="4567226" y="0"/>
                </a:lnTo>
                <a:cubicBezTo>
                  <a:pt x="5165008" y="0"/>
                  <a:pt x="5649607" y="484599"/>
                  <a:pt x="5649607" y="1082381"/>
                </a:cubicBezTo>
                <a:lnTo>
                  <a:pt x="5649607" y="2589234"/>
                </a:lnTo>
                <a:lnTo>
                  <a:pt x="0" y="25892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504996-35C3-1A32-7216-297FA71B1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312588"/>
            <a:ext cx="6781295" cy="3107081"/>
          </a:xfrm>
          <a:custGeom>
            <a:avLst/>
            <a:gdLst>
              <a:gd name="connsiteX0" fmla="*/ 0 w 5649607"/>
              <a:gd name="connsiteY0" fmla="*/ 0 h 2589234"/>
              <a:gd name="connsiteX1" fmla="*/ 5649607 w 5649607"/>
              <a:gd name="connsiteY1" fmla="*/ 0 h 2589234"/>
              <a:gd name="connsiteX2" fmla="*/ 5649607 w 5649607"/>
              <a:gd name="connsiteY2" fmla="*/ 1506853 h 2589234"/>
              <a:gd name="connsiteX3" fmla="*/ 4567226 w 5649607"/>
              <a:gd name="connsiteY3" fmla="*/ 2589234 h 2589234"/>
              <a:gd name="connsiteX4" fmla="*/ 0 w 5649607"/>
              <a:gd name="connsiteY4" fmla="*/ 2589234 h 2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607" h="2589234">
                <a:moveTo>
                  <a:pt x="0" y="0"/>
                </a:moveTo>
                <a:lnTo>
                  <a:pt x="5649607" y="0"/>
                </a:lnTo>
                <a:lnTo>
                  <a:pt x="5649607" y="1506853"/>
                </a:lnTo>
                <a:cubicBezTo>
                  <a:pt x="5649607" y="2104635"/>
                  <a:pt x="5165008" y="2589234"/>
                  <a:pt x="4567226" y="2589234"/>
                </a:cubicBezTo>
                <a:lnTo>
                  <a:pt x="0" y="25892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AB77542-B516-C4A7-8A0F-C1CCA8C8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651392" y="5174629"/>
            <a:ext cx="2903562" cy="438264"/>
          </a:xfrm>
        </p:spPr>
        <p:txBody>
          <a:bodyPr/>
          <a:lstStyle>
            <a:lvl1pPr>
              <a:defRPr spc="7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9EF1AF-6103-6ECA-EE08-5CE590CFD63B}"/>
              </a:ext>
            </a:extLst>
          </p:cNvPr>
          <p:cNvSpPr/>
          <p:nvPr userDrawn="1"/>
        </p:nvSpPr>
        <p:spPr>
          <a:xfrm rot="16200000">
            <a:off x="13457978" y="2233910"/>
            <a:ext cx="1775711" cy="671592"/>
          </a:xfrm>
          <a:custGeom>
            <a:avLst/>
            <a:gdLst>
              <a:gd name="connsiteX0" fmla="*/ 0 w 3038168"/>
              <a:gd name="connsiteY0" fmla="*/ 1179902 h 1179902"/>
              <a:gd name="connsiteX1" fmla="*/ 693174 w 3038168"/>
              <a:gd name="connsiteY1" fmla="*/ 31 h 1179902"/>
              <a:gd name="connsiteX2" fmla="*/ 3038168 w 3038168"/>
              <a:gd name="connsiteY2" fmla="*/ 1150406 h 1179902"/>
              <a:gd name="connsiteX0" fmla="*/ 0 w 3038168"/>
              <a:gd name="connsiteY0" fmla="*/ 1179902 h 1179902"/>
              <a:gd name="connsiteX1" fmla="*/ 1386348 w 3038168"/>
              <a:gd name="connsiteY1" fmla="*/ 31 h 1179902"/>
              <a:gd name="connsiteX2" fmla="*/ 3038168 w 3038168"/>
              <a:gd name="connsiteY2" fmla="*/ 1150406 h 1179902"/>
              <a:gd name="connsiteX0" fmla="*/ 0 w 3038168"/>
              <a:gd name="connsiteY0" fmla="*/ 1181268 h 1181268"/>
              <a:gd name="connsiteX1" fmla="*/ 1386348 w 3038168"/>
              <a:gd name="connsiteY1" fmla="*/ 1397 h 1181268"/>
              <a:gd name="connsiteX2" fmla="*/ 3038168 w 3038168"/>
              <a:gd name="connsiteY2" fmla="*/ 1151772 h 1181268"/>
              <a:gd name="connsiteX0" fmla="*/ 0 w 3038168"/>
              <a:gd name="connsiteY0" fmla="*/ 29496 h 29496"/>
              <a:gd name="connsiteX1" fmla="*/ 3038168 w 3038168"/>
              <a:gd name="connsiteY1" fmla="*/ 0 h 29496"/>
              <a:gd name="connsiteX0" fmla="*/ 0 w 3038168"/>
              <a:gd name="connsiteY0" fmla="*/ 730908 h 730908"/>
              <a:gd name="connsiteX1" fmla="*/ 3038168 w 3038168"/>
              <a:gd name="connsiteY1" fmla="*/ 701412 h 730908"/>
              <a:gd name="connsiteX0" fmla="*/ 0 w 3038168"/>
              <a:gd name="connsiteY0" fmla="*/ 1015819 h 1015819"/>
              <a:gd name="connsiteX1" fmla="*/ 3038168 w 3038168"/>
              <a:gd name="connsiteY1" fmla="*/ 986323 h 1015819"/>
              <a:gd name="connsiteX0" fmla="*/ 0 w 3038168"/>
              <a:gd name="connsiteY0" fmla="*/ 1064370 h 1064370"/>
              <a:gd name="connsiteX1" fmla="*/ 3038168 w 3038168"/>
              <a:gd name="connsiteY1" fmla="*/ 1034874 h 1064370"/>
              <a:gd name="connsiteX0" fmla="*/ 0 w 3038168"/>
              <a:gd name="connsiteY0" fmla="*/ 1148767 h 1148767"/>
              <a:gd name="connsiteX1" fmla="*/ 3038168 w 3038168"/>
              <a:gd name="connsiteY1" fmla="*/ 1119271 h 114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38168" h="1148767">
                <a:moveTo>
                  <a:pt x="0" y="1148767"/>
                </a:moveTo>
                <a:cubicBezTo>
                  <a:pt x="644013" y="-601374"/>
                  <a:pt x="2836605" y="-139259"/>
                  <a:pt x="3038168" y="1119271"/>
                </a:cubicBezTo>
              </a:path>
            </a:pathLst>
          </a:custGeom>
          <a:noFill/>
          <a:ln w="63500" cap="rnd">
            <a:solidFill>
              <a:srgbClr val="D0E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/>
          </a:p>
        </p:txBody>
      </p:sp>
      <p:sp>
        <p:nvSpPr>
          <p:cNvPr id="7" name="Circle: Hollow 7">
            <a:extLst>
              <a:ext uri="{FF2B5EF4-FFF2-40B4-BE49-F238E27FC236}">
                <a16:creationId xmlns:a16="http://schemas.microsoft.com/office/drawing/2014/main" id="{05153BE0-09C1-30E5-F01C-FAD83DC5C095}"/>
              </a:ext>
            </a:extLst>
          </p:cNvPr>
          <p:cNvSpPr/>
          <p:nvPr userDrawn="1"/>
        </p:nvSpPr>
        <p:spPr>
          <a:xfrm>
            <a:off x="13736399" y="7311955"/>
            <a:ext cx="666234" cy="666060"/>
          </a:xfrm>
          <a:prstGeom prst="donut">
            <a:avLst>
              <a:gd name="adj" fmla="val 1888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AEE2FA-3618-E7C7-C4F9-A190E85A9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46016" y="7425913"/>
            <a:ext cx="447001" cy="438150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201A7D-C66D-1A0C-4788-4F6D58108C6C}"/>
              </a:ext>
            </a:extLst>
          </p:cNvPr>
          <p:cNvCxnSpPr>
            <a:cxnSpLocks/>
          </p:cNvCxnSpPr>
          <p:nvPr userDrawn="1"/>
        </p:nvCxnSpPr>
        <p:spPr>
          <a:xfrm>
            <a:off x="1437816" y="7709805"/>
            <a:ext cx="0" cy="350032"/>
          </a:xfrm>
          <a:prstGeom prst="line">
            <a:avLst/>
          </a:prstGeom>
          <a:ln w="25400" cap="rnd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5686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24301" y="226368"/>
            <a:ext cx="11338560" cy="6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 algn="l">
              <a:lnSpc>
                <a:spcPts val="3719"/>
              </a:lnSpc>
              <a:defRPr sz="3839" b="1" cap="none" spc="0" baseline="0">
                <a:solidFill>
                  <a:schemeClr val="bg1"/>
                </a:solidFill>
                <a:latin typeface="Corbel" pitchFamily="34" charset="0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6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04D6-1740-2786-D747-E428EBB5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822960" indent="0">
              <a:buNone/>
              <a:defRPr/>
            </a:lvl3pPr>
          </a:lstStyle>
          <a:p>
            <a:pPr lvl="2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0095117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3E655-8648-0330-B800-AC6D37D26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393" y="7667576"/>
            <a:ext cx="586769" cy="3491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C0CD36-5FF7-4F6D-9634-47F8BD77990C}"/>
              </a:ext>
            </a:extLst>
          </p:cNvPr>
          <p:cNvSpPr/>
          <p:nvPr userDrawn="1"/>
        </p:nvSpPr>
        <p:spPr>
          <a:xfrm>
            <a:off x="13389242" y="7600281"/>
            <a:ext cx="531024" cy="5084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3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9F85E-01AE-4F1E-BDAC-D3C1BDCF9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8133" y="2062682"/>
            <a:ext cx="8294137" cy="4533383"/>
          </a:xfrm>
        </p:spPr>
        <p:txBody>
          <a:bodyPr lIns="720000" rIns="720000" anchor="ctr">
            <a:normAutofit/>
          </a:bodyPr>
          <a:lstStyle>
            <a:lvl1pPr marL="0" indent="0" algn="ctr">
              <a:buFontTx/>
              <a:buNone/>
              <a:defRPr sz="2160"/>
            </a:lvl1pPr>
          </a:lstStyle>
          <a:p>
            <a:pPr lvl="0"/>
            <a:r>
              <a:rPr lang="en-US"/>
              <a:t>Edit Master text styles</a:t>
            </a:r>
            <a:endParaRPr lang="en-IN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823CA8-21DD-4E36-B418-2019829B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62572" y="7722308"/>
            <a:ext cx="586768" cy="300140"/>
          </a:xfrm>
        </p:spPr>
        <p:txBody>
          <a:bodyPr>
            <a:noAutofit/>
          </a:bodyPr>
          <a:lstStyle>
            <a:lvl1pPr algn="ctr">
              <a:defRPr sz="144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DFD38-3618-68CE-A9A0-4316E5DE349C}"/>
              </a:ext>
            </a:extLst>
          </p:cNvPr>
          <p:cNvSpPr/>
          <p:nvPr userDrawn="1"/>
        </p:nvSpPr>
        <p:spPr>
          <a:xfrm>
            <a:off x="-107050" y="8095746"/>
            <a:ext cx="14832608" cy="1338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383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493DD-120F-5B28-C750-CEF391398FE0}"/>
              </a:ext>
            </a:extLst>
          </p:cNvPr>
          <p:cNvSpPr txBox="1"/>
          <p:nvPr userDrawn="1"/>
        </p:nvSpPr>
        <p:spPr>
          <a:xfrm>
            <a:off x="1218395" y="7737352"/>
            <a:ext cx="74169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34C8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Culture Alignment</a:t>
            </a:r>
            <a:r>
              <a:rPr lang="en-US" sz="800" b="1" i="0" dirty="0">
                <a:solidFill>
                  <a:srgbClr val="034C85"/>
                </a:solidFill>
                <a:latin typeface="Poppins" pitchFamily="2" charset="77"/>
                <a:cs typeface="Poppins" pitchFamily="2" charset="77"/>
              </a:rPr>
              <a:t> 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34C85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Workshop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| Driving Agility, Ownership &amp; Performance Excellence</a:t>
            </a:r>
            <a:endParaRPr lang="en-NG" sz="800" b="0" i="0" dirty="0">
              <a:solidFill>
                <a:schemeClr val="tx1"/>
              </a:solidFill>
              <a:latin typeface="Poppins Light" pitchFamily="2" charset="77"/>
              <a:cs typeface="Poppins Light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C13C5-D0BB-00C3-9BA3-810AF8E08898}"/>
              </a:ext>
            </a:extLst>
          </p:cNvPr>
          <p:cNvCxnSpPr/>
          <p:nvPr userDrawn="1"/>
        </p:nvCxnSpPr>
        <p:spPr>
          <a:xfrm>
            <a:off x="1218394" y="7737350"/>
            <a:ext cx="0" cy="236160"/>
          </a:xfrm>
          <a:prstGeom prst="line">
            <a:avLst/>
          </a:prstGeom>
          <a:ln w="190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8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AA88-D09C-4344-9BAC-DCB9B54C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DCBE-A165-490C-99A8-7DB4AF11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E11CB-2040-4EED-AE76-F93BE4B96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51537-FC04-4CA0-9F5C-0D31C4CD2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ED979-5D69-4593-8B2C-A8043C9A8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00AD4-4575-474B-B39E-D71FD388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64D3-31F6-437B-BAF9-A0B5141A0264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D8689-9DB2-4BB6-B4DF-382C1483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3EE6-F1A8-4A25-9D1C-427C40BC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9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E35-FD72-4316-A375-043AC3CA8C0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03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2A59-4785-4444-89BD-455D86749899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5A3695-C6B5-4391-A540-71AD39FFF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868679"/>
            <a:ext cx="14176858" cy="4171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8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49854-85AF-4320-A06F-46717468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520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820656" cy="108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4FA1EF-34D3-40F0-9D42-083683E8FE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01943" y="0"/>
            <a:ext cx="4528458" cy="8229600"/>
          </a:xfrm>
          <a:custGeom>
            <a:avLst/>
            <a:gdLst>
              <a:gd name="connsiteX0" fmla="*/ 0 w 3773715"/>
              <a:gd name="connsiteY0" fmla="*/ 0 h 6858000"/>
              <a:gd name="connsiteX1" fmla="*/ 3773715 w 3773715"/>
              <a:gd name="connsiteY1" fmla="*/ 0 h 6858000"/>
              <a:gd name="connsiteX2" fmla="*/ 3773715 w 3773715"/>
              <a:gd name="connsiteY2" fmla="*/ 6858000 h 6858000"/>
              <a:gd name="connsiteX3" fmla="*/ 0 w 37737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15" h="6858000">
                <a:moveTo>
                  <a:pt x="0" y="0"/>
                </a:moveTo>
                <a:lnTo>
                  <a:pt x="3773715" y="0"/>
                </a:lnTo>
                <a:lnTo>
                  <a:pt x="37737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5A01-3DEE-4945-82E2-41D6E410B740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1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868" y="1292096"/>
            <a:ext cx="5898898" cy="2012340"/>
          </a:xfrm>
        </p:spPr>
        <p:txBody>
          <a:bodyPr>
            <a:normAutofit/>
          </a:bodyPr>
          <a:lstStyle>
            <a:lvl1pPr algn="ctr">
              <a:defRPr sz="336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9488-0D15-4AB0-9CCF-2655BC1AB8A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9B241F9-6500-209E-1078-2D1E3B57DB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2250" y="1578581"/>
            <a:ext cx="5235986" cy="5235982"/>
          </a:xfrm>
          <a:custGeom>
            <a:avLst/>
            <a:gdLst>
              <a:gd name="connsiteX0" fmla="*/ 2181661 w 4363322"/>
              <a:gd name="connsiteY0" fmla="*/ 0 h 4363318"/>
              <a:gd name="connsiteX1" fmla="*/ 4363322 w 4363322"/>
              <a:gd name="connsiteY1" fmla="*/ 2181659 h 4363318"/>
              <a:gd name="connsiteX2" fmla="*/ 2181661 w 4363322"/>
              <a:gd name="connsiteY2" fmla="*/ 4363318 h 4363318"/>
              <a:gd name="connsiteX3" fmla="*/ 0 w 4363322"/>
              <a:gd name="connsiteY3" fmla="*/ 2181659 h 4363318"/>
              <a:gd name="connsiteX4" fmla="*/ 2181661 w 4363322"/>
              <a:gd name="connsiteY4" fmla="*/ 0 h 436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322" h="4363318">
                <a:moveTo>
                  <a:pt x="2181661" y="0"/>
                </a:moveTo>
                <a:cubicBezTo>
                  <a:pt x="3386559" y="0"/>
                  <a:pt x="4363322" y="976762"/>
                  <a:pt x="4363322" y="2181659"/>
                </a:cubicBezTo>
                <a:cubicBezTo>
                  <a:pt x="4363322" y="3386556"/>
                  <a:pt x="3386559" y="4363318"/>
                  <a:pt x="2181661" y="4363318"/>
                </a:cubicBezTo>
                <a:cubicBezTo>
                  <a:pt x="976763" y="4363318"/>
                  <a:pt x="0" y="3386556"/>
                  <a:pt x="0" y="2181659"/>
                </a:cubicBezTo>
                <a:cubicBezTo>
                  <a:pt x="0" y="976762"/>
                  <a:pt x="976763" y="0"/>
                  <a:pt x="218166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6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80" y="3155540"/>
            <a:ext cx="7296912" cy="2655418"/>
          </a:xfrm>
        </p:spPr>
        <p:txBody>
          <a:bodyPr>
            <a:normAutofit/>
          </a:bodyPr>
          <a:lstStyle>
            <a:lvl1pPr algn="ctr">
              <a:defRPr sz="576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B3A5-92BE-45C1-A929-4A026DDFDE1D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B0EFE9-B1AA-8C25-4CC7-F95DFAA3C4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1326" y="418442"/>
            <a:ext cx="5475107" cy="5475108"/>
          </a:xfrm>
          <a:custGeom>
            <a:avLst/>
            <a:gdLst>
              <a:gd name="connsiteX0" fmla="*/ 2281295 w 4562589"/>
              <a:gd name="connsiteY0" fmla="*/ 0 h 4562590"/>
              <a:gd name="connsiteX1" fmla="*/ 4562589 w 4562589"/>
              <a:gd name="connsiteY1" fmla="*/ 2281295 h 4562590"/>
              <a:gd name="connsiteX2" fmla="*/ 2281295 w 4562589"/>
              <a:gd name="connsiteY2" fmla="*/ 4562590 h 4562590"/>
              <a:gd name="connsiteX3" fmla="*/ 0 w 4562589"/>
              <a:gd name="connsiteY3" fmla="*/ 2281295 h 4562590"/>
              <a:gd name="connsiteX4" fmla="*/ 2281295 w 4562589"/>
              <a:gd name="connsiteY4" fmla="*/ 0 h 45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589" h="4562590">
                <a:moveTo>
                  <a:pt x="2281295" y="0"/>
                </a:moveTo>
                <a:cubicBezTo>
                  <a:pt x="3541219" y="0"/>
                  <a:pt x="4562589" y="1021371"/>
                  <a:pt x="4562589" y="2281295"/>
                </a:cubicBezTo>
                <a:cubicBezTo>
                  <a:pt x="4562589" y="3541220"/>
                  <a:pt x="3541219" y="4562590"/>
                  <a:pt x="2281295" y="4562590"/>
                </a:cubicBezTo>
                <a:cubicBezTo>
                  <a:pt x="1021370" y="4562590"/>
                  <a:pt x="0" y="3541220"/>
                  <a:pt x="0" y="2281295"/>
                </a:cubicBezTo>
                <a:cubicBezTo>
                  <a:pt x="0" y="1021371"/>
                  <a:pt x="1021370" y="0"/>
                  <a:pt x="22812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BC58-CBFA-4C36-B765-0E089F2D65D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51ECE89-4162-4A11-8E25-D6EE8E959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6000"/>
            <a:ext cx="14630400" cy="5943600"/>
          </a:xfrm>
          <a:custGeom>
            <a:avLst/>
            <a:gdLst>
              <a:gd name="connsiteX0" fmla="*/ 0 w 12192000"/>
              <a:gd name="connsiteY0" fmla="*/ 0 h 4953000"/>
              <a:gd name="connsiteX1" fmla="*/ 12192000 w 12192000"/>
              <a:gd name="connsiteY1" fmla="*/ 0 h 4953000"/>
              <a:gd name="connsiteX2" fmla="*/ 12192000 w 12192000"/>
              <a:gd name="connsiteY2" fmla="*/ 4953000 h 4953000"/>
              <a:gd name="connsiteX3" fmla="*/ 0 w 12192000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53000">
                <a:moveTo>
                  <a:pt x="0" y="0"/>
                </a:moveTo>
                <a:lnTo>
                  <a:pt x="12192000" y="0"/>
                </a:lnTo>
                <a:lnTo>
                  <a:pt x="12192000" y="4953000"/>
                </a:lnTo>
                <a:lnTo>
                  <a:pt x="0" y="4953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400955-6300-4F65-A393-1C668745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084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E124-029E-4372-BA54-9815C1A3A7A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41415E2-F884-47F7-AA5C-BF88142E33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4620" y="2221141"/>
            <a:ext cx="3828197" cy="3863340"/>
          </a:xfrm>
          <a:custGeom>
            <a:avLst/>
            <a:gdLst>
              <a:gd name="connsiteX0" fmla="*/ 0 w 3190164"/>
              <a:gd name="connsiteY0" fmla="*/ 0 h 3219450"/>
              <a:gd name="connsiteX1" fmla="*/ 3190164 w 3190164"/>
              <a:gd name="connsiteY1" fmla="*/ 0 h 3219450"/>
              <a:gd name="connsiteX2" fmla="*/ 3190164 w 3190164"/>
              <a:gd name="connsiteY2" fmla="*/ 3219450 h 3219450"/>
              <a:gd name="connsiteX3" fmla="*/ 0 w 3190164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164" h="3219450">
                <a:moveTo>
                  <a:pt x="0" y="0"/>
                </a:moveTo>
                <a:lnTo>
                  <a:pt x="3190164" y="0"/>
                </a:lnTo>
                <a:lnTo>
                  <a:pt x="3190164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BFD22D9B-3324-4770-A798-E191348F10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7583" y="2221141"/>
            <a:ext cx="3828197" cy="3863340"/>
          </a:xfrm>
          <a:custGeom>
            <a:avLst/>
            <a:gdLst>
              <a:gd name="connsiteX0" fmla="*/ 0 w 3190164"/>
              <a:gd name="connsiteY0" fmla="*/ 0 h 3219450"/>
              <a:gd name="connsiteX1" fmla="*/ 3190164 w 3190164"/>
              <a:gd name="connsiteY1" fmla="*/ 0 h 3219450"/>
              <a:gd name="connsiteX2" fmla="*/ 3190164 w 3190164"/>
              <a:gd name="connsiteY2" fmla="*/ 3219450 h 3219450"/>
              <a:gd name="connsiteX3" fmla="*/ 0 w 3190164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164" h="3219450">
                <a:moveTo>
                  <a:pt x="0" y="0"/>
                </a:moveTo>
                <a:lnTo>
                  <a:pt x="3190164" y="0"/>
                </a:lnTo>
                <a:lnTo>
                  <a:pt x="3190164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138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AA93AC-39B0-41CF-B5D4-919C095C5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3795" y="3220900"/>
            <a:ext cx="7069974" cy="4019203"/>
          </a:xfrm>
          <a:custGeom>
            <a:avLst/>
            <a:gdLst>
              <a:gd name="connsiteX0" fmla="*/ 0 w 5891645"/>
              <a:gd name="connsiteY0" fmla="*/ 0 h 3349336"/>
              <a:gd name="connsiteX1" fmla="*/ 5891645 w 5891645"/>
              <a:gd name="connsiteY1" fmla="*/ 0 h 3349336"/>
              <a:gd name="connsiteX2" fmla="*/ 5891645 w 5891645"/>
              <a:gd name="connsiteY2" fmla="*/ 3349336 h 3349336"/>
              <a:gd name="connsiteX3" fmla="*/ 0 w 5891645"/>
              <a:gd name="connsiteY3" fmla="*/ 3349336 h 33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1645" h="3349336">
                <a:moveTo>
                  <a:pt x="0" y="0"/>
                </a:moveTo>
                <a:lnTo>
                  <a:pt x="5891645" y="0"/>
                </a:lnTo>
                <a:lnTo>
                  <a:pt x="5891645" y="3349336"/>
                </a:lnTo>
                <a:lnTo>
                  <a:pt x="0" y="33493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2AE4-1BAE-47C3-8076-340DCDEDDCEA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9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5BFE-6F8E-4458-9432-1EC5E42B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BBD87-05E0-4D96-864E-E28FCD3A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813-F82B-4D6C-B9E8-1D54C970C2D1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37B1B-BE96-417A-B36E-C33281D3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B96AA056-CBD8-439E-AF21-E423029FF5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94460"/>
            <a:ext cx="5097780" cy="2971800"/>
          </a:xfrm>
          <a:custGeom>
            <a:avLst/>
            <a:gdLst>
              <a:gd name="connsiteX0" fmla="*/ 0 w 12192000"/>
              <a:gd name="connsiteY0" fmla="*/ 0 h 2438400"/>
              <a:gd name="connsiteX1" fmla="*/ 12192000 w 12192000"/>
              <a:gd name="connsiteY1" fmla="*/ 0 h 2438400"/>
              <a:gd name="connsiteX2" fmla="*/ 12192000 w 12192000"/>
              <a:gd name="connsiteY2" fmla="*/ 2438400 h 2438400"/>
              <a:gd name="connsiteX3" fmla="*/ 0 w 121920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38400">
                <a:moveTo>
                  <a:pt x="0" y="0"/>
                </a:moveTo>
                <a:lnTo>
                  <a:pt x="12192000" y="0"/>
                </a:lnTo>
                <a:lnTo>
                  <a:pt x="121920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CF7AA0B-26B9-8501-9035-EF7457F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47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D8E5-63C4-4E82-90A8-DFC1C30A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7CE5D-CEA6-4AE6-8BAF-126AB949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45C7-9CBD-4AD4-B88B-36DC2BA5143A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7AA88-D1BE-4855-A18D-51322843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A73249B-9055-4B3C-B388-29AE1617AB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248" y="3008250"/>
            <a:ext cx="3722122" cy="3722122"/>
          </a:xfrm>
          <a:custGeom>
            <a:avLst/>
            <a:gdLst>
              <a:gd name="connsiteX0" fmla="*/ 1503261 w 3006522"/>
              <a:gd name="connsiteY0" fmla="*/ 0 h 3006522"/>
              <a:gd name="connsiteX1" fmla="*/ 3006522 w 3006522"/>
              <a:gd name="connsiteY1" fmla="*/ 1503261 h 3006522"/>
              <a:gd name="connsiteX2" fmla="*/ 1503261 w 3006522"/>
              <a:gd name="connsiteY2" fmla="*/ 3006522 h 3006522"/>
              <a:gd name="connsiteX3" fmla="*/ 0 w 3006522"/>
              <a:gd name="connsiteY3" fmla="*/ 1503261 h 3006522"/>
              <a:gd name="connsiteX4" fmla="*/ 1503261 w 3006522"/>
              <a:gd name="connsiteY4" fmla="*/ 0 h 30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522" h="3006522">
                <a:moveTo>
                  <a:pt x="1503261" y="0"/>
                </a:moveTo>
                <a:cubicBezTo>
                  <a:pt x="2333489" y="0"/>
                  <a:pt x="3006522" y="673033"/>
                  <a:pt x="3006522" y="1503261"/>
                </a:cubicBezTo>
                <a:cubicBezTo>
                  <a:pt x="3006522" y="2333489"/>
                  <a:pt x="2333489" y="3006522"/>
                  <a:pt x="1503261" y="3006522"/>
                </a:cubicBezTo>
                <a:cubicBezTo>
                  <a:pt x="673033" y="3006522"/>
                  <a:pt x="0" y="2333489"/>
                  <a:pt x="0" y="1503261"/>
                </a:cubicBezTo>
                <a:cubicBezTo>
                  <a:pt x="0" y="673033"/>
                  <a:pt x="673033" y="0"/>
                  <a:pt x="1503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EBADF88-00DA-4EA5-6CAA-722AC44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37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9818-84EF-433C-8446-67E35324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6F64-53C6-4A29-A8EA-17AB1635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61D-017E-4C39-8F41-37F9CE89C29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0F14-19F6-4602-A075-60B921F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7C595D2B-AF95-4E92-A998-13443ABCD0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1663" y="1717152"/>
            <a:ext cx="1982654" cy="1982654"/>
          </a:xfrm>
          <a:custGeom>
            <a:avLst/>
            <a:gdLst>
              <a:gd name="connsiteX0" fmla="*/ 841828 w 1683656"/>
              <a:gd name="connsiteY0" fmla="*/ 0 h 1683656"/>
              <a:gd name="connsiteX1" fmla="*/ 1683656 w 1683656"/>
              <a:gd name="connsiteY1" fmla="*/ 841828 h 1683656"/>
              <a:gd name="connsiteX2" fmla="*/ 841828 w 1683656"/>
              <a:gd name="connsiteY2" fmla="*/ 1683656 h 1683656"/>
              <a:gd name="connsiteX3" fmla="*/ 0 w 1683656"/>
              <a:gd name="connsiteY3" fmla="*/ 841828 h 1683656"/>
              <a:gd name="connsiteX4" fmla="*/ 841828 w 1683656"/>
              <a:gd name="connsiteY4" fmla="*/ 0 h 16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56" h="1683656">
                <a:moveTo>
                  <a:pt x="841828" y="0"/>
                </a:moveTo>
                <a:cubicBezTo>
                  <a:pt x="1306757" y="0"/>
                  <a:pt x="1683656" y="376899"/>
                  <a:pt x="1683656" y="841828"/>
                </a:cubicBezTo>
                <a:cubicBezTo>
                  <a:pt x="1683656" y="1306757"/>
                  <a:pt x="1306757" y="1683656"/>
                  <a:pt x="841828" y="1683656"/>
                </a:cubicBezTo>
                <a:cubicBezTo>
                  <a:pt x="376899" y="1683656"/>
                  <a:pt x="0" y="1306757"/>
                  <a:pt x="0" y="841828"/>
                </a:cubicBezTo>
                <a:cubicBezTo>
                  <a:pt x="0" y="376899"/>
                  <a:pt x="376899" y="0"/>
                  <a:pt x="841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AA99A957-FF12-4EBC-ABAB-E8005B16E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4096" y="1717152"/>
            <a:ext cx="1982654" cy="1982542"/>
          </a:xfrm>
          <a:custGeom>
            <a:avLst/>
            <a:gdLst>
              <a:gd name="connsiteX0" fmla="*/ 841828 w 1683656"/>
              <a:gd name="connsiteY0" fmla="*/ 0 h 1683562"/>
              <a:gd name="connsiteX1" fmla="*/ 1683656 w 1683656"/>
              <a:gd name="connsiteY1" fmla="*/ 841828 h 1683562"/>
              <a:gd name="connsiteX2" fmla="*/ 927900 w 1683656"/>
              <a:gd name="connsiteY2" fmla="*/ 1679310 h 1683562"/>
              <a:gd name="connsiteX3" fmla="*/ 843690 w 1683656"/>
              <a:gd name="connsiteY3" fmla="*/ 1683562 h 1683562"/>
              <a:gd name="connsiteX4" fmla="*/ 839967 w 1683656"/>
              <a:gd name="connsiteY4" fmla="*/ 1683562 h 1683562"/>
              <a:gd name="connsiteX5" fmla="*/ 755756 w 1683656"/>
              <a:gd name="connsiteY5" fmla="*/ 1679310 h 1683562"/>
              <a:gd name="connsiteX6" fmla="*/ 0 w 1683656"/>
              <a:gd name="connsiteY6" fmla="*/ 841828 h 1683562"/>
              <a:gd name="connsiteX7" fmla="*/ 841828 w 1683656"/>
              <a:gd name="connsiteY7" fmla="*/ 0 h 168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656" h="1683562">
                <a:moveTo>
                  <a:pt x="841828" y="0"/>
                </a:moveTo>
                <a:cubicBezTo>
                  <a:pt x="1306757" y="0"/>
                  <a:pt x="1683656" y="376899"/>
                  <a:pt x="1683656" y="841828"/>
                </a:cubicBezTo>
                <a:cubicBezTo>
                  <a:pt x="1683656" y="1277699"/>
                  <a:pt x="1352397" y="1636200"/>
                  <a:pt x="927900" y="1679310"/>
                </a:cubicBezTo>
                <a:lnTo>
                  <a:pt x="843690" y="1683562"/>
                </a:lnTo>
                <a:lnTo>
                  <a:pt x="839967" y="1683562"/>
                </a:lnTo>
                <a:lnTo>
                  <a:pt x="755756" y="1679310"/>
                </a:lnTo>
                <a:cubicBezTo>
                  <a:pt x="331259" y="1636200"/>
                  <a:pt x="0" y="1277699"/>
                  <a:pt x="0" y="841828"/>
                </a:cubicBezTo>
                <a:cubicBezTo>
                  <a:pt x="0" y="376899"/>
                  <a:pt x="376899" y="0"/>
                  <a:pt x="841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7775ADB3-880B-45F7-B3B4-0496762F4F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10112" y="1717152"/>
            <a:ext cx="1982654" cy="1982654"/>
          </a:xfrm>
          <a:custGeom>
            <a:avLst/>
            <a:gdLst>
              <a:gd name="connsiteX0" fmla="*/ 841828 w 1683656"/>
              <a:gd name="connsiteY0" fmla="*/ 0 h 1683656"/>
              <a:gd name="connsiteX1" fmla="*/ 1683656 w 1683656"/>
              <a:gd name="connsiteY1" fmla="*/ 841828 h 1683656"/>
              <a:gd name="connsiteX2" fmla="*/ 841828 w 1683656"/>
              <a:gd name="connsiteY2" fmla="*/ 1683656 h 1683656"/>
              <a:gd name="connsiteX3" fmla="*/ 0 w 1683656"/>
              <a:gd name="connsiteY3" fmla="*/ 841828 h 1683656"/>
              <a:gd name="connsiteX4" fmla="*/ 841828 w 1683656"/>
              <a:gd name="connsiteY4" fmla="*/ 0 h 16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56" h="1683656">
                <a:moveTo>
                  <a:pt x="841828" y="0"/>
                </a:moveTo>
                <a:cubicBezTo>
                  <a:pt x="1306757" y="0"/>
                  <a:pt x="1683656" y="376899"/>
                  <a:pt x="1683656" y="841828"/>
                </a:cubicBezTo>
                <a:cubicBezTo>
                  <a:pt x="1683656" y="1306757"/>
                  <a:pt x="1306757" y="1683656"/>
                  <a:pt x="841828" y="1683656"/>
                </a:cubicBezTo>
                <a:cubicBezTo>
                  <a:pt x="376899" y="1683656"/>
                  <a:pt x="0" y="1306757"/>
                  <a:pt x="0" y="841828"/>
                </a:cubicBezTo>
                <a:cubicBezTo>
                  <a:pt x="0" y="376899"/>
                  <a:pt x="376899" y="0"/>
                  <a:pt x="841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0049E7E-6E1C-DCB4-BFD3-567889B5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0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9818-84EF-433C-8446-67E35324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6F64-53C6-4A29-A8EA-17AB1635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621-F89F-4327-9C97-E21446A283D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0F14-19F6-4602-A075-60B921F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36E5C76-F85A-422C-B89B-072AD2BA65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663" y="1409631"/>
            <a:ext cx="2293315" cy="2293315"/>
          </a:xfrm>
          <a:custGeom>
            <a:avLst/>
            <a:gdLst>
              <a:gd name="connsiteX0" fmla="*/ 1212574 w 2425148"/>
              <a:gd name="connsiteY0" fmla="*/ 0 h 2425148"/>
              <a:gd name="connsiteX1" fmla="*/ 2425148 w 2425148"/>
              <a:gd name="connsiteY1" fmla="*/ 1212574 h 2425148"/>
              <a:gd name="connsiteX2" fmla="*/ 1212574 w 2425148"/>
              <a:gd name="connsiteY2" fmla="*/ 2425148 h 2425148"/>
              <a:gd name="connsiteX3" fmla="*/ 0 w 2425148"/>
              <a:gd name="connsiteY3" fmla="*/ 1212574 h 2425148"/>
              <a:gd name="connsiteX4" fmla="*/ 1212574 w 2425148"/>
              <a:gd name="connsiteY4" fmla="*/ 0 h 24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148" h="2425148">
                <a:moveTo>
                  <a:pt x="1212574" y="0"/>
                </a:moveTo>
                <a:cubicBezTo>
                  <a:pt x="1882260" y="0"/>
                  <a:pt x="2425148" y="542888"/>
                  <a:pt x="2425148" y="1212574"/>
                </a:cubicBezTo>
                <a:cubicBezTo>
                  <a:pt x="2425148" y="1882260"/>
                  <a:pt x="1882260" y="2425148"/>
                  <a:pt x="1212574" y="2425148"/>
                </a:cubicBezTo>
                <a:cubicBezTo>
                  <a:pt x="542888" y="2425148"/>
                  <a:pt x="0" y="1882260"/>
                  <a:pt x="0" y="1212574"/>
                </a:cubicBezTo>
                <a:cubicBezTo>
                  <a:pt x="0" y="542888"/>
                  <a:pt x="542888" y="0"/>
                  <a:pt x="12125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F00233-BAA8-B4A3-70A7-C0551EAA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49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C274-10F7-4E8F-9774-0CCE3472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2E41-9F3A-40D9-A44A-D943DCB85CD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A494B-392D-4CA2-B96B-F0CD41B6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9147C9-4BF9-4811-A78E-656B369EE1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258" y="1821180"/>
            <a:ext cx="3463164" cy="3463164"/>
          </a:xfrm>
          <a:custGeom>
            <a:avLst/>
            <a:gdLst>
              <a:gd name="connsiteX0" fmla="*/ 1291168 w 2582336"/>
              <a:gd name="connsiteY0" fmla="*/ 0 h 2582336"/>
              <a:gd name="connsiteX1" fmla="*/ 2582336 w 2582336"/>
              <a:gd name="connsiteY1" fmla="*/ 1291168 h 2582336"/>
              <a:gd name="connsiteX2" fmla="*/ 1291168 w 2582336"/>
              <a:gd name="connsiteY2" fmla="*/ 2582336 h 2582336"/>
              <a:gd name="connsiteX3" fmla="*/ 0 w 2582336"/>
              <a:gd name="connsiteY3" fmla="*/ 1291168 h 2582336"/>
              <a:gd name="connsiteX4" fmla="*/ 1291168 w 2582336"/>
              <a:gd name="connsiteY4" fmla="*/ 0 h 25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336" h="2582336">
                <a:moveTo>
                  <a:pt x="1291168" y="0"/>
                </a:moveTo>
                <a:cubicBezTo>
                  <a:pt x="2004260" y="0"/>
                  <a:pt x="2582336" y="578076"/>
                  <a:pt x="2582336" y="1291168"/>
                </a:cubicBezTo>
                <a:cubicBezTo>
                  <a:pt x="2582336" y="2004260"/>
                  <a:pt x="2004260" y="2582336"/>
                  <a:pt x="1291168" y="2582336"/>
                </a:cubicBezTo>
                <a:cubicBezTo>
                  <a:pt x="578076" y="2582336"/>
                  <a:pt x="0" y="2004260"/>
                  <a:pt x="0" y="1291168"/>
                </a:cubicBezTo>
                <a:cubicBezTo>
                  <a:pt x="0" y="578076"/>
                  <a:pt x="578076" y="0"/>
                  <a:pt x="1291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F90A09A-0F90-05C5-819E-955B87DE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E87F59-6A90-472A-B21B-18F36A51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338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E01E021-61B3-FB37-65B7-71C6B3D175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950" y="1818309"/>
            <a:ext cx="1486183" cy="1486183"/>
          </a:xfrm>
          <a:custGeom>
            <a:avLst/>
            <a:gdLst>
              <a:gd name="connsiteX0" fmla="*/ 785370 w 1570740"/>
              <a:gd name="connsiteY0" fmla="*/ 0 h 1570740"/>
              <a:gd name="connsiteX1" fmla="*/ 1570740 w 1570740"/>
              <a:gd name="connsiteY1" fmla="*/ 785370 h 1570740"/>
              <a:gd name="connsiteX2" fmla="*/ 785370 w 1570740"/>
              <a:gd name="connsiteY2" fmla="*/ 1570740 h 1570740"/>
              <a:gd name="connsiteX3" fmla="*/ 0 w 1570740"/>
              <a:gd name="connsiteY3" fmla="*/ 785370 h 1570740"/>
              <a:gd name="connsiteX4" fmla="*/ 785370 w 1570740"/>
              <a:gd name="connsiteY4" fmla="*/ 0 h 15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740" h="1570740">
                <a:moveTo>
                  <a:pt x="785370" y="0"/>
                </a:moveTo>
                <a:cubicBezTo>
                  <a:pt x="1219118" y="0"/>
                  <a:pt x="1570740" y="351622"/>
                  <a:pt x="1570740" y="785370"/>
                </a:cubicBezTo>
                <a:cubicBezTo>
                  <a:pt x="1570740" y="1219118"/>
                  <a:pt x="1219118" y="1570740"/>
                  <a:pt x="785370" y="1570740"/>
                </a:cubicBezTo>
                <a:cubicBezTo>
                  <a:pt x="351622" y="1570740"/>
                  <a:pt x="0" y="1219118"/>
                  <a:pt x="0" y="785370"/>
                </a:cubicBezTo>
                <a:cubicBezTo>
                  <a:pt x="0" y="351622"/>
                  <a:pt x="351622" y="0"/>
                  <a:pt x="7853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54C67BA-7FED-2EB1-F55C-D76FE96650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825" y="4020503"/>
            <a:ext cx="1480433" cy="1482343"/>
          </a:xfrm>
          <a:prstGeom prst="ellipse">
            <a:avLst/>
          </a:prstGeo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9B460FA-1D5C-B1DD-87B0-48C7C76BB6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950" y="6218859"/>
            <a:ext cx="1486183" cy="1486183"/>
          </a:xfrm>
          <a:custGeom>
            <a:avLst/>
            <a:gdLst>
              <a:gd name="connsiteX0" fmla="*/ 785370 w 1570740"/>
              <a:gd name="connsiteY0" fmla="*/ 0 h 1570740"/>
              <a:gd name="connsiteX1" fmla="*/ 1570740 w 1570740"/>
              <a:gd name="connsiteY1" fmla="*/ 785370 h 1570740"/>
              <a:gd name="connsiteX2" fmla="*/ 785370 w 1570740"/>
              <a:gd name="connsiteY2" fmla="*/ 1570740 h 1570740"/>
              <a:gd name="connsiteX3" fmla="*/ 0 w 1570740"/>
              <a:gd name="connsiteY3" fmla="*/ 785370 h 1570740"/>
              <a:gd name="connsiteX4" fmla="*/ 785370 w 1570740"/>
              <a:gd name="connsiteY4" fmla="*/ 0 h 15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740" h="1570740">
                <a:moveTo>
                  <a:pt x="785370" y="0"/>
                </a:moveTo>
                <a:cubicBezTo>
                  <a:pt x="1219118" y="0"/>
                  <a:pt x="1570740" y="351622"/>
                  <a:pt x="1570740" y="785370"/>
                </a:cubicBezTo>
                <a:cubicBezTo>
                  <a:pt x="1570740" y="1219118"/>
                  <a:pt x="1219118" y="1570740"/>
                  <a:pt x="785370" y="1570740"/>
                </a:cubicBezTo>
                <a:cubicBezTo>
                  <a:pt x="351622" y="1570740"/>
                  <a:pt x="0" y="1219118"/>
                  <a:pt x="0" y="785370"/>
                </a:cubicBezTo>
                <a:cubicBezTo>
                  <a:pt x="0" y="351622"/>
                  <a:pt x="351622" y="0"/>
                  <a:pt x="7853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C274-10F7-4E8F-9774-0CCE3472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38BD-7856-45B6-A800-C282E1CED341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A494B-392D-4CA2-B96B-F0CD41B6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7559C-DEE8-4086-A5F7-21EA0AA3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F121-66C0-4388-A1A4-9893B6C669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35267E2-B879-4AB6-B17A-E4D90D3738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59075" y="1935925"/>
            <a:ext cx="9710040" cy="5649222"/>
          </a:xfrm>
          <a:custGeom>
            <a:avLst/>
            <a:gdLst>
              <a:gd name="connsiteX0" fmla="*/ 0 w 8091700"/>
              <a:gd name="connsiteY0" fmla="*/ 0 h 4707685"/>
              <a:gd name="connsiteX1" fmla="*/ 8091700 w 8091700"/>
              <a:gd name="connsiteY1" fmla="*/ 0 h 4707685"/>
              <a:gd name="connsiteX2" fmla="*/ 8091700 w 8091700"/>
              <a:gd name="connsiteY2" fmla="*/ 4707685 h 4707685"/>
              <a:gd name="connsiteX3" fmla="*/ 0 w 8091700"/>
              <a:gd name="connsiteY3" fmla="*/ 4707685 h 470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700" h="4707685">
                <a:moveTo>
                  <a:pt x="0" y="0"/>
                </a:moveTo>
                <a:lnTo>
                  <a:pt x="8091700" y="0"/>
                </a:lnTo>
                <a:lnTo>
                  <a:pt x="8091700" y="4707685"/>
                </a:lnTo>
                <a:lnTo>
                  <a:pt x="0" y="4707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2DBC4-0D31-4240-BD0B-4590153C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7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9B48-9261-4F2B-AC89-A59123F3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3978"/>
            <a:ext cx="4632960" cy="2318450"/>
          </a:xfr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C274-10F7-4E8F-9774-0CCE3472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67D7-98C9-493A-B793-9725AF02B558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A494B-392D-4CA2-B96B-F0CD41B6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7559C-DEE8-4086-A5F7-21EA0AA3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F121-66C0-4388-A1A4-9893B6C669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D202DDD-F506-4006-BA86-90454B0399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7774" y="0"/>
            <a:ext cx="2782020" cy="2971800"/>
          </a:xfrm>
          <a:custGeom>
            <a:avLst/>
            <a:gdLst>
              <a:gd name="connsiteX0" fmla="*/ 0 w 2318350"/>
              <a:gd name="connsiteY0" fmla="*/ 0 h 3429000"/>
              <a:gd name="connsiteX1" fmla="*/ 2318350 w 2318350"/>
              <a:gd name="connsiteY1" fmla="*/ 0 h 3429000"/>
              <a:gd name="connsiteX2" fmla="*/ 2318350 w 2318350"/>
              <a:gd name="connsiteY2" fmla="*/ 3429000 h 3429000"/>
              <a:gd name="connsiteX3" fmla="*/ 0 w 2318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350" h="3429000">
                <a:moveTo>
                  <a:pt x="0" y="0"/>
                </a:moveTo>
                <a:lnTo>
                  <a:pt x="2318350" y="0"/>
                </a:lnTo>
                <a:lnTo>
                  <a:pt x="231835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1142B1B-7A91-4452-B54F-7BC5F2964F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774" y="3108960"/>
            <a:ext cx="2782020" cy="2971800"/>
          </a:xfrm>
          <a:custGeom>
            <a:avLst/>
            <a:gdLst>
              <a:gd name="connsiteX0" fmla="*/ 0 w 2318350"/>
              <a:gd name="connsiteY0" fmla="*/ 0 h 3429000"/>
              <a:gd name="connsiteX1" fmla="*/ 2318350 w 2318350"/>
              <a:gd name="connsiteY1" fmla="*/ 0 h 3429000"/>
              <a:gd name="connsiteX2" fmla="*/ 2318350 w 2318350"/>
              <a:gd name="connsiteY2" fmla="*/ 3429000 h 3429000"/>
              <a:gd name="connsiteX3" fmla="*/ 0 w 2318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350" h="3429000">
                <a:moveTo>
                  <a:pt x="0" y="0"/>
                </a:moveTo>
                <a:lnTo>
                  <a:pt x="2318350" y="0"/>
                </a:lnTo>
                <a:lnTo>
                  <a:pt x="231835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17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0EEE-4F59-4989-8807-1E7E1264DE29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238ECEF-37B5-4A4E-AB84-84E84752B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40876"/>
            <a:ext cx="5175610" cy="5747849"/>
          </a:xfrm>
          <a:custGeom>
            <a:avLst/>
            <a:gdLst>
              <a:gd name="connsiteX0" fmla="*/ 0 w 4313008"/>
              <a:gd name="connsiteY0" fmla="*/ 0 h 4789874"/>
              <a:gd name="connsiteX1" fmla="*/ 4313008 w 4313008"/>
              <a:gd name="connsiteY1" fmla="*/ 0 h 4789874"/>
              <a:gd name="connsiteX2" fmla="*/ 4313008 w 4313008"/>
              <a:gd name="connsiteY2" fmla="*/ 4789874 h 4789874"/>
              <a:gd name="connsiteX3" fmla="*/ 0 w 4313008"/>
              <a:gd name="connsiteY3" fmla="*/ 4789874 h 47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008" h="4789874">
                <a:moveTo>
                  <a:pt x="0" y="0"/>
                </a:moveTo>
                <a:lnTo>
                  <a:pt x="4313008" y="0"/>
                </a:lnTo>
                <a:lnTo>
                  <a:pt x="4313008" y="4789874"/>
                </a:lnTo>
                <a:lnTo>
                  <a:pt x="0" y="47898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8AF290-D653-4D51-B1F4-D3E4B1AF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257" y="0"/>
            <a:ext cx="2161642" cy="79772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4962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FAD5-6EA0-4B64-92F4-E3B93C431A2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5A33753-9CA6-40AA-BA84-2C56D30CC4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1195" y="-1"/>
            <a:ext cx="4528458" cy="7910244"/>
          </a:xfrm>
          <a:custGeom>
            <a:avLst/>
            <a:gdLst>
              <a:gd name="connsiteX0" fmla="*/ 0 w 3773715"/>
              <a:gd name="connsiteY0" fmla="*/ 0 h 6858000"/>
              <a:gd name="connsiteX1" fmla="*/ 3773715 w 3773715"/>
              <a:gd name="connsiteY1" fmla="*/ 0 h 6858000"/>
              <a:gd name="connsiteX2" fmla="*/ 3773715 w 3773715"/>
              <a:gd name="connsiteY2" fmla="*/ 6858000 h 6858000"/>
              <a:gd name="connsiteX3" fmla="*/ 0 w 37737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15" h="6858000">
                <a:moveTo>
                  <a:pt x="0" y="0"/>
                </a:moveTo>
                <a:lnTo>
                  <a:pt x="3773715" y="0"/>
                </a:lnTo>
                <a:lnTo>
                  <a:pt x="37737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E39E06-1B8D-4D95-90B1-9640C7EF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30880"/>
            <a:ext cx="4101192" cy="1767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622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FB1-A18A-43A6-85B2-C0DC68236C6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469B9D-0045-653B-25C4-FB91E2F1A8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3723" y="3036617"/>
            <a:ext cx="2662954" cy="2662951"/>
          </a:xfrm>
          <a:custGeom>
            <a:avLst/>
            <a:gdLst>
              <a:gd name="connsiteX0" fmla="*/ 1109564 w 2219128"/>
              <a:gd name="connsiteY0" fmla="*/ 0 h 2219126"/>
              <a:gd name="connsiteX1" fmla="*/ 2219128 w 2219128"/>
              <a:gd name="connsiteY1" fmla="*/ 1109563 h 2219126"/>
              <a:gd name="connsiteX2" fmla="*/ 1109564 w 2219128"/>
              <a:gd name="connsiteY2" fmla="*/ 2219126 h 2219126"/>
              <a:gd name="connsiteX3" fmla="*/ 0 w 2219128"/>
              <a:gd name="connsiteY3" fmla="*/ 1109563 h 2219126"/>
              <a:gd name="connsiteX4" fmla="*/ 1109564 w 2219128"/>
              <a:gd name="connsiteY4" fmla="*/ 0 h 2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128" h="2219126">
                <a:moveTo>
                  <a:pt x="1109564" y="0"/>
                </a:moveTo>
                <a:cubicBezTo>
                  <a:pt x="1722359" y="0"/>
                  <a:pt x="2219128" y="496768"/>
                  <a:pt x="2219128" y="1109563"/>
                </a:cubicBezTo>
                <a:cubicBezTo>
                  <a:pt x="2219128" y="1722358"/>
                  <a:pt x="1722359" y="2219126"/>
                  <a:pt x="1109564" y="2219126"/>
                </a:cubicBezTo>
                <a:cubicBezTo>
                  <a:pt x="496769" y="2219126"/>
                  <a:pt x="0" y="1722358"/>
                  <a:pt x="0" y="1109563"/>
                </a:cubicBezTo>
                <a:cubicBezTo>
                  <a:pt x="0" y="496768"/>
                  <a:pt x="496769" y="0"/>
                  <a:pt x="1109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378D66-8138-0C2C-8313-91BE8D80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99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86" y="391762"/>
            <a:ext cx="6408115" cy="132770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8EA-F1AE-4FC5-AF4C-492CF7FD014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9EC920-E2B7-4941-8638-DD558B78E0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057" cy="7661803"/>
          </a:xfrm>
          <a:custGeom>
            <a:avLst/>
            <a:gdLst>
              <a:gd name="connsiteX0" fmla="*/ 0 w 4889214"/>
              <a:gd name="connsiteY0" fmla="*/ 0 h 6384836"/>
              <a:gd name="connsiteX1" fmla="*/ 4889214 w 4889214"/>
              <a:gd name="connsiteY1" fmla="*/ 0 h 6384836"/>
              <a:gd name="connsiteX2" fmla="*/ 4889214 w 4889214"/>
              <a:gd name="connsiteY2" fmla="*/ 6384836 h 6384836"/>
              <a:gd name="connsiteX3" fmla="*/ 0 w 4889214"/>
              <a:gd name="connsiteY3" fmla="*/ 6384836 h 638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214" h="6384836">
                <a:moveTo>
                  <a:pt x="0" y="0"/>
                </a:moveTo>
                <a:lnTo>
                  <a:pt x="4889214" y="0"/>
                </a:lnTo>
                <a:lnTo>
                  <a:pt x="4889214" y="6384836"/>
                </a:lnTo>
                <a:lnTo>
                  <a:pt x="0" y="63848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4037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371C-7A12-422E-B4E1-4FABBB34649F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02A4BB-5DBB-86D6-E7AE-F9A228A0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73" y="228600"/>
            <a:ext cx="13118826" cy="6364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DDF80AE-747A-A743-BDC3-E2E070CC7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506" y="1999764"/>
            <a:ext cx="6353674" cy="5464512"/>
          </a:xfrm>
          <a:custGeom>
            <a:avLst/>
            <a:gdLst>
              <a:gd name="connsiteX0" fmla="*/ 0 w 5294728"/>
              <a:gd name="connsiteY0" fmla="*/ 0 h 4553760"/>
              <a:gd name="connsiteX1" fmla="*/ 5294728 w 5294728"/>
              <a:gd name="connsiteY1" fmla="*/ 0 h 4553760"/>
              <a:gd name="connsiteX2" fmla="*/ 5294728 w 5294728"/>
              <a:gd name="connsiteY2" fmla="*/ 4553760 h 4553760"/>
              <a:gd name="connsiteX3" fmla="*/ 0 w 5294728"/>
              <a:gd name="connsiteY3" fmla="*/ 4553760 h 455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4728" h="4553760">
                <a:moveTo>
                  <a:pt x="0" y="0"/>
                </a:moveTo>
                <a:lnTo>
                  <a:pt x="5294728" y="0"/>
                </a:lnTo>
                <a:lnTo>
                  <a:pt x="5294728" y="4553760"/>
                </a:lnTo>
                <a:lnTo>
                  <a:pt x="0" y="4553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179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3B2E164-B301-4B9F-830E-FBF5880419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506" y="1999764"/>
            <a:ext cx="6353674" cy="5464512"/>
          </a:xfrm>
          <a:custGeom>
            <a:avLst/>
            <a:gdLst>
              <a:gd name="connsiteX0" fmla="*/ 0 w 5294728"/>
              <a:gd name="connsiteY0" fmla="*/ 0 h 4553760"/>
              <a:gd name="connsiteX1" fmla="*/ 5294728 w 5294728"/>
              <a:gd name="connsiteY1" fmla="*/ 0 h 4553760"/>
              <a:gd name="connsiteX2" fmla="*/ 5294728 w 5294728"/>
              <a:gd name="connsiteY2" fmla="*/ 4553760 h 4553760"/>
              <a:gd name="connsiteX3" fmla="*/ 0 w 5294728"/>
              <a:gd name="connsiteY3" fmla="*/ 4553760 h 455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4728" h="4553760">
                <a:moveTo>
                  <a:pt x="0" y="0"/>
                </a:moveTo>
                <a:lnTo>
                  <a:pt x="5294728" y="0"/>
                </a:lnTo>
                <a:lnTo>
                  <a:pt x="5294728" y="4553760"/>
                </a:lnTo>
                <a:lnTo>
                  <a:pt x="0" y="4553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89818-84EF-433C-8446-67E35324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03" y="5185364"/>
            <a:ext cx="5003597" cy="1591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6F64-53C6-4A29-A8EA-17AB1635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449E-09B7-467D-B334-8A466A266EB4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0F14-19F6-4602-A075-60B921F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28C344D-6708-FA12-CAF2-DFBB2304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46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95844"/>
            <a:ext cx="5592420" cy="1591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0324-7D02-461B-AA68-C6226F8700E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89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713F-E2D2-498D-BD18-E0F6E07C7AC3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63715E-6381-4C7F-A3F4-CB8B98F89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1075" y="3180415"/>
            <a:ext cx="2688250" cy="2686255"/>
          </a:xfrm>
          <a:custGeom>
            <a:avLst/>
            <a:gdLst>
              <a:gd name="connsiteX0" fmla="*/ 1120104 w 2240208"/>
              <a:gd name="connsiteY0" fmla="*/ 0 h 2238546"/>
              <a:gd name="connsiteX1" fmla="*/ 2240208 w 2240208"/>
              <a:gd name="connsiteY1" fmla="*/ 1119273 h 2238546"/>
              <a:gd name="connsiteX2" fmla="*/ 1120104 w 2240208"/>
              <a:gd name="connsiteY2" fmla="*/ 2238546 h 2238546"/>
              <a:gd name="connsiteX3" fmla="*/ 0 w 2240208"/>
              <a:gd name="connsiteY3" fmla="*/ 1119273 h 2238546"/>
              <a:gd name="connsiteX4" fmla="*/ 1120104 w 2240208"/>
              <a:gd name="connsiteY4" fmla="*/ 0 h 223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208" h="2238546">
                <a:moveTo>
                  <a:pt x="1120104" y="0"/>
                </a:moveTo>
                <a:cubicBezTo>
                  <a:pt x="1738720" y="0"/>
                  <a:pt x="2240208" y="501116"/>
                  <a:pt x="2240208" y="1119273"/>
                </a:cubicBezTo>
                <a:cubicBezTo>
                  <a:pt x="2240208" y="1737430"/>
                  <a:pt x="1738720" y="2238546"/>
                  <a:pt x="1120104" y="2238546"/>
                </a:cubicBezTo>
                <a:cubicBezTo>
                  <a:pt x="501488" y="2238546"/>
                  <a:pt x="0" y="1737430"/>
                  <a:pt x="0" y="1119273"/>
                </a:cubicBezTo>
                <a:cubicBezTo>
                  <a:pt x="0" y="501116"/>
                  <a:pt x="501488" y="0"/>
                  <a:pt x="11201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22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36" y="228600"/>
            <a:ext cx="9688982" cy="998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1C07-DE36-4AA5-80DB-2B8B6A49EBD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4BD953-B13A-4A57-9CAF-942DEA79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506" y="1999764"/>
            <a:ext cx="6353674" cy="5464512"/>
          </a:xfrm>
          <a:custGeom>
            <a:avLst/>
            <a:gdLst>
              <a:gd name="connsiteX0" fmla="*/ 0 w 5294728"/>
              <a:gd name="connsiteY0" fmla="*/ 0 h 4553760"/>
              <a:gd name="connsiteX1" fmla="*/ 5294728 w 5294728"/>
              <a:gd name="connsiteY1" fmla="*/ 0 h 4553760"/>
              <a:gd name="connsiteX2" fmla="*/ 5294728 w 5294728"/>
              <a:gd name="connsiteY2" fmla="*/ 4553760 h 4553760"/>
              <a:gd name="connsiteX3" fmla="*/ 0 w 5294728"/>
              <a:gd name="connsiteY3" fmla="*/ 4553760 h 455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4728" h="4553760">
                <a:moveTo>
                  <a:pt x="0" y="0"/>
                </a:moveTo>
                <a:lnTo>
                  <a:pt x="5294728" y="0"/>
                </a:lnTo>
                <a:lnTo>
                  <a:pt x="5294728" y="4553760"/>
                </a:lnTo>
                <a:lnTo>
                  <a:pt x="0" y="4553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747" y="228600"/>
            <a:ext cx="12081053" cy="5886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500E-728B-4EB2-A8C6-DEE5A3898C1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9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9818-84EF-433C-8446-67E35324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650" y="123689"/>
            <a:ext cx="7604150" cy="16568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6F64-53C6-4A29-A8EA-17AB1635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6C66-B49B-427F-98B9-5F2F63E0E6CB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0F14-19F6-4602-A075-60B921F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1C46C5-1DD6-56C1-14D4-ACA6372D3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5867057" cy="7663680"/>
          </a:xfrm>
          <a:custGeom>
            <a:avLst/>
            <a:gdLst>
              <a:gd name="connsiteX0" fmla="*/ 0 w 4889214"/>
              <a:gd name="connsiteY0" fmla="*/ 0 h 6386400"/>
              <a:gd name="connsiteX1" fmla="*/ 4889214 w 4889214"/>
              <a:gd name="connsiteY1" fmla="*/ 0 h 6386400"/>
              <a:gd name="connsiteX2" fmla="*/ 4889214 w 4889214"/>
              <a:gd name="connsiteY2" fmla="*/ 6386400 h 6386400"/>
              <a:gd name="connsiteX3" fmla="*/ 0 w 4889214"/>
              <a:gd name="connsiteY3" fmla="*/ 6386400 h 63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214" h="6386400">
                <a:moveTo>
                  <a:pt x="0" y="0"/>
                </a:moveTo>
                <a:lnTo>
                  <a:pt x="4889214" y="0"/>
                </a:lnTo>
                <a:lnTo>
                  <a:pt x="4889214" y="6386400"/>
                </a:lnTo>
                <a:lnTo>
                  <a:pt x="0" y="638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0AA369F-4CA3-1596-01CD-FB1F5B19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2720" y="8009573"/>
            <a:ext cx="487680" cy="220027"/>
          </a:xfrm>
        </p:spPr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7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DAFF-6ACF-491D-8580-CE6D4D64F0E2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EE76FD6-95CE-43BA-ADB5-417D4E02C0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0525" y="2676840"/>
            <a:ext cx="3049876" cy="5201503"/>
          </a:xfrm>
          <a:custGeom>
            <a:avLst/>
            <a:gdLst>
              <a:gd name="connsiteX0" fmla="*/ 0 w 2541563"/>
              <a:gd name="connsiteY0" fmla="*/ 0 h 4334586"/>
              <a:gd name="connsiteX1" fmla="*/ 2541563 w 2541563"/>
              <a:gd name="connsiteY1" fmla="*/ 0 h 4334586"/>
              <a:gd name="connsiteX2" fmla="*/ 2541563 w 2541563"/>
              <a:gd name="connsiteY2" fmla="*/ 4334586 h 4334586"/>
              <a:gd name="connsiteX3" fmla="*/ 0 w 2541563"/>
              <a:gd name="connsiteY3" fmla="*/ 4334586 h 433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563" h="4334586">
                <a:moveTo>
                  <a:pt x="0" y="0"/>
                </a:moveTo>
                <a:lnTo>
                  <a:pt x="2541563" y="0"/>
                </a:lnTo>
                <a:lnTo>
                  <a:pt x="2541563" y="4334586"/>
                </a:lnTo>
                <a:lnTo>
                  <a:pt x="0" y="4334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98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823D05-CF9E-4433-A1D6-64ED4292E0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1779525"/>
            <a:ext cx="3213668" cy="5920042"/>
          </a:xfrm>
          <a:custGeom>
            <a:avLst/>
            <a:gdLst>
              <a:gd name="connsiteX0" fmla="*/ 0 w 2678057"/>
              <a:gd name="connsiteY0" fmla="*/ 0 h 4933368"/>
              <a:gd name="connsiteX1" fmla="*/ 2678057 w 2678057"/>
              <a:gd name="connsiteY1" fmla="*/ 0 h 4933368"/>
              <a:gd name="connsiteX2" fmla="*/ 2678057 w 2678057"/>
              <a:gd name="connsiteY2" fmla="*/ 4933368 h 4933368"/>
              <a:gd name="connsiteX3" fmla="*/ 0 w 2678057"/>
              <a:gd name="connsiteY3" fmla="*/ 4933368 h 493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057" h="4933368">
                <a:moveTo>
                  <a:pt x="0" y="0"/>
                </a:moveTo>
                <a:lnTo>
                  <a:pt x="2678057" y="0"/>
                </a:lnTo>
                <a:lnTo>
                  <a:pt x="2678057" y="4933368"/>
                </a:lnTo>
                <a:lnTo>
                  <a:pt x="0" y="49333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3EC1-6FCF-4A7C-9F1C-62D452334534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DAE998-D2BA-455A-9E12-25A34C74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466D26B-BE13-4B17-B19D-6618352C3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868679"/>
            <a:ext cx="14176858" cy="4171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8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502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759C-8B74-49AB-9E37-AE7802DE82FB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932145-A997-4850-AFA1-7B1BFAE6CB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4438" y="2502178"/>
            <a:ext cx="3301524" cy="3301524"/>
          </a:xfrm>
          <a:custGeom>
            <a:avLst/>
            <a:gdLst>
              <a:gd name="connsiteX0" fmla="*/ 1375635 w 2751270"/>
              <a:gd name="connsiteY0" fmla="*/ 0 h 2751270"/>
              <a:gd name="connsiteX1" fmla="*/ 2751270 w 2751270"/>
              <a:gd name="connsiteY1" fmla="*/ 1375635 h 2751270"/>
              <a:gd name="connsiteX2" fmla="*/ 1375635 w 2751270"/>
              <a:gd name="connsiteY2" fmla="*/ 2751270 h 2751270"/>
              <a:gd name="connsiteX3" fmla="*/ 0 w 2751270"/>
              <a:gd name="connsiteY3" fmla="*/ 1375635 h 2751270"/>
              <a:gd name="connsiteX4" fmla="*/ 1375635 w 2751270"/>
              <a:gd name="connsiteY4" fmla="*/ 0 h 275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270" h="2751270">
                <a:moveTo>
                  <a:pt x="1375635" y="0"/>
                </a:moveTo>
                <a:cubicBezTo>
                  <a:pt x="2135377" y="0"/>
                  <a:pt x="2751270" y="615893"/>
                  <a:pt x="2751270" y="1375635"/>
                </a:cubicBezTo>
                <a:cubicBezTo>
                  <a:pt x="2751270" y="2135377"/>
                  <a:pt x="2135377" y="2751270"/>
                  <a:pt x="1375635" y="2751270"/>
                </a:cubicBezTo>
                <a:cubicBezTo>
                  <a:pt x="615893" y="2751270"/>
                  <a:pt x="0" y="2135377"/>
                  <a:pt x="0" y="1375635"/>
                </a:cubicBezTo>
                <a:cubicBezTo>
                  <a:pt x="0" y="615893"/>
                  <a:pt x="615893" y="0"/>
                  <a:pt x="13756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8FBE9E-2496-F13F-36F5-6F75DBA35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41160" cy="2128512"/>
          </a:xfrm>
          <a:custGeom>
            <a:avLst/>
            <a:gdLst>
              <a:gd name="connsiteX0" fmla="*/ 0 w 4117633"/>
              <a:gd name="connsiteY0" fmla="*/ 0 h 1773760"/>
              <a:gd name="connsiteX1" fmla="*/ 4117633 w 4117633"/>
              <a:gd name="connsiteY1" fmla="*/ 0 h 1773760"/>
              <a:gd name="connsiteX2" fmla="*/ 4117633 w 4117633"/>
              <a:gd name="connsiteY2" fmla="*/ 1773760 h 1773760"/>
              <a:gd name="connsiteX3" fmla="*/ 0 w 4117633"/>
              <a:gd name="connsiteY3" fmla="*/ 1773760 h 177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633" h="1773760">
                <a:moveTo>
                  <a:pt x="0" y="0"/>
                </a:moveTo>
                <a:lnTo>
                  <a:pt x="4117633" y="0"/>
                </a:lnTo>
                <a:lnTo>
                  <a:pt x="4117633" y="1773760"/>
                </a:lnTo>
                <a:lnTo>
                  <a:pt x="0" y="1773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701" y="769933"/>
            <a:ext cx="9239098" cy="5886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BC5-C5AF-4DC6-9DF9-CCEE4D360A1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84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7B7-53BE-441B-B719-28A164F5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004" y="228600"/>
            <a:ext cx="11961796" cy="5886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6F45-A794-4A7F-AC69-4080BDE1D5E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19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EA0533-12F1-1D36-575D-7BFAD9C2E8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915" y="1419124"/>
            <a:ext cx="1042586" cy="1042584"/>
          </a:xfrm>
          <a:custGeom>
            <a:avLst/>
            <a:gdLst>
              <a:gd name="connsiteX0" fmla="*/ 434411 w 868822"/>
              <a:gd name="connsiteY0" fmla="*/ 0 h 868820"/>
              <a:gd name="connsiteX1" fmla="*/ 868822 w 868822"/>
              <a:gd name="connsiteY1" fmla="*/ 434410 h 868820"/>
              <a:gd name="connsiteX2" fmla="*/ 434411 w 868822"/>
              <a:gd name="connsiteY2" fmla="*/ 868820 h 868820"/>
              <a:gd name="connsiteX3" fmla="*/ 0 w 868822"/>
              <a:gd name="connsiteY3" fmla="*/ 434410 h 868820"/>
              <a:gd name="connsiteX4" fmla="*/ 434411 w 868822"/>
              <a:gd name="connsiteY4" fmla="*/ 0 h 86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22" h="868820">
                <a:moveTo>
                  <a:pt x="434411" y="0"/>
                </a:moveTo>
                <a:cubicBezTo>
                  <a:pt x="674330" y="0"/>
                  <a:pt x="868822" y="194492"/>
                  <a:pt x="868822" y="434410"/>
                </a:cubicBezTo>
                <a:cubicBezTo>
                  <a:pt x="868822" y="674328"/>
                  <a:pt x="674330" y="868820"/>
                  <a:pt x="434411" y="868820"/>
                </a:cubicBezTo>
                <a:cubicBezTo>
                  <a:pt x="194493" y="868820"/>
                  <a:pt x="0" y="674328"/>
                  <a:pt x="0" y="434410"/>
                </a:cubicBezTo>
                <a:cubicBezTo>
                  <a:pt x="0" y="194492"/>
                  <a:pt x="194493" y="0"/>
                  <a:pt x="4344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68-D2CC-4D4B-94EB-59469238920D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37DBDC-F475-73A5-2797-8F090E81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529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F27F94-B20F-0975-180B-6E82FA193F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933" y="1804347"/>
            <a:ext cx="3626773" cy="5824362"/>
          </a:xfrm>
          <a:custGeom>
            <a:avLst/>
            <a:gdLst>
              <a:gd name="connsiteX0" fmla="*/ 0 w 3022311"/>
              <a:gd name="connsiteY0" fmla="*/ 0 h 4853635"/>
              <a:gd name="connsiteX1" fmla="*/ 3022311 w 3022311"/>
              <a:gd name="connsiteY1" fmla="*/ 0 h 4853635"/>
              <a:gd name="connsiteX2" fmla="*/ 3022311 w 3022311"/>
              <a:gd name="connsiteY2" fmla="*/ 4853635 h 4853635"/>
              <a:gd name="connsiteX3" fmla="*/ 0 w 3022311"/>
              <a:gd name="connsiteY3" fmla="*/ 4853635 h 48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311" h="4853635">
                <a:moveTo>
                  <a:pt x="0" y="0"/>
                </a:moveTo>
                <a:lnTo>
                  <a:pt x="3022311" y="0"/>
                </a:lnTo>
                <a:lnTo>
                  <a:pt x="3022311" y="4853635"/>
                </a:lnTo>
                <a:lnTo>
                  <a:pt x="0" y="48536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8063-9375-4A3D-AD65-9152997A2AAA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E8EDA7-CF39-2847-0594-0D9306E1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468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F43945-90CF-AFA5-FB51-49E38DDF35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771" y="2648713"/>
            <a:ext cx="3911621" cy="3903746"/>
          </a:xfrm>
          <a:custGeom>
            <a:avLst/>
            <a:gdLst>
              <a:gd name="connsiteX0" fmla="*/ 1499891 w 3259684"/>
              <a:gd name="connsiteY0" fmla="*/ 0 h 3253122"/>
              <a:gd name="connsiteX1" fmla="*/ 1759793 w 3259684"/>
              <a:gd name="connsiteY1" fmla="*/ 0 h 3253122"/>
              <a:gd name="connsiteX2" fmla="*/ 1796484 w 3259684"/>
              <a:gd name="connsiteY2" fmla="*/ 1853 h 3253122"/>
              <a:gd name="connsiteX3" fmla="*/ 3259684 w 3259684"/>
              <a:gd name="connsiteY3" fmla="*/ 1623280 h 3253122"/>
              <a:gd name="connsiteX4" fmla="*/ 1629842 w 3259684"/>
              <a:gd name="connsiteY4" fmla="*/ 3253122 h 3253122"/>
              <a:gd name="connsiteX5" fmla="*/ 0 w 3259684"/>
              <a:gd name="connsiteY5" fmla="*/ 1623280 h 3253122"/>
              <a:gd name="connsiteX6" fmla="*/ 1463200 w 3259684"/>
              <a:gd name="connsiteY6" fmla="*/ 1853 h 325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684" h="3253122">
                <a:moveTo>
                  <a:pt x="1499891" y="0"/>
                </a:moveTo>
                <a:lnTo>
                  <a:pt x="1759793" y="0"/>
                </a:lnTo>
                <a:lnTo>
                  <a:pt x="1796484" y="1853"/>
                </a:lnTo>
                <a:cubicBezTo>
                  <a:pt x="2618342" y="85317"/>
                  <a:pt x="3259684" y="779402"/>
                  <a:pt x="3259684" y="1623280"/>
                </a:cubicBezTo>
                <a:cubicBezTo>
                  <a:pt x="3259684" y="2523417"/>
                  <a:pt x="2529979" y="3253122"/>
                  <a:pt x="1629842" y="3253122"/>
                </a:cubicBezTo>
                <a:cubicBezTo>
                  <a:pt x="729705" y="3253122"/>
                  <a:pt x="0" y="2523417"/>
                  <a:pt x="0" y="1623280"/>
                </a:cubicBezTo>
                <a:cubicBezTo>
                  <a:pt x="0" y="779402"/>
                  <a:pt x="641342" y="85317"/>
                  <a:pt x="1463200" y="18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B565-EF83-4648-BA57-3C3A36155CF3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E8EDA7-CF39-2847-0594-0D9306E1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52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F66E71-7D63-8897-4618-DFD6A5E5C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859" y="3261891"/>
            <a:ext cx="2430682" cy="2430674"/>
          </a:xfrm>
          <a:custGeom>
            <a:avLst/>
            <a:gdLst>
              <a:gd name="connsiteX0" fmla="*/ 1012784 w 2025568"/>
              <a:gd name="connsiteY0" fmla="*/ 0 h 2025562"/>
              <a:gd name="connsiteX1" fmla="*/ 2025568 w 2025568"/>
              <a:gd name="connsiteY1" fmla="*/ 1012781 h 2025562"/>
              <a:gd name="connsiteX2" fmla="*/ 1012784 w 2025568"/>
              <a:gd name="connsiteY2" fmla="*/ 2025562 h 2025562"/>
              <a:gd name="connsiteX3" fmla="*/ 0 w 2025568"/>
              <a:gd name="connsiteY3" fmla="*/ 1012781 h 2025562"/>
              <a:gd name="connsiteX4" fmla="*/ 1012784 w 2025568"/>
              <a:gd name="connsiteY4" fmla="*/ 0 h 20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568" h="2025562">
                <a:moveTo>
                  <a:pt x="1012784" y="0"/>
                </a:moveTo>
                <a:cubicBezTo>
                  <a:pt x="1572129" y="0"/>
                  <a:pt x="2025568" y="453437"/>
                  <a:pt x="2025568" y="1012781"/>
                </a:cubicBezTo>
                <a:cubicBezTo>
                  <a:pt x="2025568" y="1572125"/>
                  <a:pt x="1572129" y="2025562"/>
                  <a:pt x="1012784" y="2025562"/>
                </a:cubicBezTo>
                <a:cubicBezTo>
                  <a:pt x="453439" y="2025562"/>
                  <a:pt x="0" y="1572125"/>
                  <a:pt x="0" y="1012781"/>
                </a:cubicBezTo>
                <a:cubicBezTo>
                  <a:pt x="0" y="453437"/>
                  <a:pt x="453439" y="0"/>
                  <a:pt x="10127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53F-F510-487A-8DDE-00288FF8F10B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E8EDA7-CF39-2847-0594-0D9306E1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180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2AED81-4BD8-D029-6851-7763202BFE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221" y="1864653"/>
            <a:ext cx="1308943" cy="1335254"/>
          </a:xfrm>
          <a:custGeom>
            <a:avLst/>
            <a:gdLst>
              <a:gd name="connsiteX0" fmla="*/ 545393 w 1090786"/>
              <a:gd name="connsiteY0" fmla="*/ 0 h 1112712"/>
              <a:gd name="connsiteX1" fmla="*/ 1090786 w 1090786"/>
              <a:gd name="connsiteY1" fmla="*/ 556356 h 1112712"/>
              <a:gd name="connsiteX2" fmla="*/ 545393 w 1090786"/>
              <a:gd name="connsiteY2" fmla="*/ 1112712 h 1112712"/>
              <a:gd name="connsiteX3" fmla="*/ 0 w 1090786"/>
              <a:gd name="connsiteY3" fmla="*/ 556356 h 1112712"/>
              <a:gd name="connsiteX4" fmla="*/ 545393 w 1090786"/>
              <a:gd name="connsiteY4" fmla="*/ 0 h 1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786" h="1112712">
                <a:moveTo>
                  <a:pt x="545393" y="0"/>
                </a:moveTo>
                <a:cubicBezTo>
                  <a:pt x="846605" y="0"/>
                  <a:pt x="1090786" y="249089"/>
                  <a:pt x="1090786" y="556356"/>
                </a:cubicBezTo>
                <a:cubicBezTo>
                  <a:pt x="1090786" y="863623"/>
                  <a:pt x="846605" y="1112712"/>
                  <a:pt x="545393" y="1112712"/>
                </a:cubicBezTo>
                <a:cubicBezTo>
                  <a:pt x="244181" y="1112712"/>
                  <a:pt x="0" y="863623"/>
                  <a:pt x="0" y="556356"/>
                </a:cubicBezTo>
                <a:cubicBezTo>
                  <a:pt x="0" y="249089"/>
                  <a:pt x="244181" y="0"/>
                  <a:pt x="5453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186-B9A4-4A8D-8DB5-15D1B49D5D7B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E8EDA7-CF39-2847-0594-0D9306E1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838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AE5CCA-4C71-BDE8-9463-093FB363B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540" y="2602661"/>
            <a:ext cx="3022992" cy="3024276"/>
          </a:xfrm>
          <a:custGeom>
            <a:avLst/>
            <a:gdLst>
              <a:gd name="connsiteX0" fmla="*/ 1259580 w 2519160"/>
              <a:gd name="connsiteY0" fmla="*/ 0 h 2520230"/>
              <a:gd name="connsiteX1" fmla="*/ 2519160 w 2519160"/>
              <a:gd name="connsiteY1" fmla="*/ 1260115 h 2520230"/>
              <a:gd name="connsiteX2" fmla="*/ 1259580 w 2519160"/>
              <a:gd name="connsiteY2" fmla="*/ 2520230 h 2520230"/>
              <a:gd name="connsiteX3" fmla="*/ 0 w 2519160"/>
              <a:gd name="connsiteY3" fmla="*/ 1260115 h 2520230"/>
              <a:gd name="connsiteX4" fmla="*/ 1259580 w 2519160"/>
              <a:gd name="connsiteY4" fmla="*/ 0 h 25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9160" h="2520230">
                <a:moveTo>
                  <a:pt x="1259580" y="0"/>
                </a:moveTo>
                <a:cubicBezTo>
                  <a:pt x="1955227" y="0"/>
                  <a:pt x="2519160" y="564173"/>
                  <a:pt x="2519160" y="1260115"/>
                </a:cubicBezTo>
                <a:cubicBezTo>
                  <a:pt x="2519160" y="1956057"/>
                  <a:pt x="1955227" y="2520230"/>
                  <a:pt x="1259580" y="2520230"/>
                </a:cubicBezTo>
                <a:cubicBezTo>
                  <a:pt x="563933" y="2520230"/>
                  <a:pt x="0" y="1956057"/>
                  <a:pt x="0" y="1260115"/>
                </a:cubicBezTo>
                <a:cubicBezTo>
                  <a:pt x="0" y="564173"/>
                  <a:pt x="563933" y="0"/>
                  <a:pt x="12595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2EC5-F74F-485B-A57E-A9E9BECD0964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792BB-9396-4D58-B77E-F55E9735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260" y="228600"/>
            <a:ext cx="1256754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568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215A-77C1-4059-A6E7-80569AB74284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F04CC-E7CA-406E-893D-E7A8A151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582" y="228600"/>
            <a:ext cx="1294421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813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293F8-CA76-FF72-B259-F23DAC5F7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2342" y="2787411"/>
            <a:ext cx="3423514" cy="3423010"/>
          </a:xfrm>
          <a:custGeom>
            <a:avLst/>
            <a:gdLst>
              <a:gd name="connsiteX0" fmla="*/ 1426464 w 2852928"/>
              <a:gd name="connsiteY0" fmla="*/ 0 h 2852508"/>
              <a:gd name="connsiteX1" fmla="*/ 2852928 w 2852928"/>
              <a:gd name="connsiteY1" fmla="*/ 1426254 h 2852508"/>
              <a:gd name="connsiteX2" fmla="*/ 1426464 w 2852928"/>
              <a:gd name="connsiteY2" fmla="*/ 2852508 h 2852508"/>
              <a:gd name="connsiteX3" fmla="*/ 0 w 2852928"/>
              <a:gd name="connsiteY3" fmla="*/ 1426254 h 2852508"/>
              <a:gd name="connsiteX4" fmla="*/ 1426464 w 2852928"/>
              <a:gd name="connsiteY4" fmla="*/ 0 h 285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508">
                <a:moveTo>
                  <a:pt x="1426464" y="0"/>
                </a:moveTo>
                <a:cubicBezTo>
                  <a:pt x="2214278" y="0"/>
                  <a:pt x="2852928" y="638556"/>
                  <a:pt x="2852928" y="1426254"/>
                </a:cubicBezTo>
                <a:cubicBezTo>
                  <a:pt x="2852928" y="2213952"/>
                  <a:pt x="2214278" y="2852508"/>
                  <a:pt x="1426464" y="2852508"/>
                </a:cubicBezTo>
                <a:cubicBezTo>
                  <a:pt x="638650" y="2852508"/>
                  <a:pt x="0" y="2213952"/>
                  <a:pt x="0" y="1426254"/>
                </a:cubicBezTo>
                <a:cubicBezTo>
                  <a:pt x="0" y="638556"/>
                  <a:pt x="638650" y="0"/>
                  <a:pt x="14264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AA92-6482-4C27-885F-804F1593742F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CE686-EBCB-DFD1-2E2E-5270C84E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179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B5881B-B1A9-3570-7E9A-659C233447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932" y="3333751"/>
            <a:ext cx="4170276" cy="4169624"/>
          </a:xfrm>
          <a:custGeom>
            <a:avLst/>
            <a:gdLst>
              <a:gd name="connsiteX0" fmla="*/ 1737001 w 3475230"/>
              <a:gd name="connsiteY0" fmla="*/ 0 h 3474687"/>
              <a:gd name="connsiteX1" fmla="*/ 1738229 w 3475230"/>
              <a:gd name="connsiteY1" fmla="*/ 0 h 3474687"/>
              <a:gd name="connsiteX2" fmla="*/ 1915276 w 3475230"/>
              <a:gd name="connsiteY2" fmla="*/ 8939 h 3474687"/>
              <a:gd name="connsiteX3" fmla="*/ 3475230 w 3475230"/>
              <a:gd name="connsiteY3" fmla="*/ 1737328 h 3474687"/>
              <a:gd name="connsiteX4" fmla="*/ 1737615 w 3475230"/>
              <a:gd name="connsiteY4" fmla="*/ 3474687 h 3474687"/>
              <a:gd name="connsiteX5" fmla="*/ 0 w 3475230"/>
              <a:gd name="connsiteY5" fmla="*/ 1737328 h 3474687"/>
              <a:gd name="connsiteX6" fmla="*/ 1559954 w 3475230"/>
              <a:gd name="connsiteY6" fmla="*/ 8939 h 34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230" h="3474687">
                <a:moveTo>
                  <a:pt x="1737001" y="0"/>
                </a:moveTo>
                <a:lnTo>
                  <a:pt x="1738229" y="0"/>
                </a:lnTo>
                <a:lnTo>
                  <a:pt x="1915276" y="8939"/>
                </a:lnTo>
                <a:cubicBezTo>
                  <a:pt x="2791479" y="97909"/>
                  <a:pt x="3475230" y="837781"/>
                  <a:pt x="3475230" y="1737328"/>
                </a:cubicBezTo>
                <a:cubicBezTo>
                  <a:pt x="3475230" y="2696845"/>
                  <a:pt x="2697273" y="3474687"/>
                  <a:pt x="1737615" y="3474687"/>
                </a:cubicBezTo>
                <a:cubicBezTo>
                  <a:pt x="777957" y="3474687"/>
                  <a:pt x="0" y="2696845"/>
                  <a:pt x="0" y="1737328"/>
                </a:cubicBezTo>
                <a:cubicBezTo>
                  <a:pt x="0" y="837781"/>
                  <a:pt x="683751" y="97909"/>
                  <a:pt x="1559954" y="89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C9B7-035E-4CB4-92F3-2CCE61ABBF6F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CE686-EBCB-DFD1-2E2E-5270C84E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93" y="387565"/>
            <a:ext cx="4860950" cy="2622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976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C528B9-51B5-65F7-13B1-488937098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84396" y="2508557"/>
            <a:ext cx="4009049" cy="4008456"/>
          </a:xfrm>
          <a:custGeom>
            <a:avLst/>
            <a:gdLst>
              <a:gd name="connsiteX0" fmla="*/ 1670437 w 3340874"/>
              <a:gd name="connsiteY0" fmla="*/ 0 h 3340380"/>
              <a:gd name="connsiteX1" fmla="*/ 3340874 w 3340874"/>
              <a:gd name="connsiteY1" fmla="*/ 1670190 h 3340380"/>
              <a:gd name="connsiteX2" fmla="*/ 1670437 w 3340874"/>
              <a:gd name="connsiteY2" fmla="*/ 3340380 h 3340380"/>
              <a:gd name="connsiteX3" fmla="*/ 0 w 3340874"/>
              <a:gd name="connsiteY3" fmla="*/ 1670190 h 3340380"/>
              <a:gd name="connsiteX4" fmla="*/ 1670437 w 3340874"/>
              <a:gd name="connsiteY4" fmla="*/ 0 h 33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874" h="3340380">
                <a:moveTo>
                  <a:pt x="1670437" y="0"/>
                </a:moveTo>
                <a:cubicBezTo>
                  <a:pt x="2592994" y="0"/>
                  <a:pt x="3340874" y="747770"/>
                  <a:pt x="3340874" y="1670190"/>
                </a:cubicBezTo>
                <a:cubicBezTo>
                  <a:pt x="3340874" y="2592610"/>
                  <a:pt x="2592994" y="3340380"/>
                  <a:pt x="1670437" y="3340380"/>
                </a:cubicBezTo>
                <a:cubicBezTo>
                  <a:pt x="747880" y="3340380"/>
                  <a:pt x="0" y="2592610"/>
                  <a:pt x="0" y="1670190"/>
                </a:cubicBezTo>
                <a:cubicBezTo>
                  <a:pt x="0" y="747770"/>
                  <a:pt x="747880" y="0"/>
                  <a:pt x="16704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DF5A-650E-4071-B6DA-763D2602FE8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089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DF5A-650E-4071-B6DA-763D2602FE8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FF135D8D-6618-4C7B-B215-ACCF30133F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7147" y="5754408"/>
            <a:ext cx="380930" cy="380923"/>
          </a:xfrm>
          <a:custGeom>
            <a:avLst/>
            <a:gdLst>
              <a:gd name="connsiteX0" fmla="*/ 158721 w 317442"/>
              <a:gd name="connsiteY0" fmla="*/ 0 h 317436"/>
              <a:gd name="connsiteX1" fmla="*/ 317442 w 317442"/>
              <a:gd name="connsiteY1" fmla="*/ 158718 h 317436"/>
              <a:gd name="connsiteX2" fmla="*/ 158721 w 317442"/>
              <a:gd name="connsiteY2" fmla="*/ 317436 h 317436"/>
              <a:gd name="connsiteX3" fmla="*/ 0 w 317442"/>
              <a:gd name="connsiteY3" fmla="*/ 158718 h 317436"/>
              <a:gd name="connsiteX4" fmla="*/ 158721 w 317442"/>
              <a:gd name="connsiteY4" fmla="*/ 0 h 3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42" h="317436">
                <a:moveTo>
                  <a:pt x="158721" y="0"/>
                </a:moveTo>
                <a:cubicBezTo>
                  <a:pt x="246380" y="0"/>
                  <a:pt x="317442" y="71060"/>
                  <a:pt x="317442" y="158718"/>
                </a:cubicBezTo>
                <a:cubicBezTo>
                  <a:pt x="317442" y="246376"/>
                  <a:pt x="246380" y="317436"/>
                  <a:pt x="158721" y="317436"/>
                </a:cubicBezTo>
                <a:cubicBezTo>
                  <a:pt x="71062" y="317436"/>
                  <a:pt x="0" y="246376"/>
                  <a:pt x="0" y="158718"/>
                </a:cubicBezTo>
                <a:cubicBezTo>
                  <a:pt x="0" y="71060"/>
                  <a:pt x="71062" y="0"/>
                  <a:pt x="158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40"/>
            </a:lvl1pPr>
          </a:lstStyle>
          <a:p>
            <a:endParaRPr lang="en-U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AE534950-9F6D-4467-A11B-B8C84359B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7147" y="5298515"/>
            <a:ext cx="380930" cy="380923"/>
          </a:xfrm>
          <a:custGeom>
            <a:avLst/>
            <a:gdLst>
              <a:gd name="connsiteX0" fmla="*/ 158721 w 317442"/>
              <a:gd name="connsiteY0" fmla="*/ 0 h 317436"/>
              <a:gd name="connsiteX1" fmla="*/ 317442 w 317442"/>
              <a:gd name="connsiteY1" fmla="*/ 158718 h 317436"/>
              <a:gd name="connsiteX2" fmla="*/ 158721 w 317442"/>
              <a:gd name="connsiteY2" fmla="*/ 317436 h 317436"/>
              <a:gd name="connsiteX3" fmla="*/ 0 w 317442"/>
              <a:gd name="connsiteY3" fmla="*/ 158718 h 317436"/>
              <a:gd name="connsiteX4" fmla="*/ 158721 w 317442"/>
              <a:gd name="connsiteY4" fmla="*/ 0 h 3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42" h="317436">
                <a:moveTo>
                  <a:pt x="158721" y="0"/>
                </a:moveTo>
                <a:cubicBezTo>
                  <a:pt x="246380" y="0"/>
                  <a:pt x="317442" y="71060"/>
                  <a:pt x="317442" y="158718"/>
                </a:cubicBezTo>
                <a:cubicBezTo>
                  <a:pt x="317442" y="246376"/>
                  <a:pt x="246380" y="317436"/>
                  <a:pt x="158721" y="317436"/>
                </a:cubicBezTo>
                <a:cubicBezTo>
                  <a:pt x="71062" y="317436"/>
                  <a:pt x="0" y="246376"/>
                  <a:pt x="0" y="158718"/>
                </a:cubicBezTo>
                <a:cubicBezTo>
                  <a:pt x="0" y="71060"/>
                  <a:pt x="71062" y="0"/>
                  <a:pt x="158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4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7DC5865-C5A0-4388-BF82-AB0C04614D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7147" y="4842623"/>
            <a:ext cx="380930" cy="380923"/>
          </a:xfrm>
          <a:custGeom>
            <a:avLst/>
            <a:gdLst>
              <a:gd name="connsiteX0" fmla="*/ 158721 w 317442"/>
              <a:gd name="connsiteY0" fmla="*/ 0 h 317436"/>
              <a:gd name="connsiteX1" fmla="*/ 317442 w 317442"/>
              <a:gd name="connsiteY1" fmla="*/ 158718 h 317436"/>
              <a:gd name="connsiteX2" fmla="*/ 158721 w 317442"/>
              <a:gd name="connsiteY2" fmla="*/ 317436 h 317436"/>
              <a:gd name="connsiteX3" fmla="*/ 0 w 317442"/>
              <a:gd name="connsiteY3" fmla="*/ 158718 h 317436"/>
              <a:gd name="connsiteX4" fmla="*/ 158721 w 317442"/>
              <a:gd name="connsiteY4" fmla="*/ 0 h 3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42" h="317436">
                <a:moveTo>
                  <a:pt x="158721" y="0"/>
                </a:moveTo>
                <a:cubicBezTo>
                  <a:pt x="246380" y="0"/>
                  <a:pt x="317442" y="71060"/>
                  <a:pt x="317442" y="158718"/>
                </a:cubicBezTo>
                <a:cubicBezTo>
                  <a:pt x="317442" y="246376"/>
                  <a:pt x="246380" y="317436"/>
                  <a:pt x="158721" y="317436"/>
                </a:cubicBezTo>
                <a:cubicBezTo>
                  <a:pt x="71062" y="317436"/>
                  <a:pt x="0" y="246376"/>
                  <a:pt x="0" y="158718"/>
                </a:cubicBezTo>
                <a:cubicBezTo>
                  <a:pt x="0" y="71060"/>
                  <a:pt x="71062" y="0"/>
                  <a:pt x="158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4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78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DF5A-650E-4071-B6DA-763D2602FE8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45">
            <a:extLst>
              <a:ext uri="{FF2B5EF4-FFF2-40B4-BE49-F238E27FC236}">
                <a16:creationId xmlns:a16="http://schemas.microsoft.com/office/drawing/2014/main" id="{C6EED544-E97B-4095-BB04-D3B661AF3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5915" y="1780560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1" name="Picture Placeholder 47">
            <a:extLst>
              <a:ext uri="{FF2B5EF4-FFF2-40B4-BE49-F238E27FC236}">
                <a16:creationId xmlns:a16="http://schemas.microsoft.com/office/drawing/2014/main" id="{F17E77E3-6F9A-4C04-A52F-F57B3ED88D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5915" y="2706065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2" name="Picture Placeholder 57">
            <a:extLst>
              <a:ext uri="{FF2B5EF4-FFF2-40B4-BE49-F238E27FC236}">
                <a16:creationId xmlns:a16="http://schemas.microsoft.com/office/drawing/2014/main" id="{2691322B-8C14-4C1C-81A4-8BBCB5DA49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15" y="7333593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3" name="Picture Placeholder 49">
            <a:extLst>
              <a:ext uri="{FF2B5EF4-FFF2-40B4-BE49-F238E27FC236}">
                <a16:creationId xmlns:a16="http://schemas.microsoft.com/office/drawing/2014/main" id="{E031DDEF-BD57-468D-80E5-A26EF0D2AE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5915" y="3631570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4" name="Picture Placeholder 51">
            <a:extLst>
              <a:ext uri="{FF2B5EF4-FFF2-40B4-BE49-F238E27FC236}">
                <a16:creationId xmlns:a16="http://schemas.microsoft.com/office/drawing/2014/main" id="{35682507-7D3C-459C-9FE9-F0500FCD6B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5915" y="4557075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5" name="Picture Placeholder 53">
            <a:extLst>
              <a:ext uri="{FF2B5EF4-FFF2-40B4-BE49-F238E27FC236}">
                <a16:creationId xmlns:a16="http://schemas.microsoft.com/office/drawing/2014/main" id="{85DEEEA3-BAC5-4B5E-94F3-8F288A4D89F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5915" y="5482579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6" name="Picture Placeholder 55">
            <a:extLst>
              <a:ext uri="{FF2B5EF4-FFF2-40B4-BE49-F238E27FC236}">
                <a16:creationId xmlns:a16="http://schemas.microsoft.com/office/drawing/2014/main" id="{87B3FC01-8B82-4576-AB1C-4A9E62C632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5915" y="6408084"/>
            <a:ext cx="348655" cy="348655"/>
          </a:xfrm>
          <a:custGeom>
            <a:avLst/>
            <a:gdLst>
              <a:gd name="connsiteX0" fmla="*/ 145273 w 290546"/>
              <a:gd name="connsiteY0" fmla="*/ 0 h 290546"/>
              <a:gd name="connsiteX1" fmla="*/ 290546 w 290546"/>
              <a:gd name="connsiteY1" fmla="*/ 145273 h 290546"/>
              <a:gd name="connsiteX2" fmla="*/ 145273 w 290546"/>
              <a:gd name="connsiteY2" fmla="*/ 290546 h 290546"/>
              <a:gd name="connsiteX3" fmla="*/ 0 w 290546"/>
              <a:gd name="connsiteY3" fmla="*/ 145273 h 290546"/>
              <a:gd name="connsiteX4" fmla="*/ 145273 w 290546"/>
              <a:gd name="connsiteY4" fmla="*/ 0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46" h="290546">
                <a:moveTo>
                  <a:pt x="145273" y="0"/>
                </a:moveTo>
                <a:cubicBezTo>
                  <a:pt x="225505" y="0"/>
                  <a:pt x="290546" y="65041"/>
                  <a:pt x="290546" y="145273"/>
                </a:cubicBezTo>
                <a:cubicBezTo>
                  <a:pt x="290546" y="225505"/>
                  <a:pt x="225505" y="290546"/>
                  <a:pt x="145273" y="290546"/>
                </a:cubicBezTo>
                <a:cubicBezTo>
                  <a:pt x="65041" y="290546"/>
                  <a:pt x="0" y="225505"/>
                  <a:pt x="0" y="145273"/>
                </a:cubicBezTo>
                <a:cubicBezTo>
                  <a:pt x="0" y="65041"/>
                  <a:pt x="65041" y="0"/>
                  <a:pt x="145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7" name="Picture Placeholder 59">
            <a:extLst>
              <a:ext uri="{FF2B5EF4-FFF2-40B4-BE49-F238E27FC236}">
                <a16:creationId xmlns:a16="http://schemas.microsoft.com/office/drawing/2014/main" id="{E4FE6861-BE03-4B30-A92B-7117CBE51B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57794" y="2762886"/>
            <a:ext cx="216240" cy="216240"/>
          </a:xfrm>
          <a:custGeom>
            <a:avLst/>
            <a:gdLst>
              <a:gd name="connsiteX0" fmla="*/ 90100 w 180200"/>
              <a:gd name="connsiteY0" fmla="*/ 0 h 180200"/>
              <a:gd name="connsiteX1" fmla="*/ 180200 w 180200"/>
              <a:gd name="connsiteY1" fmla="*/ 90100 h 180200"/>
              <a:gd name="connsiteX2" fmla="*/ 90100 w 180200"/>
              <a:gd name="connsiteY2" fmla="*/ 180200 h 180200"/>
              <a:gd name="connsiteX3" fmla="*/ 0 w 180200"/>
              <a:gd name="connsiteY3" fmla="*/ 90100 h 180200"/>
              <a:gd name="connsiteX4" fmla="*/ 90100 w 180200"/>
              <a:gd name="connsiteY4" fmla="*/ 0 h 1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00" h="180200">
                <a:moveTo>
                  <a:pt x="90100" y="0"/>
                </a:moveTo>
                <a:cubicBezTo>
                  <a:pt x="139861" y="0"/>
                  <a:pt x="180200" y="40339"/>
                  <a:pt x="180200" y="90100"/>
                </a:cubicBezTo>
                <a:cubicBezTo>
                  <a:pt x="180200" y="139861"/>
                  <a:pt x="139861" y="180200"/>
                  <a:pt x="90100" y="180200"/>
                </a:cubicBezTo>
                <a:cubicBezTo>
                  <a:pt x="40339" y="180200"/>
                  <a:pt x="0" y="139861"/>
                  <a:pt x="0" y="90100"/>
                </a:cubicBezTo>
                <a:cubicBezTo>
                  <a:pt x="0" y="40339"/>
                  <a:pt x="40339" y="0"/>
                  <a:pt x="90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8" name="Picture Placeholder 65">
            <a:extLst>
              <a:ext uri="{FF2B5EF4-FFF2-40B4-BE49-F238E27FC236}">
                <a16:creationId xmlns:a16="http://schemas.microsoft.com/office/drawing/2014/main" id="{BD5C3D86-5ACB-4927-9F2E-5A785DE16E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67027" y="4724625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19" name="Picture Placeholder 62">
            <a:extLst>
              <a:ext uri="{FF2B5EF4-FFF2-40B4-BE49-F238E27FC236}">
                <a16:creationId xmlns:a16="http://schemas.microsoft.com/office/drawing/2014/main" id="{C83D13D3-D5CF-46CF-92B6-727BAEF1A3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47346" y="3095276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0" name="Picture Placeholder 63">
            <a:extLst>
              <a:ext uri="{FF2B5EF4-FFF2-40B4-BE49-F238E27FC236}">
                <a16:creationId xmlns:a16="http://schemas.microsoft.com/office/drawing/2014/main" id="{BEDEEE98-D052-4239-AB0A-9B8A795F13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001861" y="2891243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1" name="Picture Placeholder 69">
            <a:extLst>
              <a:ext uri="{FF2B5EF4-FFF2-40B4-BE49-F238E27FC236}">
                <a16:creationId xmlns:a16="http://schemas.microsoft.com/office/drawing/2014/main" id="{362CE469-4CB2-4FE5-927C-4492520C58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70765" y="4731402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2" name="Picture Placeholder 67">
            <a:extLst>
              <a:ext uri="{FF2B5EF4-FFF2-40B4-BE49-F238E27FC236}">
                <a16:creationId xmlns:a16="http://schemas.microsoft.com/office/drawing/2014/main" id="{6CFDCA35-CEF4-4568-8B5D-F825985C17B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67027" y="4931179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3" name="Picture Placeholder 71">
            <a:extLst>
              <a:ext uri="{FF2B5EF4-FFF2-40B4-BE49-F238E27FC236}">
                <a16:creationId xmlns:a16="http://schemas.microsoft.com/office/drawing/2014/main" id="{7F968BFC-B43A-43A9-94F4-BFAE301B2F8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34450" y="5136678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4" name="Picture Placeholder 73">
            <a:extLst>
              <a:ext uri="{FF2B5EF4-FFF2-40B4-BE49-F238E27FC236}">
                <a16:creationId xmlns:a16="http://schemas.microsoft.com/office/drawing/2014/main" id="{01418D33-4890-4470-B557-3428DE9C57D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251988" y="5959713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5" name="Picture Placeholder 75">
            <a:extLst>
              <a:ext uri="{FF2B5EF4-FFF2-40B4-BE49-F238E27FC236}">
                <a16:creationId xmlns:a16="http://schemas.microsoft.com/office/drawing/2014/main" id="{5D52AD8F-EC43-40CB-B516-44940B1537D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617875" y="6505706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6" name="Picture Placeholder 77">
            <a:extLst>
              <a:ext uri="{FF2B5EF4-FFF2-40B4-BE49-F238E27FC236}">
                <a16:creationId xmlns:a16="http://schemas.microsoft.com/office/drawing/2014/main" id="{40F8E1DE-7BB2-4BE2-A96E-ADFC1402948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4057481" y="4723525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7" name="Picture Placeholder 78">
            <a:extLst>
              <a:ext uri="{FF2B5EF4-FFF2-40B4-BE49-F238E27FC236}">
                <a16:creationId xmlns:a16="http://schemas.microsoft.com/office/drawing/2014/main" id="{1746124B-B193-42E4-83E8-E4F1FC19CC6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131328" y="5954964"/>
            <a:ext cx="147694" cy="147694"/>
          </a:xfrm>
          <a:custGeom>
            <a:avLst/>
            <a:gdLst>
              <a:gd name="connsiteX0" fmla="*/ 61539 w 123078"/>
              <a:gd name="connsiteY0" fmla="*/ 0 h 123078"/>
              <a:gd name="connsiteX1" fmla="*/ 123078 w 123078"/>
              <a:gd name="connsiteY1" fmla="*/ 61539 h 123078"/>
              <a:gd name="connsiteX2" fmla="*/ 61539 w 123078"/>
              <a:gd name="connsiteY2" fmla="*/ 123078 h 123078"/>
              <a:gd name="connsiteX3" fmla="*/ 0 w 123078"/>
              <a:gd name="connsiteY3" fmla="*/ 61539 h 123078"/>
              <a:gd name="connsiteX4" fmla="*/ 61539 w 123078"/>
              <a:gd name="connsiteY4" fmla="*/ 0 h 1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78" h="123078">
                <a:moveTo>
                  <a:pt x="61539" y="0"/>
                </a:moveTo>
                <a:cubicBezTo>
                  <a:pt x="95526" y="0"/>
                  <a:pt x="123078" y="27552"/>
                  <a:pt x="123078" y="61539"/>
                </a:cubicBezTo>
                <a:cubicBezTo>
                  <a:pt x="123078" y="95526"/>
                  <a:pt x="95526" y="123078"/>
                  <a:pt x="61539" y="123078"/>
                </a:cubicBezTo>
                <a:cubicBezTo>
                  <a:pt x="27552" y="123078"/>
                  <a:pt x="0" y="95526"/>
                  <a:pt x="0" y="61539"/>
                </a:cubicBezTo>
                <a:cubicBezTo>
                  <a:pt x="0" y="27552"/>
                  <a:pt x="27552" y="0"/>
                  <a:pt x="6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5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DF5A-650E-4071-B6DA-763D2602FE8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28">
            <a:extLst>
              <a:ext uri="{FF2B5EF4-FFF2-40B4-BE49-F238E27FC236}">
                <a16:creationId xmlns:a16="http://schemas.microsoft.com/office/drawing/2014/main" id="{C043C8BF-9BD8-422F-B6A0-9A7230FF7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324" y="4658549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9" name="Picture Placeholder 32">
            <a:extLst>
              <a:ext uri="{FF2B5EF4-FFF2-40B4-BE49-F238E27FC236}">
                <a16:creationId xmlns:a16="http://schemas.microsoft.com/office/drawing/2014/main" id="{9CC78CD6-3A71-4D9F-83E9-DF1438FA25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693" y="4632588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273647E4-C205-4661-BD26-51513E7DE7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8504" y="4658549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1" name="Picture Placeholder 36">
            <a:extLst>
              <a:ext uri="{FF2B5EF4-FFF2-40B4-BE49-F238E27FC236}">
                <a16:creationId xmlns:a16="http://schemas.microsoft.com/office/drawing/2014/main" id="{179839D6-7CA2-4C71-96BF-7D41F2B564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23781" y="7164927"/>
            <a:ext cx="241402" cy="241402"/>
          </a:xfrm>
          <a:custGeom>
            <a:avLst/>
            <a:gdLst>
              <a:gd name="connsiteX0" fmla="*/ 92355 w 184710"/>
              <a:gd name="connsiteY0" fmla="*/ 0 h 168886"/>
              <a:gd name="connsiteX1" fmla="*/ 184710 w 184710"/>
              <a:gd name="connsiteY1" fmla="*/ 84443 h 168886"/>
              <a:gd name="connsiteX2" fmla="*/ 92355 w 184710"/>
              <a:gd name="connsiteY2" fmla="*/ 168886 h 168886"/>
              <a:gd name="connsiteX3" fmla="*/ 0 w 184710"/>
              <a:gd name="connsiteY3" fmla="*/ 84443 h 168886"/>
              <a:gd name="connsiteX4" fmla="*/ 92355 w 184710"/>
              <a:gd name="connsiteY4" fmla="*/ 0 h 1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6">
                <a:moveTo>
                  <a:pt x="92355" y="0"/>
                </a:moveTo>
                <a:cubicBezTo>
                  <a:pt x="143361" y="0"/>
                  <a:pt x="184710" y="37806"/>
                  <a:pt x="184710" y="84443"/>
                </a:cubicBezTo>
                <a:cubicBezTo>
                  <a:pt x="184710" y="131080"/>
                  <a:pt x="143361" y="168886"/>
                  <a:pt x="92355" y="168886"/>
                </a:cubicBezTo>
                <a:cubicBezTo>
                  <a:pt x="41349" y="168886"/>
                  <a:pt x="0" y="131080"/>
                  <a:pt x="0" y="84443"/>
                </a:cubicBezTo>
                <a:cubicBezTo>
                  <a:pt x="0" y="37806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A681A4D0-EDFB-4546-91F6-2F4D5AD18E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3873" y="4632588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3" name="Picture Placeholder 42">
            <a:extLst>
              <a:ext uri="{FF2B5EF4-FFF2-40B4-BE49-F238E27FC236}">
                <a16:creationId xmlns:a16="http://schemas.microsoft.com/office/drawing/2014/main" id="{2FEE5B2C-6660-4A34-8C98-5A18C415BA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02313" y="4683539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AC75DFE2-7A70-43AE-8EBF-2FA65576D6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34193" y="7164927"/>
            <a:ext cx="241402" cy="241402"/>
          </a:xfrm>
          <a:custGeom>
            <a:avLst/>
            <a:gdLst>
              <a:gd name="connsiteX0" fmla="*/ 92355 w 184710"/>
              <a:gd name="connsiteY0" fmla="*/ 0 h 168886"/>
              <a:gd name="connsiteX1" fmla="*/ 184710 w 184710"/>
              <a:gd name="connsiteY1" fmla="*/ 84443 h 168886"/>
              <a:gd name="connsiteX2" fmla="*/ 92355 w 184710"/>
              <a:gd name="connsiteY2" fmla="*/ 168886 h 168886"/>
              <a:gd name="connsiteX3" fmla="*/ 0 w 184710"/>
              <a:gd name="connsiteY3" fmla="*/ 84443 h 168886"/>
              <a:gd name="connsiteX4" fmla="*/ 92355 w 184710"/>
              <a:gd name="connsiteY4" fmla="*/ 0 h 1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6">
                <a:moveTo>
                  <a:pt x="92355" y="0"/>
                </a:moveTo>
                <a:cubicBezTo>
                  <a:pt x="143361" y="0"/>
                  <a:pt x="184710" y="37806"/>
                  <a:pt x="184710" y="84443"/>
                </a:cubicBezTo>
                <a:cubicBezTo>
                  <a:pt x="184710" y="131080"/>
                  <a:pt x="143361" y="168886"/>
                  <a:pt x="92355" y="168886"/>
                </a:cubicBezTo>
                <a:cubicBezTo>
                  <a:pt x="41349" y="168886"/>
                  <a:pt x="0" y="131080"/>
                  <a:pt x="0" y="84443"/>
                </a:cubicBezTo>
                <a:cubicBezTo>
                  <a:pt x="0" y="37806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5" name="Picture Placeholder 40">
            <a:extLst>
              <a:ext uri="{FF2B5EF4-FFF2-40B4-BE49-F238E27FC236}">
                <a16:creationId xmlns:a16="http://schemas.microsoft.com/office/drawing/2014/main" id="{D0E4E5FC-2D1B-4389-ABE0-16E49C968C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78987" y="7164927"/>
            <a:ext cx="241402" cy="241402"/>
          </a:xfrm>
          <a:custGeom>
            <a:avLst/>
            <a:gdLst>
              <a:gd name="connsiteX0" fmla="*/ 92355 w 184710"/>
              <a:gd name="connsiteY0" fmla="*/ 0 h 168886"/>
              <a:gd name="connsiteX1" fmla="*/ 184710 w 184710"/>
              <a:gd name="connsiteY1" fmla="*/ 84443 h 168886"/>
              <a:gd name="connsiteX2" fmla="*/ 92355 w 184710"/>
              <a:gd name="connsiteY2" fmla="*/ 168886 h 168886"/>
              <a:gd name="connsiteX3" fmla="*/ 0 w 184710"/>
              <a:gd name="connsiteY3" fmla="*/ 84443 h 168886"/>
              <a:gd name="connsiteX4" fmla="*/ 92355 w 184710"/>
              <a:gd name="connsiteY4" fmla="*/ 0 h 1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6">
                <a:moveTo>
                  <a:pt x="92355" y="0"/>
                </a:moveTo>
                <a:cubicBezTo>
                  <a:pt x="143361" y="0"/>
                  <a:pt x="184710" y="37806"/>
                  <a:pt x="184710" y="84443"/>
                </a:cubicBezTo>
                <a:cubicBezTo>
                  <a:pt x="184710" y="131080"/>
                  <a:pt x="143361" y="168886"/>
                  <a:pt x="92355" y="168886"/>
                </a:cubicBezTo>
                <a:cubicBezTo>
                  <a:pt x="41349" y="168886"/>
                  <a:pt x="0" y="131080"/>
                  <a:pt x="0" y="84443"/>
                </a:cubicBezTo>
                <a:cubicBezTo>
                  <a:pt x="0" y="37806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6" name="Picture Placeholder 69">
            <a:extLst>
              <a:ext uri="{FF2B5EF4-FFF2-40B4-BE49-F238E27FC236}">
                <a16:creationId xmlns:a16="http://schemas.microsoft.com/office/drawing/2014/main" id="{3CD8121E-69BE-4F72-9B57-43436BDC2DD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672999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7" name="Picture Placeholder 44">
            <a:extLst>
              <a:ext uri="{FF2B5EF4-FFF2-40B4-BE49-F238E27FC236}">
                <a16:creationId xmlns:a16="http://schemas.microsoft.com/office/drawing/2014/main" id="{E292638D-B92E-48A3-9964-D48EF6A585F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48083" y="4683539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8" name="Picture Placeholder 46">
            <a:extLst>
              <a:ext uri="{FF2B5EF4-FFF2-40B4-BE49-F238E27FC236}">
                <a16:creationId xmlns:a16="http://schemas.microsoft.com/office/drawing/2014/main" id="{C7D64849-8CBE-4F84-B7D8-AD85AECDA3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20886" y="4683539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39" name="Picture Placeholder 49">
            <a:extLst>
              <a:ext uri="{FF2B5EF4-FFF2-40B4-BE49-F238E27FC236}">
                <a16:creationId xmlns:a16="http://schemas.microsoft.com/office/drawing/2014/main" id="{F0514E07-9850-4FFD-91AD-D5DB9403557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179768" y="4671802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0" name="Picture Placeholder 51">
            <a:extLst>
              <a:ext uri="{FF2B5EF4-FFF2-40B4-BE49-F238E27FC236}">
                <a16:creationId xmlns:a16="http://schemas.microsoft.com/office/drawing/2014/main" id="{011BFA69-8CEE-417C-8723-7ABF21CE173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382947" y="4671802"/>
            <a:ext cx="244841" cy="242417"/>
          </a:xfrm>
          <a:custGeom>
            <a:avLst/>
            <a:gdLst>
              <a:gd name="connsiteX0" fmla="*/ 102017 w 204034"/>
              <a:gd name="connsiteY0" fmla="*/ 0 h 202014"/>
              <a:gd name="connsiteX1" fmla="*/ 204034 w 204034"/>
              <a:gd name="connsiteY1" fmla="*/ 101007 h 202014"/>
              <a:gd name="connsiteX2" fmla="*/ 102017 w 204034"/>
              <a:gd name="connsiteY2" fmla="*/ 202014 h 202014"/>
              <a:gd name="connsiteX3" fmla="*/ 0 w 204034"/>
              <a:gd name="connsiteY3" fmla="*/ 101007 h 202014"/>
              <a:gd name="connsiteX4" fmla="*/ 102017 w 204034"/>
              <a:gd name="connsiteY4" fmla="*/ 0 h 2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34" h="202014">
                <a:moveTo>
                  <a:pt x="102017" y="0"/>
                </a:moveTo>
                <a:cubicBezTo>
                  <a:pt x="158359" y="0"/>
                  <a:pt x="204034" y="45222"/>
                  <a:pt x="204034" y="101007"/>
                </a:cubicBezTo>
                <a:cubicBezTo>
                  <a:pt x="204034" y="156792"/>
                  <a:pt x="158359" y="202014"/>
                  <a:pt x="102017" y="202014"/>
                </a:cubicBezTo>
                <a:cubicBezTo>
                  <a:pt x="45675" y="202014"/>
                  <a:pt x="0" y="156792"/>
                  <a:pt x="0" y="101007"/>
                </a:cubicBezTo>
                <a:cubicBezTo>
                  <a:pt x="0" y="45222"/>
                  <a:pt x="45675" y="0"/>
                  <a:pt x="1020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1" name="Picture Placeholder 55">
            <a:extLst>
              <a:ext uri="{FF2B5EF4-FFF2-40B4-BE49-F238E27FC236}">
                <a16:creationId xmlns:a16="http://schemas.microsoft.com/office/drawing/2014/main" id="{59E450C4-6D43-49D7-B45A-1ABE19102A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60286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2" name="Picture Placeholder 59">
            <a:extLst>
              <a:ext uri="{FF2B5EF4-FFF2-40B4-BE49-F238E27FC236}">
                <a16:creationId xmlns:a16="http://schemas.microsoft.com/office/drawing/2014/main" id="{87D30C87-17EE-4D85-BBFE-CF3023A8FB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05081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3" name="Picture Placeholder 58">
            <a:extLst>
              <a:ext uri="{FF2B5EF4-FFF2-40B4-BE49-F238E27FC236}">
                <a16:creationId xmlns:a16="http://schemas.microsoft.com/office/drawing/2014/main" id="{F5A55D19-076B-443C-831E-D2A5D940D64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49874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4" name="Picture Placeholder 60">
            <a:extLst>
              <a:ext uri="{FF2B5EF4-FFF2-40B4-BE49-F238E27FC236}">
                <a16:creationId xmlns:a16="http://schemas.microsoft.com/office/drawing/2014/main" id="{5A295BFC-C972-414B-8A3B-FCB94B5DCE6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845627" y="7164927"/>
            <a:ext cx="241402" cy="241402"/>
          </a:xfrm>
          <a:custGeom>
            <a:avLst/>
            <a:gdLst>
              <a:gd name="connsiteX0" fmla="*/ 92355 w 182778"/>
              <a:gd name="connsiteY0" fmla="*/ 0 h 168888"/>
              <a:gd name="connsiteX1" fmla="*/ 177453 w 182778"/>
              <a:gd name="connsiteY1" fmla="*/ 51575 h 168888"/>
              <a:gd name="connsiteX2" fmla="*/ 182778 w 182778"/>
              <a:gd name="connsiteY2" fmla="*/ 75694 h 168888"/>
              <a:gd name="connsiteX3" fmla="*/ 182778 w 182778"/>
              <a:gd name="connsiteY3" fmla="*/ 93194 h 168888"/>
              <a:gd name="connsiteX4" fmla="*/ 177453 w 182778"/>
              <a:gd name="connsiteY4" fmla="*/ 117314 h 168888"/>
              <a:gd name="connsiteX5" fmla="*/ 92355 w 182778"/>
              <a:gd name="connsiteY5" fmla="*/ 168888 h 168888"/>
              <a:gd name="connsiteX6" fmla="*/ 0 w 182778"/>
              <a:gd name="connsiteY6" fmla="*/ 84444 h 168888"/>
              <a:gd name="connsiteX7" fmla="*/ 92355 w 182778"/>
              <a:gd name="connsiteY7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778" h="168888">
                <a:moveTo>
                  <a:pt x="92355" y="0"/>
                </a:moveTo>
                <a:cubicBezTo>
                  <a:pt x="130610" y="0"/>
                  <a:pt x="163432" y="21267"/>
                  <a:pt x="177453" y="51575"/>
                </a:cubicBezTo>
                <a:lnTo>
                  <a:pt x="182778" y="75694"/>
                </a:lnTo>
                <a:lnTo>
                  <a:pt x="182778" y="93194"/>
                </a:lnTo>
                <a:lnTo>
                  <a:pt x="177453" y="117314"/>
                </a:lnTo>
                <a:cubicBezTo>
                  <a:pt x="163432" y="147622"/>
                  <a:pt x="130610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5" name="Picture Placeholder 65">
            <a:extLst>
              <a:ext uri="{FF2B5EF4-FFF2-40B4-BE49-F238E27FC236}">
                <a16:creationId xmlns:a16="http://schemas.microsoft.com/office/drawing/2014/main" id="{5B29081D-486E-442C-8A5D-441150ABDA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156039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6" name="Picture Placeholder 67">
            <a:extLst>
              <a:ext uri="{FF2B5EF4-FFF2-40B4-BE49-F238E27FC236}">
                <a16:creationId xmlns:a16="http://schemas.microsoft.com/office/drawing/2014/main" id="{B8B23FBC-3BE2-45E6-B93B-0E8DDF6C82B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00833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7" name="Picture Placeholder 71">
            <a:extLst>
              <a:ext uri="{FF2B5EF4-FFF2-40B4-BE49-F238E27FC236}">
                <a16:creationId xmlns:a16="http://schemas.microsoft.com/office/drawing/2014/main" id="{D5E00D40-A5E1-44F4-9BBE-C88F5182602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28205" y="7164927"/>
            <a:ext cx="241402" cy="241402"/>
          </a:xfrm>
          <a:custGeom>
            <a:avLst/>
            <a:gdLst>
              <a:gd name="connsiteX0" fmla="*/ 92355 w 184710"/>
              <a:gd name="connsiteY0" fmla="*/ 0 h 168888"/>
              <a:gd name="connsiteX1" fmla="*/ 184710 w 184710"/>
              <a:gd name="connsiteY1" fmla="*/ 84444 h 168888"/>
              <a:gd name="connsiteX2" fmla="*/ 92355 w 184710"/>
              <a:gd name="connsiteY2" fmla="*/ 168888 h 168888"/>
              <a:gd name="connsiteX3" fmla="*/ 0 w 184710"/>
              <a:gd name="connsiteY3" fmla="*/ 84444 h 168888"/>
              <a:gd name="connsiteX4" fmla="*/ 92355 w 184710"/>
              <a:gd name="connsiteY4" fmla="*/ 0 h 1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10" h="168888">
                <a:moveTo>
                  <a:pt x="92355" y="0"/>
                </a:moveTo>
                <a:cubicBezTo>
                  <a:pt x="143361" y="0"/>
                  <a:pt x="184710" y="37807"/>
                  <a:pt x="184710" y="84444"/>
                </a:cubicBezTo>
                <a:cubicBezTo>
                  <a:pt x="184710" y="131081"/>
                  <a:pt x="143361" y="168888"/>
                  <a:pt x="92355" y="168888"/>
                </a:cubicBezTo>
                <a:cubicBezTo>
                  <a:pt x="41349" y="168888"/>
                  <a:pt x="0" y="131081"/>
                  <a:pt x="0" y="84444"/>
                </a:cubicBezTo>
                <a:cubicBezTo>
                  <a:pt x="0" y="37807"/>
                  <a:pt x="41349" y="0"/>
                  <a:pt x="92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DF5A-650E-4071-B6DA-763D2602FE8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B242C745-E75D-4FE3-9DE7-B541624E1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631" y="2869740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9FA928CA-FBAA-4105-837D-A2CD008B82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631" y="4028292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4344073D-7065-492B-AE97-8C6683BC57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631" y="3445896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49" name="Picture Placeholder 23">
            <a:extLst>
              <a:ext uri="{FF2B5EF4-FFF2-40B4-BE49-F238E27FC236}">
                <a16:creationId xmlns:a16="http://schemas.microsoft.com/office/drawing/2014/main" id="{715F081B-D6A1-495C-A808-0F6F10B13D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9631" y="4608362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50" name="Picture Placeholder 28">
            <a:extLst>
              <a:ext uri="{FF2B5EF4-FFF2-40B4-BE49-F238E27FC236}">
                <a16:creationId xmlns:a16="http://schemas.microsoft.com/office/drawing/2014/main" id="{9F378F51-B07C-48FE-9D11-74A014E500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9631" y="6347128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51" name="Picture Placeholder 25">
            <a:extLst>
              <a:ext uri="{FF2B5EF4-FFF2-40B4-BE49-F238E27FC236}">
                <a16:creationId xmlns:a16="http://schemas.microsoft.com/office/drawing/2014/main" id="{027E132E-06FE-480B-981C-16E88BB5C0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631" y="5187380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  <p:sp>
        <p:nvSpPr>
          <p:cNvPr id="52" name="Picture Placeholder 27">
            <a:extLst>
              <a:ext uri="{FF2B5EF4-FFF2-40B4-BE49-F238E27FC236}">
                <a16:creationId xmlns:a16="http://schemas.microsoft.com/office/drawing/2014/main" id="{3CD09E75-BF52-4D19-A1A8-3607052B2B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9631" y="5768114"/>
            <a:ext cx="446923" cy="449885"/>
          </a:xfrm>
          <a:custGeom>
            <a:avLst/>
            <a:gdLst>
              <a:gd name="connsiteX0" fmla="*/ 186218 w 372436"/>
              <a:gd name="connsiteY0" fmla="*/ 0 h 374904"/>
              <a:gd name="connsiteX1" fmla="*/ 372436 w 372436"/>
              <a:gd name="connsiteY1" fmla="*/ 187452 h 374904"/>
              <a:gd name="connsiteX2" fmla="*/ 186218 w 372436"/>
              <a:gd name="connsiteY2" fmla="*/ 374904 h 374904"/>
              <a:gd name="connsiteX3" fmla="*/ 0 w 372436"/>
              <a:gd name="connsiteY3" fmla="*/ 187452 h 374904"/>
              <a:gd name="connsiteX4" fmla="*/ 186218 w 372436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36" h="374904">
                <a:moveTo>
                  <a:pt x="186218" y="0"/>
                </a:moveTo>
                <a:cubicBezTo>
                  <a:pt x="289063" y="0"/>
                  <a:pt x="372436" y="83925"/>
                  <a:pt x="372436" y="187452"/>
                </a:cubicBezTo>
                <a:cubicBezTo>
                  <a:pt x="372436" y="290979"/>
                  <a:pt x="289063" y="374904"/>
                  <a:pt x="186218" y="374904"/>
                </a:cubicBezTo>
                <a:cubicBezTo>
                  <a:pt x="83373" y="374904"/>
                  <a:pt x="0" y="290979"/>
                  <a:pt x="0" y="187452"/>
                </a:cubicBezTo>
                <a:cubicBezTo>
                  <a:pt x="0" y="83925"/>
                  <a:pt x="83373" y="0"/>
                  <a:pt x="186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32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979A-5BB6-4146-877A-2BDF31F76532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95CF801-4AEE-470D-BCBF-BE1FDB55C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84986"/>
            <a:ext cx="3520440" cy="5600700"/>
          </a:xfrm>
          <a:custGeom>
            <a:avLst/>
            <a:gdLst>
              <a:gd name="connsiteX0" fmla="*/ 0 w 2720975"/>
              <a:gd name="connsiteY0" fmla="*/ 0 h 4667250"/>
              <a:gd name="connsiteX1" fmla="*/ 2720975 w 2720975"/>
              <a:gd name="connsiteY1" fmla="*/ 0 h 4667250"/>
              <a:gd name="connsiteX2" fmla="*/ 2720975 w 2720975"/>
              <a:gd name="connsiteY2" fmla="*/ 4667250 h 4667250"/>
              <a:gd name="connsiteX3" fmla="*/ 0 w 2720975"/>
              <a:gd name="connsiteY3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975" h="4667250">
                <a:moveTo>
                  <a:pt x="0" y="0"/>
                </a:moveTo>
                <a:lnTo>
                  <a:pt x="2720975" y="0"/>
                </a:lnTo>
                <a:lnTo>
                  <a:pt x="2720975" y="4667250"/>
                </a:lnTo>
                <a:lnTo>
                  <a:pt x="0" y="4667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1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F20D-036E-4F7C-A5C3-00027799339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97A02B-9984-4161-8EBB-70686F7348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9409" y="1504662"/>
            <a:ext cx="3261011" cy="2476562"/>
          </a:xfrm>
          <a:custGeom>
            <a:avLst/>
            <a:gdLst>
              <a:gd name="connsiteX0" fmla="*/ 0 w 2717509"/>
              <a:gd name="connsiteY0" fmla="*/ 0 h 2063802"/>
              <a:gd name="connsiteX1" fmla="*/ 2717509 w 2717509"/>
              <a:gd name="connsiteY1" fmla="*/ 0 h 2063802"/>
              <a:gd name="connsiteX2" fmla="*/ 2717509 w 2717509"/>
              <a:gd name="connsiteY2" fmla="*/ 2063802 h 2063802"/>
              <a:gd name="connsiteX3" fmla="*/ 0 w 2717509"/>
              <a:gd name="connsiteY3" fmla="*/ 2063802 h 20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509" h="2063802">
                <a:moveTo>
                  <a:pt x="0" y="0"/>
                </a:moveTo>
                <a:lnTo>
                  <a:pt x="2717509" y="0"/>
                </a:lnTo>
                <a:lnTo>
                  <a:pt x="2717509" y="2063802"/>
                </a:lnTo>
                <a:lnTo>
                  <a:pt x="0" y="20638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01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11F6-F353-4ED9-8F08-CA5B6815A1C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7DEA4-88C5-44E7-BA37-4FEFD7FBE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947" y="1864998"/>
            <a:ext cx="7376160" cy="5160644"/>
          </a:xfrm>
          <a:custGeom>
            <a:avLst/>
            <a:gdLst>
              <a:gd name="connsiteX0" fmla="*/ 0 w 6146800"/>
              <a:gd name="connsiteY0" fmla="*/ 0 h 4300537"/>
              <a:gd name="connsiteX1" fmla="*/ 6146800 w 6146800"/>
              <a:gd name="connsiteY1" fmla="*/ 0 h 4300537"/>
              <a:gd name="connsiteX2" fmla="*/ 6146800 w 6146800"/>
              <a:gd name="connsiteY2" fmla="*/ 4300537 h 4300537"/>
              <a:gd name="connsiteX3" fmla="*/ 0 w 6146800"/>
              <a:gd name="connsiteY3" fmla="*/ 4300537 h 430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6800" h="4300537">
                <a:moveTo>
                  <a:pt x="0" y="0"/>
                </a:moveTo>
                <a:lnTo>
                  <a:pt x="6146800" y="0"/>
                </a:lnTo>
                <a:lnTo>
                  <a:pt x="6146800" y="4300537"/>
                </a:lnTo>
                <a:lnTo>
                  <a:pt x="0" y="4300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5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DD1-82A3-4033-9D35-55627B88144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693B8D9-D80B-4A39-A86B-9EC3001AF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09728"/>
            <a:ext cx="3992880" cy="6082664"/>
          </a:xfrm>
          <a:custGeom>
            <a:avLst/>
            <a:gdLst>
              <a:gd name="connsiteX0" fmla="*/ 0 w 3327400"/>
              <a:gd name="connsiteY0" fmla="*/ 0 h 5068887"/>
              <a:gd name="connsiteX1" fmla="*/ 3327400 w 3327400"/>
              <a:gd name="connsiteY1" fmla="*/ 0 h 5068887"/>
              <a:gd name="connsiteX2" fmla="*/ 3327400 w 3327400"/>
              <a:gd name="connsiteY2" fmla="*/ 5068887 h 5068887"/>
              <a:gd name="connsiteX3" fmla="*/ 0 w 3327400"/>
              <a:gd name="connsiteY3" fmla="*/ 5068887 h 506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400" h="5068887">
                <a:moveTo>
                  <a:pt x="0" y="0"/>
                </a:moveTo>
                <a:lnTo>
                  <a:pt x="3327400" y="0"/>
                </a:lnTo>
                <a:lnTo>
                  <a:pt x="3327400" y="5068887"/>
                </a:lnTo>
                <a:lnTo>
                  <a:pt x="0" y="50688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73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D8F-AC95-48F9-A3CA-776F25D028D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7472A92-6504-4298-9829-708CD42C05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01476" y="1478280"/>
            <a:ext cx="2828924" cy="6751320"/>
          </a:xfrm>
          <a:custGeom>
            <a:avLst/>
            <a:gdLst>
              <a:gd name="connsiteX0" fmla="*/ 0 w 2357437"/>
              <a:gd name="connsiteY0" fmla="*/ 0 h 5626100"/>
              <a:gd name="connsiteX1" fmla="*/ 2357437 w 2357437"/>
              <a:gd name="connsiteY1" fmla="*/ 0 h 5626100"/>
              <a:gd name="connsiteX2" fmla="*/ 2357437 w 2357437"/>
              <a:gd name="connsiteY2" fmla="*/ 5626100 h 5626100"/>
              <a:gd name="connsiteX3" fmla="*/ 0 w 2357437"/>
              <a:gd name="connsiteY3" fmla="*/ 5626100 h 56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437" h="5626100">
                <a:moveTo>
                  <a:pt x="0" y="0"/>
                </a:moveTo>
                <a:lnTo>
                  <a:pt x="2357437" y="0"/>
                </a:lnTo>
                <a:lnTo>
                  <a:pt x="2357437" y="5626100"/>
                </a:lnTo>
                <a:lnTo>
                  <a:pt x="0" y="5626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68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6AF-665F-41C2-A337-B2A6669DBFA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10B369E-B3DC-49B8-A5B9-2DCCD1B12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29301"/>
            <a:ext cx="14630400" cy="1874521"/>
          </a:xfrm>
          <a:custGeom>
            <a:avLst/>
            <a:gdLst>
              <a:gd name="connsiteX0" fmla="*/ 0 w 12192000"/>
              <a:gd name="connsiteY0" fmla="*/ 0 h 1309687"/>
              <a:gd name="connsiteX1" fmla="*/ 12192000 w 12192000"/>
              <a:gd name="connsiteY1" fmla="*/ 0 h 1309687"/>
              <a:gd name="connsiteX2" fmla="*/ 12192000 w 12192000"/>
              <a:gd name="connsiteY2" fmla="*/ 1309687 h 1309687"/>
              <a:gd name="connsiteX3" fmla="*/ 0 w 12192000"/>
              <a:gd name="connsiteY3" fmla="*/ 1309687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09687">
                <a:moveTo>
                  <a:pt x="0" y="0"/>
                </a:moveTo>
                <a:lnTo>
                  <a:pt x="12192000" y="0"/>
                </a:lnTo>
                <a:lnTo>
                  <a:pt x="12192000" y="1309687"/>
                </a:lnTo>
                <a:lnTo>
                  <a:pt x="0" y="130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33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560-317A-4C95-B5EA-F1E02FDD8920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C71691D2-AFF9-4A7E-AAA8-7A13E9BD0C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01476" y="1478280"/>
            <a:ext cx="2828924" cy="6751320"/>
          </a:xfrm>
          <a:custGeom>
            <a:avLst/>
            <a:gdLst>
              <a:gd name="connsiteX0" fmla="*/ 0 w 2357437"/>
              <a:gd name="connsiteY0" fmla="*/ 0 h 5626100"/>
              <a:gd name="connsiteX1" fmla="*/ 2357437 w 2357437"/>
              <a:gd name="connsiteY1" fmla="*/ 0 h 5626100"/>
              <a:gd name="connsiteX2" fmla="*/ 2357437 w 2357437"/>
              <a:gd name="connsiteY2" fmla="*/ 5626100 h 5626100"/>
              <a:gd name="connsiteX3" fmla="*/ 0 w 2357437"/>
              <a:gd name="connsiteY3" fmla="*/ 5626100 h 56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437" h="5626100">
                <a:moveTo>
                  <a:pt x="0" y="0"/>
                </a:moveTo>
                <a:lnTo>
                  <a:pt x="2357437" y="0"/>
                </a:lnTo>
                <a:lnTo>
                  <a:pt x="2357437" y="5626100"/>
                </a:lnTo>
                <a:lnTo>
                  <a:pt x="0" y="5626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104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BECC-40D0-4571-9298-D2C5704B9A89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B6AE03-ED7B-4750-8C89-18A0D36365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478280"/>
            <a:ext cx="3646170" cy="6751320"/>
          </a:xfrm>
          <a:custGeom>
            <a:avLst/>
            <a:gdLst>
              <a:gd name="connsiteX0" fmla="*/ 0 w 3038475"/>
              <a:gd name="connsiteY0" fmla="*/ 0 h 5626100"/>
              <a:gd name="connsiteX1" fmla="*/ 3038475 w 3038475"/>
              <a:gd name="connsiteY1" fmla="*/ 0 h 5626100"/>
              <a:gd name="connsiteX2" fmla="*/ 3038475 w 3038475"/>
              <a:gd name="connsiteY2" fmla="*/ 5626100 h 5626100"/>
              <a:gd name="connsiteX3" fmla="*/ 0 w 3038475"/>
              <a:gd name="connsiteY3" fmla="*/ 5626100 h 56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475" h="5626100">
                <a:moveTo>
                  <a:pt x="0" y="0"/>
                </a:moveTo>
                <a:lnTo>
                  <a:pt x="3038475" y="0"/>
                </a:lnTo>
                <a:lnTo>
                  <a:pt x="3038475" y="5626100"/>
                </a:lnTo>
                <a:lnTo>
                  <a:pt x="0" y="5626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55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C87-CD8C-477D-80FD-F189FFA36A03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337A0B4-74F0-4D2C-875F-82F1AC06F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109338"/>
            <a:ext cx="14630400" cy="1571624"/>
          </a:xfrm>
          <a:custGeom>
            <a:avLst/>
            <a:gdLst>
              <a:gd name="connsiteX0" fmla="*/ 0 w 12192000"/>
              <a:gd name="connsiteY0" fmla="*/ 0 h 1309687"/>
              <a:gd name="connsiteX1" fmla="*/ 12192000 w 12192000"/>
              <a:gd name="connsiteY1" fmla="*/ 0 h 1309687"/>
              <a:gd name="connsiteX2" fmla="*/ 12192000 w 12192000"/>
              <a:gd name="connsiteY2" fmla="*/ 1309687 h 1309687"/>
              <a:gd name="connsiteX3" fmla="*/ 0 w 12192000"/>
              <a:gd name="connsiteY3" fmla="*/ 1309687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09687">
                <a:moveTo>
                  <a:pt x="0" y="0"/>
                </a:moveTo>
                <a:lnTo>
                  <a:pt x="12192000" y="0"/>
                </a:lnTo>
                <a:lnTo>
                  <a:pt x="12192000" y="1309687"/>
                </a:lnTo>
                <a:lnTo>
                  <a:pt x="0" y="130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2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0102-0A4A-4D7D-9B5B-A2EED77E903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020" y="228600"/>
            <a:ext cx="1195578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5537CE6-F465-4A20-AAD1-B7F026B82E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32175" cy="2095392"/>
          </a:xfrm>
          <a:custGeom>
            <a:avLst/>
            <a:gdLst>
              <a:gd name="connsiteX0" fmla="*/ 0 w 1860146"/>
              <a:gd name="connsiteY0" fmla="*/ 0 h 1746160"/>
              <a:gd name="connsiteX1" fmla="*/ 1848578 w 1860146"/>
              <a:gd name="connsiteY1" fmla="*/ 0 h 1746160"/>
              <a:gd name="connsiteX2" fmla="*/ 1852158 w 1860146"/>
              <a:gd name="connsiteY2" fmla="*/ 23695 h 1746160"/>
              <a:gd name="connsiteX3" fmla="*/ 1860146 w 1860146"/>
              <a:gd name="connsiteY3" fmla="*/ 183471 h 1746160"/>
              <a:gd name="connsiteX4" fmla="*/ 312930 w 1860146"/>
              <a:gd name="connsiteY4" fmla="*/ 1746160 h 1746160"/>
              <a:gd name="connsiteX5" fmla="*/ 1112 w 1860146"/>
              <a:gd name="connsiteY5" fmla="*/ 1714412 h 1746160"/>
              <a:gd name="connsiteX6" fmla="*/ 0 w 1860146"/>
              <a:gd name="connsiteY6" fmla="*/ 1714123 h 174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146" h="1746160">
                <a:moveTo>
                  <a:pt x="0" y="0"/>
                </a:moveTo>
                <a:lnTo>
                  <a:pt x="1848578" y="0"/>
                </a:lnTo>
                <a:lnTo>
                  <a:pt x="1852158" y="23695"/>
                </a:lnTo>
                <a:cubicBezTo>
                  <a:pt x="1857440" y="76228"/>
                  <a:pt x="1860146" y="129531"/>
                  <a:pt x="1860146" y="183471"/>
                </a:cubicBezTo>
                <a:cubicBezTo>
                  <a:pt x="1860146" y="1046520"/>
                  <a:pt x="1167434" y="1746160"/>
                  <a:pt x="312930" y="1746160"/>
                </a:cubicBezTo>
                <a:cubicBezTo>
                  <a:pt x="206117" y="1746160"/>
                  <a:pt x="101832" y="1735228"/>
                  <a:pt x="1112" y="1714412"/>
                </a:cubicBezTo>
                <a:lnTo>
                  <a:pt x="0" y="17141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9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E29E-0A6F-47DF-A261-8614DCD32F1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417320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6AFF0D7-2E66-475E-B764-42CCE2F662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356" y="1514043"/>
            <a:ext cx="2488154" cy="2488154"/>
          </a:xfrm>
          <a:custGeom>
            <a:avLst/>
            <a:gdLst>
              <a:gd name="connsiteX0" fmla="*/ 1036731 w 2073462"/>
              <a:gd name="connsiteY0" fmla="*/ 0 h 2073462"/>
              <a:gd name="connsiteX1" fmla="*/ 2073462 w 2073462"/>
              <a:gd name="connsiteY1" fmla="*/ 1036731 h 2073462"/>
              <a:gd name="connsiteX2" fmla="*/ 1036731 w 2073462"/>
              <a:gd name="connsiteY2" fmla="*/ 2073462 h 2073462"/>
              <a:gd name="connsiteX3" fmla="*/ 0 w 2073462"/>
              <a:gd name="connsiteY3" fmla="*/ 1036731 h 2073462"/>
              <a:gd name="connsiteX4" fmla="*/ 1036731 w 2073462"/>
              <a:gd name="connsiteY4" fmla="*/ 0 h 207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462" h="2073462">
                <a:moveTo>
                  <a:pt x="1036731" y="0"/>
                </a:moveTo>
                <a:cubicBezTo>
                  <a:pt x="1609302" y="0"/>
                  <a:pt x="2073462" y="464160"/>
                  <a:pt x="2073462" y="1036731"/>
                </a:cubicBezTo>
                <a:cubicBezTo>
                  <a:pt x="2073462" y="1609302"/>
                  <a:pt x="1609302" y="2073462"/>
                  <a:pt x="1036731" y="2073462"/>
                </a:cubicBezTo>
                <a:cubicBezTo>
                  <a:pt x="464160" y="2073462"/>
                  <a:pt x="0" y="1609302"/>
                  <a:pt x="0" y="1036731"/>
                </a:cubicBezTo>
                <a:cubicBezTo>
                  <a:pt x="0" y="464160"/>
                  <a:pt x="464160" y="0"/>
                  <a:pt x="10367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16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B606-D571-4217-AD2D-5EDC2BA086F6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417320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6073349-E310-4CE8-9EBB-0710F9B4E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7179" y="5011135"/>
            <a:ext cx="2626157" cy="2626152"/>
          </a:xfrm>
          <a:custGeom>
            <a:avLst/>
            <a:gdLst>
              <a:gd name="connsiteX0" fmla="*/ 1094232 w 2188464"/>
              <a:gd name="connsiteY0" fmla="*/ 0 h 2188460"/>
              <a:gd name="connsiteX1" fmla="*/ 2188464 w 2188464"/>
              <a:gd name="connsiteY1" fmla="*/ 1094230 h 2188460"/>
              <a:gd name="connsiteX2" fmla="*/ 1094232 w 2188464"/>
              <a:gd name="connsiteY2" fmla="*/ 2188460 h 2188460"/>
              <a:gd name="connsiteX3" fmla="*/ 0 w 2188464"/>
              <a:gd name="connsiteY3" fmla="*/ 1094230 h 2188460"/>
              <a:gd name="connsiteX4" fmla="*/ 1094232 w 2188464"/>
              <a:gd name="connsiteY4" fmla="*/ 0 h 21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464" h="2188460">
                <a:moveTo>
                  <a:pt x="1094232" y="0"/>
                </a:moveTo>
                <a:cubicBezTo>
                  <a:pt x="1698560" y="0"/>
                  <a:pt x="2188464" y="489903"/>
                  <a:pt x="2188464" y="1094230"/>
                </a:cubicBezTo>
                <a:cubicBezTo>
                  <a:pt x="2188464" y="1698557"/>
                  <a:pt x="1698560" y="2188460"/>
                  <a:pt x="1094232" y="2188460"/>
                </a:cubicBezTo>
                <a:cubicBezTo>
                  <a:pt x="489904" y="2188460"/>
                  <a:pt x="0" y="1698557"/>
                  <a:pt x="0" y="1094230"/>
                </a:cubicBezTo>
                <a:cubicBezTo>
                  <a:pt x="0" y="489903"/>
                  <a:pt x="489904" y="0"/>
                  <a:pt x="10942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812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EF1C-3E77-4A2C-BA08-26D284A07A7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259" y="228600"/>
            <a:ext cx="1277054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706BD9F-9AEE-4EB9-89ED-F59487037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31946"/>
            <a:ext cx="3284144" cy="5937714"/>
          </a:xfrm>
          <a:custGeom>
            <a:avLst/>
            <a:gdLst>
              <a:gd name="connsiteX0" fmla="*/ 0 w 2736787"/>
              <a:gd name="connsiteY0" fmla="*/ 0 h 4948095"/>
              <a:gd name="connsiteX1" fmla="*/ 2736787 w 2736787"/>
              <a:gd name="connsiteY1" fmla="*/ 0 h 4948095"/>
              <a:gd name="connsiteX2" fmla="*/ 2736787 w 2736787"/>
              <a:gd name="connsiteY2" fmla="*/ 4948095 h 4948095"/>
              <a:gd name="connsiteX3" fmla="*/ 0 w 2736787"/>
              <a:gd name="connsiteY3" fmla="*/ 4948095 h 49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787" h="4948095">
                <a:moveTo>
                  <a:pt x="0" y="0"/>
                </a:moveTo>
                <a:lnTo>
                  <a:pt x="2736787" y="0"/>
                </a:lnTo>
                <a:lnTo>
                  <a:pt x="2736787" y="4948095"/>
                </a:lnTo>
                <a:lnTo>
                  <a:pt x="0" y="49480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F098-9EA3-4F27-BA70-0598CB3E02E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8600"/>
            <a:ext cx="14173199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535BD8-13FD-4697-B31B-4790804634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960" y="1808442"/>
            <a:ext cx="3041408" cy="6054343"/>
          </a:xfrm>
          <a:custGeom>
            <a:avLst/>
            <a:gdLst>
              <a:gd name="connsiteX0" fmla="*/ 0 w 2534507"/>
              <a:gd name="connsiteY0" fmla="*/ 0 h 5045286"/>
              <a:gd name="connsiteX1" fmla="*/ 2534507 w 2534507"/>
              <a:gd name="connsiteY1" fmla="*/ 0 h 5045286"/>
              <a:gd name="connsiteX2" fmla="*/ 2534507 w 2534507"/>
              <a:gd name="connsiteY2" fmla="*/ 5045286 h 5045286"/>
              <a:gd name="connsiteX3" fmla="*/ 0 w 2534507"/>
              <a:gd name="connsiteY3" fmla="*/ 5045286 h 50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07" h="5045286">
                <a:moveTo>
                  <a:pt x="0" y="0"/>
                </a:moveTo>
                <a:lnTo>
                  <a:pt x="2534507" y="0"/>
                </a:lnTo>
                <a:lnTo>
                  <a:pt x="2534507" y="5045286"/>
                </a:lnTo>
                <a:lnTo>
                  <a:pt x="0" y="5045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55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1049-B40A-4369-8A31-BD7CC0A17FA6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8600"/>
            <a:ext cx="14173199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61141C-9111-4E0F-9F1A-CF969552D6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25980" y="2690138"/>
            <a:ext cx="1908833" cy="449884"/>
          </a:xfrm>
          <a:custGeom>
            <a:avLst/>
            <a:gdLst>
              <a:gd name="connsiteX0" fmla="*/ 0 w 1590694"/>
              <a:gd name="connsiteY0" fmla="*/ 0 h 374903"/>
              <a:gd name="connsiteX1" fmla="*/ 1590694 w 1590694"/>
              <a:gd name="connsiteY1" fmla="*/ 0 h 374903"/>
              <a:gd name="connsiteX2" fmla="*/ 1590694 w 1590694"/>
              <a:gd name="connsiteY2" fmla="*/ 374903 h 374903"/>
              <a:gd name="connsiteX3" fmla="*/ 0 w 1590694"/>
              <a:gd name="connsiteY3" fmla="*/ 374903 h 37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94" h="374903">
                <a:moveTo>
                  <a:pt x="0" y="0"/>
                </a:moveTo>
                <a:lnTo>
                  <a:pt x="1590694" y="0"/>
                </a:lnTo>
                <a:lnTo>
                  <a:pt x="1590694" y="374903"/>
                </a:lnTo>
                <a:lnTo>
                  <a:pt x="0" y="374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930457-1182-47C5-80DB-D7EEDF9DCF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25980" y="3180527"/>
            <a:ext cx="1908833" cy="449884"/>
          </a:xfrm>
          <a:custGeom>
            <a:avLst/>
            <a:gdLst>
              <a:gd name="connsiteX0" fmla="*/ 0 w 1590694"/>
              <a:gd name="connsiteY0" fmla="*/ 0 h 374903"/>
              <a:gd name="connsiteX1" fmla="*/ 1590694 w 1590694"/>
              <a:gd name="connsiteY1" fmla="*/ 0 h 374903"/>
              <a:gd name="connsiteX2" fmla="*/ 1590694 w 1590694"/>
              <a:gd name="connsiteY2" fmla="*/ 374903 h 374903"/>
              <a:gd name="connsiteX3" fmla="*/ 0 w 1590694"/>
              <a:gd name="connsiteY3" fmla="*/ 374903 h 37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94" h="374903">
                <a:moveTo>
                  <a:pt x="0" y="0"/>
                </a:moveTo>
                <a:lnTo>
                  <a:pt x="1590694" y="0"/>
                </a:lnTo>
                <a:lnTo>
                  <a:pt x="1590694" y="374903"/>
                </a:lnTo>
                <a:lnTo>
                  <a:pt x="0" y="374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87CBAD-A873-4A3D-9CF1-9AF7C5CF20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25980" y="3670917"/>
            <a:ext cx="1908833" cy="449884"/>
          </a:xfrm>
          <a:custGeom>
            <a:avLst/>
            <a:gdLst>
              <a:gd name="connsiteX0" fmla="*/ 0 w 1590694"/>
              <a:gd name="connsiteY0" fmla="*/ 0 h 374903"/>
              <a:gd name="connsiteX1" fmla="*/ 1590694 w 1590694"/>
              <a:gd name="connsiteY1" fmla="*/ 0 h 374903"/>
              <a:gd name="connsiteX2" fmla="*/ 1590694 w 1590694"/>
              <a:gd name="connsiteY2" fmla="*/ 374903 h 374903"/>
              <a:gd name="connsiteX3" fmla="*/ 0 w 1590694"/>
              <a:gd name="connsiteY3" fmla="*/ 374903 h 37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94" h="374903">
                <a:moveTo>
                  <a:pt x="0" y="0"/>
                </a:moveTo>
                <a:lnTo>
                  <a:pt x="1590694" y="0"/>
                </a:lnTo>
                <a:lnTo>
                  <a:pt x="1590694" y="374903"/>
                </a:lnTo>
                <a:lnTo>
                  <a:pt x="0" y="374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F2ACD1-5D21-46BE-AD6E-83E8C39E3F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25980" y="6137741"/>
            <a:ext cx="1908833" cy="449884"/>
          </a:xfrm>
          <a:custGeom>
            <a:avLst/>
            <a:gdLst>
              <a:gd name="connsiteX0" fmla="*/ 0 w 1590694"/>
              <a:gd name="connsiteY0" fmla="*/ 0 h 374903"/>
              <a:gd name="connsiteX1" fmla="*/ 1590694 w 1590694"/>
              <a:gd name="connsiteY1" fmla="*/ 0 h 374903"/>
              <a:gd name="connsiteX2" fmla="*/ 1590694 w 1590694"/>
              <a:gd name="connsiteY2" fmla="*/ 374903 h 374903"/>
              <a:gd name="connsiteX3" fmla="*/ 0 w 1590694"/>
              <a:gd name="connsiteY3" fmla="*/ 374903 h 37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94" h="374903">
                <a:moveTo>
                  <a:pt x="0" y="0"/>
                </a:moveTo>
                <a:lnTo>
                  <a:pt x="1590694" y="0"/>
                </a:lnTo>
                <a:lnTo>
                  <a:pt x="1590694" y="374903"/>
                </a:lnTo>
                <a:lnTo>
                  <a:pt x="0" y="374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03A546-5901-4B52-9DFD-FA600F318A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25980" y="6628131"/>
            <a:ext cx="1908833" cy="449884"/>
          </a:xfrm>
          <a:custGeom>
            <a:avLst/>
            <a:gdLst>
              <a:gd name="connsiteX0" fmla="*/ 0 w 1590694"/>
              <a:gd name="connsiteY0" fmla="*/ 0 h 374903"/>
              <a:gd name="connsiteX1" fmla="*/ 1590694 w 1590694"/>
              <a:gd name="connsiteY1" fmla="*/ 0 h 374903"/>
              <a:gd name="connsiteX2" fmla="*/ 1590694 w 1590694"/>
              <a:gd name="connsiteY2" fmla="*/ 374903 h 374903"/>
              <a:gd name="connsiteX3" fmla="*/ 0 w 1590694"/>
              <a:gd name="connsiteY3" fmla="*/ 374903 h 37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94" h="374903">
                <a:moveTo>
                  <a:pt x="0" y="0"/>
                </a:moveTo>
                <a:lnTo>
                  <a:pt x="1590694" y="0"/>
                </a:lnTo>
                <a:lnTo>
                  <a:pt x="1590694" y="374903"/>
                </a:lnTo>
                <a:lnTo>
                  <a:pt x="0" y="374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0992C48-AC74-4BEF-B165-5A1B3BB164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5980" y="7118522"/>
            <a:ext cx="1908833" cy="449884"/>
          </a:xfrm>
          <a:custGeom>
            <a:avLst/>
            <a:gdLst>
              <a:gd name="connsiteX0" fmla="*/ 0 w 1590694"/>
              <a:gd name="connsiteY0" fmla="*/ 0 h 374903"/>
              <a:gd name="connsiteX1" fmla="*/ 1590694 w 1590694"/>
              <a:gd name="connsiteY1" fmla="*/ 0 h 374903"/>
              <a:gd name="connsiteX2" fmla="*/ 1590694 w 1590694"/>
              <a:gd name="connsiteY2" fmla="*/ 374903 h 374903"/>
              <a:gd name="connsiteX3" fmla="*/ 0 w 1590694"/>
              <a:gd name="connsiteY3" fmla="*/ 374903 h 37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94" h="374903">
                <a:moveTo>
                  <a:pt x="0" y="0"/>
                </a:moveTo>
                <a:lnTo>
                  <a:pt x="1590694" y="0"/>
                </a:lnTo>
                <a:lnTo>
                  <a:pt x="1590694" y="374903"/>
                </a:lnTo>
                <a:lnTo>
                  <a:pt x="0" y="374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9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6CA-7938-4A6F-9100-DD72B55E157F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8600"/>
            <a:ext cx="14173199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903E46-34D4-C55D-3DEE-710C99EBB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4460" y="1534510"/>
            <a:ext cx="3980711" cy="6243523"/>
          </a:xfrm>
          <a:custGeom>
            <a:avLst/>
            <a:gdLst>
              <a:gd name="connsiteX0" fmla="*/ 0 w 3317259"/>
              <a:gd name="connsiteY0" fmla="*/ 0 h 5202936"/>
              <a:gd name="connsiteX1" fmla="*/ 3317259 w 3317259"/>
              <a:gd name="connsiteY1" fmla="*/ 0 h 5202936"/>
              <a:gd name="connsiteX2" fmla="*/ 3317259 w 3317259"/>
              <a:gd name="connsiteY2" fmla="*/ 5202936 h 5202936"/>
              <a:gd name="connsiteX3" fmla="*/ 0 w 3317259"/>
              <a:gd name="connsiteY3" fmla="*/ 5202936 h 52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59" h="5202936">
                <a:moveTo>
                  <a:pt x="0" y="0"/>
                </a:moveTo>
                <a:lnTo>
                  <a:pt x="3317259" y="0"/>
                </a:lnTo>
                <a:lnTo>
                  <a:pt x="3317259" y="5202936"/>
                </a:lnTo>
                <a:lnTo>
                  <a:pt x="0" y="52029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27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B7B-E4D8-4AE8-9715-818CC5E92F1D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60" y="228600"/>
            <a:ext cx="5266944" cy="2326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A81B6B-CC66-1853-BCDD-4A9BEB93E6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075" y="3002519"/>
            <a:ext cx="4309080" cy="4309080"/>
          </a:xfrm>
          <a:custGeom>
            <a:avLst/>
            <a:gdLst>
              <a:gd name="connsiteX0" fmla="*/ 1795450 w 3590900"/>
              <a:gd name="connsiteY0" fmla="*/ 0 h 3590900"/>
              <a:gd name="connsiteX1" fmla="*/ 3590900 w 3590900"/>
              <a:gd name="connsiteY1" fmla="*/ 1795450 h 3590900"/>
              <a:gd name="connsiteX2" fmla="*/ 1795450 w 3590900"/>
              <a:gd name="connsiteY2" fmla="*/ 3590900 h 3590900"/>
              <a:gd name="connsiteX3" fmla="*/ 0 w 3590900"/>
              <a:gd name="connsiteY3" fmla="*/ 1795450 h 3590900"/>
              <a:gd name="connsiteX4" fmla="*/ 1795450 w 3590900"/>
              <a:gd name="connsiteY4" fmla="*/ 0 h 35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0900" h="3590900">
                <a:moveTo>
                  <a:pt x="1795450" y="0"/>
                </a:moveTo>
                <a:cubicBezTo>
                  <a:pt x="2787050" y="0"/>
                  <a:pt x="3590900" y="803850"/>
                  <a:pt x="3590900" y="1795450"/>
                </a:cubicBezTo>
                <a:cubicBezTo>
                  <a:pt x="3590900" y="2787050"/>
                  <a:pt x="2787050" y="3590900"/>
                  <a:pt x="1795450" y="3590900"/>
                </a:cubicBezTo>
                <a:cubicBezTo>
                  <a:pt x="803850" y="3590900"/>
                  <a:pt x="0" y="2787050"/>
                  <a:pt x="0" y="1795450"/>
                </a:cubicBezTo>
                <a:cubicBezTo>
                  <a:pt x="0" y="803850"/>
                  <a:pt x="803850" y="0"/>
                  <a:pt x="17954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6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47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A67-96CE-4F9A-BCFA-04C09E48B8F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39AFD0-C30E-937E-92C8-DB5FC62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8600"/>
            <a:ext cx="14173199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8C67610-CC4E-4691-BDFE-A92012C095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339" y="1461277"/>
            <a:ext cx="13719722" cy="2468916"/>
          </a:xfrm>
          <a:custGeom>
            <a:avLst/>
            <a:gdLst>
              <a:gd name="connsiteX0" fmla="*/ 0 w 11433102"/>
              <a:gd name="connsiteY0" fmla="*/ 0 h 2057430"/>
              <a:gd name="connsiteX1" fmla="*/ 11433102 w 11433102"/>
              <a:gd name="connsiteY1" fmla="*/ 0 h 2057430"/>
              <a:gd name="connsiteX2" fmla="*/ 11433102 w 11433102"/>
              <a:gd name="connsiteY2" fmla="*/ 2057430 h 2057430"/>
              <a:gd name="connsiteX3" fmla="*/ 0 w 11433102"/>
              <a:gd name="connsiteY3" fmla="*/ 2057430 h 205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02" h="2057430">
                <a:moveTo>
                  <a:pt x="0" y="0"/>
                </a:moveTo>
                <a:lnTo>
                  <a:pt x="11433102" y="0"/>
                </a:lnTo>
                <a:lnTo>
                  <a:pt x="11433102" y="2057430"/>
                </a:lnTo>
                <a:lnTo>
                  <a:pt x="0" y="20574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79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DCBF-12DE-4400-9E98-18FF6C9DEADE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6760EB-C7FF-4245-B286-1D7D182B0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5227" y="531495"/>
            <a:ext cx="4035173" cy="7698104"/>
          </a:xfrm>
          <a:custGeom>
            <a:avLst/>
            <a:gdLst>
              <a:gd name="connsiteX0" fmla="*/ 0 w 3362644"/>
              <a:gd name="connsiteY0" fmla="*/ 0 h 6858000"/>
              <a:gd name="connsiteX1" fmla="*/ 3362644 w 3362644"/>
              <a:gd name="connsiteY1" fmla="*/ 0 h 6858000"/>
              <a:gd name="connsiteX2" fmla="*/ 3362644 w 3362644"/>
              <a:gd name="connsiteY2" fmla="*/ 6858000 h 6858000"/>
              <a:gd name="connsiteX3" fmla="*/ 0 w 336264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44" h="6858000">
                <a:moveTo>
                  <a:pt x="0" y="0"/>
                </a:moveTo>
                <a:lnTo>
                  <a:pt x="3362644" y="0"/>
                </a:lnTo>
                <a:lnTo>
                  <a:pt x="336264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7F525-66F2-48B3-9FFC-052E9EDC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366627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5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8FCE-4CAE-484D-923B-EFAE4CFF2113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08A7BB-8111-47D2-B449-642CC48519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4475" y="3241158"/>
            <a:ext cx="3697834" cy="3697834"/>
          </a:xfrm>
          <a:custGeom>
            <a:avLst/>
            <a:gdLst>
              <a:gd name="connsiteX0" fmla="*/ 1717487 w 3434974"/>
              <a:gd name="connsiteY0" fmla="*/ 0 h 3434974"/>
              <a:gd name="connsiteX1" fmla="*/ 3434974 w 3434974"/>
              <a:gd name="connsiteY1" fmla="*/ 1717487 h 3434974"/>
              <a:gd name="connsiteX2" fmla="*/ 1717487 w 3434974"/>
              <a:gd name="connsiteY2" fmla="*/ 3434974 h 3434974"/>
              <a:gd name="connsiteX3" fmla="*/ 0 w 3434974"/>
              <a:gd name="connsiteY3" fmla="*/ 1717487 h 3434974"/>
              <a:gd name="connsiteX4" fmla="*/ 1717487 w 3434974"/>
              <a:gd name="connsiteY4" fmla="*/ 0 h 34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974" h="3434974">
                <a:moveTo>
                  <a:pt x="1717487" y="0"/>
                </a:moveTo>
                <a:cubicBezTo>
                  <a:pt x="2666029" y="0"/>
                  <a:pt x="3434974" y="768945"/>
                  <a:pt x="3434974" y="1717487"/>
                </a:cubicBezTo>
                <a:cubicBezTo>
                  <a:pt x="3434974" y="2666029"/>
                  <a:pt x="2666029" y="3434974"/>
                  <a:pt x="1717487" y="3434974"/>
                </a:cubicBezTo>
                <a:cubicBezTo>
                  <a:pt x="768945" y="3434974"/>
                  <a:pt x="0" y="2666029"/>
                  <a:pt x="0" y="1717487"/>
                </a:cubicBezTo>
                <a:cubicBezTo>
                  <a:pt x="0" y="768945"/>
                  <a:pt x="768945" y="0"/>
                  <a:pt x="17174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C5AC8F-A1AC-4C1C-8C50-3CD873E6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423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9818-84EF-433C-8446-67E35324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6F64-53C6-4A29-A8EA-17AB1635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FAB-460B-479A-ACC2-7FA3E8DB051A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0F14-19F6-4602-A075-60B921F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BBCB7-1D89-40CB-9C73-5A38F983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562F81C-BD48-4927-96FA-FBE3D7BA6F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49854" y="2640795"/>
            <a:ext cx="5650992" cy="3983126"/>
          </a:xfrm>
          <a:custGeom>
            <a:avLst/>
            <a:gdLst>
              <a:gd name="connsiteX0" fmla="*/ 0 w 2903702"/>
              <a:gd name="connsiteY0" fmla="*/ 0 h 4496221"/>
              <a:gd name="connsiteX1" fmla="*/ 2903702 w 2903702"/>
              <a:gd name="connsiteY1" fmla="*/ 0 h 4496221"/>
              <a:gd name="connsiteX2" fmla="*/ 2903702 w 2903702"/>
              <a:gd name="connsiteY2" fmla="*/ 4496221 h 4496221"/>
              <a:gd name="connsiteX3" fmla="*/ 0 w 2903702"/>
              <a:gd name="connsiteY3" fmla="*/ 4496221 h 449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3702" h="4496221">
                <a:moveTo>
                  <a:pt x="0" y="0"/>
                </a:moveTo>
                <a:lnTo>
                  <a:pt x="2903702" y="0"/>
                </a:lnTo>
                <a:lnTo>
                  <a:pt x="2903702" y="4496221"/>
                </a:lnTo>
                <a:lnTo>
                  <a:pt x="0" y="44962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99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DCC8-59DF-4287-8C26-0C94F412BC02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680598-2199-42AC-B13B-C1D31E78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98874"/>
            <a:ext cx="5650214" cy="3978612"/>
          </a:xfrm>
          <a:custGeom>
            <a:avLst/>
            <a:gdLst>
              <a:gd name="connsiteX0" fmla="*/ 0 w 4708512"/>
              <a:gd name="connsiteY0" fmla="*/ 0 h 3315510"/>
              <a:gd name="connsiteX1" fmla="*/ 4708512 w 4708512"/>
              <a:gd name="connsiteY1" fmla="*/ 0 h 3315510"/>
              <a:gd name="connsiteX2" fmla="*/ 4708512 w 4708512"/>
              <a:gd name="connsiteY2" fmla="*/ 3315510 h 3315510"/>
              <a:gd name="connsiteX3" fmla="*/ 0 w 4708512"/>
              <a:gd name="connsiteY3" fmla="*/ 3315510 h 33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512" h="3315510">
                <a:moveTo>
                  <a:pt x="0" y="0"/>
                </a:moveTo>
                <a:lnTo>
                  <a:pt x="4708512" y="0"/>
                </a:lnTo>
                <a:lnTo>
                  <a:pt x="4708512" y="3315510"/>
                </a:lnTo>
                <a:lnTo>
                  <a:pt x="0" y="3315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774E6B7-5552-4FB2-8F96-1026178A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5102352" cy="3895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4921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C2C2-CBBA-4613-8487-B7F44455BAD2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CA3B8D1-0C50-407C-B001-97D7116BEA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1740419"/>
            <a:ext cx="7088429" cy="6078931"/>
          </a:xfrm>
          <a:custGeom>
            <a:avLst/>
            <a:gdLst>
              <a:gd name="connsiteX0" fmla="*/ 0 w 3327399"/>
              <a:gd name="connsiteY0" fmla="*/ 0 h 6858000"/>
              <a:gd name="connsiteX1" fmla="*/ 3327399 w 3327399"/>
              <a:gd name="connsiteY1" fmla="*/ 0 h 6858000"/>
              <a:gd name="connsiteX2" fmla="*/ 3327399 w 3327399"/>
              <a:gd name="connsiteY2" fmla="*/ 6858000 h 6858000"/>
              <a:gd name="connsiteX3" fmla="*/ 0 w 33273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399" h="6858000">
                <a:moveTo>
                  <a:pt x="0" y="0"/>
                </a:moveTo>
                <a:lnTo>
                  <a:pt x="3327399" y="0"/>
                </a:lnTo>
                <a:lnTo>
                  <a:pt x="33273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CCC05AE0-B26E-4B18-AD6B-11D501C4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9788"/>
            <a:ext cx="14176858" cy="1492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0216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9A0D-3BC9-4B95-BE13-06BA60C8C01A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A8F84-ABDF-4A2F-BDBC-5801538838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871" y="841714"/>
            <a:ext cx="5837530" cy="65461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1DE082C-4A2B-48E5-940A-29945290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4333"/>
            <a:ext cx="7472477" cy="1909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94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79AD-4BB4-48FD-8A2C-0FD8389DD286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A8F84-ABDF-4A2F-BDBC-5801538838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102" y="2352570"/>
            <a:ext cx="4721628" cy="4721628"/>
          </a:xfrm>
          <a:custGeom>
            <a:avLst/>
            <a:gdLst>
              <a:gd name="connsiteX0" fmla="*/ 1967345 w 3934690"/>
              <a:gd name="connsiteY0" fmla="*/ 0 h 3934690"/>
              <a:gd name="connsiteX1" fmla="*/ 3934690 w 3934690"/>
              <a:gd name="connsiteY1" fmla="*/ 1967345 h 3934690"/>
              <a:gd name="connsiteX2" fmla="*/ 1967345 w 3934690"/>
              <a:gd name="connsiteY2" fmla="*/ 3934690 h 3934690"/>
              <a:gd name="connsiteX3" fmla="*/ 0 w 3934690"/>
              <a:gd name="connsiteY3" fmla="*/ 1967345 h 3934690"/>
              <a:gd name="connsiteX4" fmla="*/ 1967345 w 3934690"/>
              <a:gd name="connsiteY4" fmla="*/ 0 h 39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690" h="3934690">
                <a:moveTo>
                  <a:pt x="1967345" y="0"/>
                </a:moveTo>
                <a:cubicBezTo>
                  <a:pt x="3053880" y="0"/>
                  <a:pt x="3934690" y="880810"/>
                  <a:pt x="3934690" y="1967345"/>
                </a:cubicBezTo>
                <a:cubicBezTo>
                  <a:pt x="3934690" y="3053880"/>
                  <a:pt x="3053880" y="3934690"/>
                  <a:pt x="1967345" y="3934690"/>
                </a:cubicBezTo>
                <a:cubicBezTo>
                  <a:pt x="880810" y="3934690"/>
                  <a:pt x="0" y="3053880"/>
                  <a:pt x="0" y="1967345"/>
                </a:cubicBezTo>
                <a:cubicBezTo>
                  <a:pt x="0" y="880810"/>
                  <a:pt x="880810" y="0"/>
                  <a:pt x="19673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1DE082C-4A2B-48E5-940A-29945290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16" y="371359"/>
            <a:ext cx="13683082" cy="8449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9818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94A-D777-4D19-BA58-172D4F350B86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334" y="228600"/>
            <a:ext cx="12043466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E663C3-1D4B-426E-A61C-D2645A0E9F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310" y="-11839"/>
            <a:ext cx="2232175" cy="2095392"/>
          </a:xfrm>
          <a:custGeom>
            <a:avLst/>
            <a:gdLst>
              <a:gd name="connsiteX0" fmla="*/ 0 w 1860146"/>
              <a:gd name="connsiteY0" fmla="*/ 0 h 1746160"/>
              <a:gd name="connsiteX1" fmla="*/ 1848578 w 1860146"/>
              <a:gd name="connsiteY1" fmla="*/ 0 h 1746160"/>
              <a:gd name="connsiteX2" fmla="*/ 1852158 w 1860146"/>
              <a:gd name="connsiteY2" fmla="*/ 23695 h 1746160"/>
              <a:gd name="connsiteX3" fmla="*/ 1860146 w 1860146"/>
              <a:gd name="connsiteY3" fmla="*/ 183471 h 1746160"/>
              <a:gd name="connsiteX4" fmla="*/ 312930 w 1860146"/>
              <a:gd name="connsiteY4" fmla="*/ 1746160 h 1746160"/>
              <a:gd name="connsiteX5" fmla="*/ 1112 w 1860146"/>
              <a:gd name="connsiteY5" fmla="*/ 1714412 h 1746160"/>
              <a:gd name="connsiteX6" fmla="*/ 0 w 1860146"/>
              <a:gd name="connsiteY6" fmla="*/ 1714123 h 174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146" h="1746160">
                <a:moveTo>
                  <a:pt x="0" y="0"/>
                </a:moveTo>
                <a:lnTo>
                  <a:pt x="1848578" y="0"/>
                </a:lnTo>
                <a:lnTo>
                  <a:pt x="1852158" y="23695"/>
                </a:lnTo>
                <a:cubicBezTo>
                  <a:pt x="1857440" y="76228"/>
                  <a:pt x="1860146" y="129531"/>
                  <a:pt x="1860146" y="183471"/>
                </a:cubicBezTo>
                <a:cubicBezTo>
                  <a:pt x="1860146" y="1046520"/>
                  <a:pt x="1167434" y="1746160"/>
                  <a:pt x="312930" y="1746160"/>
                </a:cubicBezTo>
                <a:cubicBezTo>
                  <a:pt x="206117" y="1746160"/>
                  <a:pt x="101832" y="1735228"/>
                  <a:pt x="1112" y="1714412"/>
                </a:cubicBezTo>
                <a:lnTo>
                  <a:pt x="0" y="17141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94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004A-BEFF-41A0-A43B-CFBDF1605769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3DD019-77AA-08DA-1B74-E5208321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8555" y="1522191"/>
            <a:ext cx="3693248" cy="6211468"/>
          </a:xfrm>
          <a:custGeom>
            <a:avLst/>
            <a:gdLst>
              <a:gd name="connsiteX0" fmla="*/ 0 w 3077707"/>
              <a:gd name="connsiteY0" fmla="*/ 0 h 5176223"/>
              <a:gd name="connsiteX1" fmla="*/ 3077707 w 3077707"/>
              <a:gd name="connsiteY1" fmla="*/ 0 h 5176223"/>
              <a:gd name="connsiteX2" fmla="*/ 3077707 w 3077707"/>
              <a:gd name="connsiteY2" fmla="*/ 5176223 h 5176223"/>
              <a:gd name="connsiteX3" fmla="*/ 0 w 3077707"/>
              <a:gd name="connsiteY3" fmla="*/ 5176223 h 517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707" h="5176223">
                <a:moveTo>
                  <a:pt x="0" y="0"/>
                </a:moveTo>
                <a:lnTo>
                  <a:pt x="3077707" y="0"/>
                </a:lnTo>
                <a:lnTo>
                  <a:pt x="3077707" y="5176223"/>
                </a:lnTo>
                <a:lnTo>
                  <a:pt x="0" y="51762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931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AA2E-558A-4568-A816-1B8A7A15606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19709A-7F4A-476C-ABF0-D25A65D81A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15406" y="2125627"/>
            <a:ext cx="2589085" cy="5346197"/>
          </a:xfrm>
          <a:custGeom>
            <a:avLst/>
            <a:gdLst>
              <a:gd name="connsiteX0" fmla="*/ 0 w 2157571"/>
              <a:gd name="connsiteY0" fmla="*/ 0 h 4455164"/>
              <a:gd name="connsiteX1" fmla="*/ 2157571 w 2157571"/>
              <a:gd name="connsiteY1" fmla="*/ 0 h 4455164"/>
              <a:gd name="connsiteX2" fmla="*/ 2157571 w 2157571"/>
              <a:gd name="connsiteY2" fmla="*/ 4455164 h 4455164"/>
              <a:gd name="connsiteX3" fmla="*/ 0 w 2157571"/>
              <a:gd name="connsiteY3" fmla="*/ 4455164 h 445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71" h="4455164">
                <a:moveTo>
                  <a:pt x="0" y="0"/>
                </a:moveTo>
                <a:lnTo>
                  <a:pt x="2157571" y="0"/>
                </a:lnTo>
                <a:lnTo>
                  <a:pt x="2157571" y="4455164"/>
                </a:lnTo>
                <a:lnTo>
                  <a:pt x="0" y="44551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16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842D4-9D2C-4F01-882E-B25FFED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9F78-FB3B-44F5-8D84-777409299707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502DC-CE37-474D-B1B3-3E2222F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84FA-8FB4-48F6-B79C-AC6316CA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3A9-629B-4681-A175-19C46701D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4D3F-D382-4B96-A85F-E709E28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53EC8B-05BC-44D3-8B44-0ADB930A6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447" y="4449030"/>
            <a:ext cx="1614611" cy="3202826"/>
          </a:xfrm>
          <a:custGeom>
            <a:avLst/>
            <a:gdLst>
              <a:gd name="connsiteX0" fmla="*/ 0 w 1345509"/>
              <a:gd name="connsiteY0" fmla="*/ 0 h 2669022"/>
              <a:gd name="connsiteX1" fmla="*/ 1345509 w 1345509"/>
              <a:gd name="connsiteY1" fmla="*/ 0 h 2669022"/>
              <a:gd name="connsiteX2" fmla="*/ 1345509 w 1345509"/>
              <a:gd name="connsiteY2" fmla="*/ 2669022 h 2669022"/>
              <a:gd name="connsiteX3" fmla="*/ 0 w 1345509"/>
              <a:gd name="connsiteY3" fmla="*/ 2669022 h 266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509" h="2669022">
                <a:moveTo>
                  <a:pt x="0" y="0"/>
                </a:moveTo>
                <a:lnTo>
                  <a:pt x="1345509" y="0"/>
                </a:lnTo>
                <a:lnTo>
                  <a:pt x="1345509" y="2669022"/>
                </a:lnTo>
                <a:lnTo>
                  <a:pt x="0" y="2669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83.xml"/><Relationship Id="rId68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96.xml"/><Relationship Id="rId84" Type="http://schemas.openxmlformats.org/officeDocument/2006/relationships/slideLayout" Target="../slideLayouts/slideLayout104.xml"/><Relationship Id="rId89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7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94.xml"/><Relationship Id="rId79" Type="http://schemas.openxmlformats.org/officeDocument/2006/relationships/slideLayout" Target="../slideLayouts/slideLayout99.xml"/><Relationship Id="rId87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slideLayout" Target="../slideLayouts/slideLayout89.xml"/><Relationship Id="rId7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92.xml"/><Relationship Id="rId80" Type="http://schemas.openxmlformats.org/officeDocument/2006/relationships/slideLayout" Target="../slideLayouts/slideLayout100.xml"/><Relationship Id="rId85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90.xml"/><Relationship Id="rId75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103.xml"/><Relationship Id="rId88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73" Type="http://schemas.openxmlformats.org/officeDocument/2006/relationships/slideLayout" Target="../slideLayouts/slideLayout93.xml"/><Relationship Id="rId78" Type="http://schemas.openxmlformats.org/officeDocument/2006/relationships/slideLayout" Target="../slideLayouts/slideLayout98.xml"/><Relationship Id="rId81" Type="http://schemas.openxmlformats.org/officeDocument/2006/relationships/slideLayout" Target="../slideLayouts/slideLayout101.xml"/><Relationship Id="rId86" Type="http://schemas.openxmlformats.org/officeDocument/2006/relationships/slideLayout" Target="../slideLayouts/slideLayout1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2B060-810B-4FD5-A21B-A25E0634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417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5DA90-C477-48DB-B103-3470C06E9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80160"/>
            <a:ext cx="14173200" cy="65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49E01-BCB8-43B3-AD4D-7B8E6C264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8011260"/>
            <a:ext cx="3291840" cy="218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3CAF-3083-4D88-9CC5-A0E195C86AF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53EE7-11D4-4A25-AF22-18A6CECEA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8011260"/>
            <a:ext cx="4937760" cy="218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2905E-60DD-4022-B874-F3B0FAA1F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42720" y="8009573"/>
            <a:ext cx="487680" cy="22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6AF48B-CF27-D9ED-6C42-FECDD6975015}"/>
              </a:ext>
            </a:extLst>
          </p:cNvPr>
          <p:cNvGrpSpPr/>
          <p:nvPr userDrawn="1"/>
        </p:nvGrpSpPr>
        <p:grpSpPr>
          <a:xfrm>
            <a:off x="-1" y="171710"/>
            <a:ext cx="14402010" cy="109968"/>
            <a:chOff x="-1476057" y="1065541"/>
            <a:chExt cx="12001675" cy="916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80218D-B27D-898B-C89F-870C87906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476057" y="1111361"/>
              <a:ext cx="11978640" cy="0"/>
            </a:xfrm>
            <a:prstGeom prst="line">
              <a:avLst/>
            </a:prstGeom>
            <a:ln w="63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A92E08-0BE2-DC89-C39D-1029EC58FB45}"/>
                </a:ext>
              </a:extLst>
            </p:cNvPr>
            <p:cNvSpPr/>
            <p:nvPr/>
          </p:nvSpPr>
          <p:spPr>
            <a:xfrm flipH="1">
              <a:off x="10182500" y="1065541"/>
              <a:ext cx="343118" cy="91640"/>
            </a:xfrm>
            <a:custGeom>
              <a:avLst/>
              <a:gdLst>
                <a:gd name="connsiteX0" fmla="*/ 82730 w 618993"/>
                <a:gd name="connsiteY0" fmla="*/ 0 h 165322"/>
                <a:gd name="connsiteX1" fmla="*/ 0 w 618993"/>
                <a:gd name="connsiteY1" fmla="*/ 82661 h 165322"/>
                <a:gd name="connsiteX2" fmla="*/ 82730 w 618993"/>
                <a:gd name="connsiteY2" fmla="*/ 165322 h 165322"/>
                <a:gd name="connsiteX3" fmla="*/ 165460 w 618993"/>
                <a:gd name="connsiteY3" fmla="*/ 82661 h 165322"/>
                <a:gd name="connsiteX4" fmla="*/ 82730 w 618993"/>
                <a:gd name="connsiteY4" fmla="*/ 0 h 165322"/>
                <a:gd name="connsiteX5" fmla="*/ 309497 w 618993"/>
                <a:gd name="connsiteY5" fmla="*/ 0 h 165322"/>
                <a:gd name="connsiteX6" fmla="*/ 226767 w 618993"/>
                <a:gd name="connsiteY6" fmla="*/ 82661 h 165322"/>
                <a:gd name="connsiteX7" fmla="*/ 309497 w 618993"/>
                <a:gd name="connsiteY7" fmla="*/ 165322 h 165322"/>
                <a:gd name="connsiteX8" fmla="*/ 392227 w 618993"/>
                <a:gd name="connsiteY8" fmla="*/ 82661 h 165322"/>
                <a:gd name="connsiteX9" fmla="*/ 309497 w 618993"/>
                <a:gd name="connsiteY9" fmla="*/ 0 h 165322"/>
                <a:gd name="connsiteX10" fmla="*/ 536263 w 618993"/>
                <a:gd name="connsiteY10" fmla="*/ 0 h 165322"/>
                <a:gd name="connsiteX11" fmla="*/ 453533 w 618993"/>
                <a:gd name="connsiteY11" fmla="*/ 82661 h 165322"/>
                <a:gd name="connsiteX12" fmla="*/ 536263 w 618993"/>
                <a:gd name="connsiteY12" fmla="*/ 165322 h 165322"/>
                <a:gd name="connsiteX13" fmla="*/ 618993 w 618993"/>
                <a:gd name="connsiteY13" fmla="*/ 82661 h 165322"/>
                <a:gd name="connsiteX14" fmla="*/ 536263 w 618993"/>
                <a:gd name="connsiteY14" fmla="*/ 0 h 16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8993" h="165322">
                  <a:moveTo>
                    <a:pt x="82730" y="0"/>
                  </a:moveTo>
                  <a:cubicBezTo>
                    <a:pt x="37039" y="0"/>
                    <a:pt x="0" y="37009"/>
                    <a:pt x="0" y="82661"/>
                  </a:cubicBezTo>
                  <a:cubicBezTo>
                    <a:pt x="0" y="128313"/>
                    <a:pt x="37039" y="165322"/>
                    <a:pt x="82730" y="165322"/>
                  </a:cubicBezTo>
                  <a:cubicBezTo>
                    <a:pt x="128421" y="165322"/>
                    <a:pt x="165460" y="128313"/>
                    <a:pt x="165460" y="82661"/>
                  </a:cubicBezTo>
                  <a:cubicBezTo>
                    <a:pt x="165460" y="37009"/>
                    <a:pt x="128421" y="0"/>
                    <a:pt x="82730" y="0"/>
                  </a:cubicBezTo>
                  <a:close/>
                  <a:moveTo>
                    <a:pt x="309497" y="0"/>
                  </a:moveTo>
                  <a:cubicBezTo>
                    <a:pt x="263806" y="0"/>
                    <a:pt x="226767" y="37009"/>
                    <a:pt x="226767" y="82661"/>
                  </a:cubicBezTo>
                  <a:cubicBezTo>
                    <a:pt x="226767" y="128313"/>
                    <a:pt x="263806" y="165322"/>
                    <a:pt x="309497" y="165322"/>
                  </a:cubicBezTo>
                  <a:cubicBezTo>
                    <a:pt x="355188" y="165322"/>
                    <a:pt x="392227" y="128313"/>
                    <a:pt x="392227" y="82661"/>
                  </a:cubicBezTo>
                  <a:cubicBezTo>
                    <a:pt x="392227" y="37009"/>
                    <a:pt x="355188" y="0"/>
                    <a:pt x="309497" y="0"/>
                  </a:cubicBezTo>
                  <a:close/>
                  <a:moveTo>
                    <a:pt x="536263" y="0"/>
                  </a:moveTo>
                  <a:cubicBezTo>
                    <a:pt x="490572" y="0"/>
                    <a:pt x="453533" y="37009"/>
                    <a:pt x="453533" y="82661"/>
                  </a:cubicBezTo>
                  <a:cubicBezTo>
                    <a:pt x="453533" y="128313"/>
                    <a:pt x="490572" y="165322"/>
                    <a:pt x="536263" y="165322"/>
                  </a:cubicBezTo>
                  <a:cubicBezTo>
                    <a:pt x="581954" y="165322"/>
                    <a:pt x="618993" y="128313"/>
                    <a:pt x="618993" y="82661"/>
                  </a:cubicBezTo>
                  <a:cubicBezTo>
                    <a:pt x="618993" y="37009"/>
                    <a:pt x="581954" y="0"/>
                    <a:pt x="53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16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8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  <p:sldLayoutId id="2147483730" r:id="rId61"/>
    <p:sldLayoutId id="2147483731" r:id="rId62"/>
    <p:sldLayoutId id="2147483732" r:id="rId63"/>
    <p:sldLayoutId id="2147483733" r:id="rId64"/>
    <p:sldLayoutId id="2147483734" r:id="rId65"/>
    <p:sldLayoutId id="2147483735" r:id="rId66"/>
    <p:sldLayoutId id="2147483736" r:id="rId67"/>
    <p:sldLayoutId id="2147483737" r:id="rId68"/>
    <p:sldLayoutId id="2147483738" r:id="rId69"/>
    <p:sldLayoutId id="2147483739" r:id="rId70"/>
    <p:sldLayoutId id="2147483740" r:id="rId71"/>
    <p:sldLayoutId id="2147483741" r:id="rId72"/>
    <p:sldLayoutId id="2147483742" r:id="rId73"/>
    <p:sldLayoutId id="2147483743" r:id="rId74"/>
    <p:sldLayoutId id="2147483744" r:id="rId75"/>
    <p:sldLayoutId id="2147483745" r:id="rId76"/>
    <p:sldLayoutId id="2147483746" r:id="rId77"/>
    <p:sldLayoutId id="2147483747" r:id="rId78"/>
    <p:sldLayoutId id="2147483748" r:id="rId79"/>
    <p:sldLayoutId id="2147483749" r:id="rId80"/>
    <p:sldLayoutId id="2147483750" r:id="rId81"/>
    <p:sldLayoutId id="2147483751" r:id="rId82"/>
    <p:sldLayoutId id="2147483752" r:id="rId83"/>
    <p:sldLayoutId id="2147483753" r:id="rId84"/>
    <p:sldLayoutId id="2147483754" r:id="rId85"/>
    <p:sldLayoutId id="2147483755" r:id="rId86"/>
    <p:sldLayoutId id="2147483756" r:id="rId87"/>
    <p:sldLayoutId id="2147483757" r:id="rId88"/>
  </p:sldLayoutIdLst>
  <p:hf hdr="0" ft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3360" kern="1200">
          <a:solidFill>
            <a:schemeClr val="tx2">
              <a:lumMod val="85000"/>
              <a:lumOff val="1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60">
          <p15:clr>
            <a:srgbClr val="F26B43"/>
          </p15:clr>
        </p15:guide>
        <p15:guide id="4" pos="120">
          <p15:clr>
            <a:srgbClr val="F26B43"/>
          </p15:clr>
        </p15:guide>
        <p15:guide id="5" orient="horz" pos="4200">
          <p15:clr>
            <a:srgbClr val="F26B43"/>
          </p15:clr>
        </p15:guide>
        <p15:guide id="6" orient="horz" pos="120">
          <p15:clr>
            <a:srgbClr val="F26B43"/>
          </p15:clr>
        </p15:guide>
        <p15:guide id="7" orient="horz" pos="456">
          <p15:clr>
            <a:srgbClr val="F26B43"/>
          </p15:clr>
        </p15:guide>
        <p15:guide id="8" orient="horz" pos="6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6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60" cy="54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7881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hf sldNum="0" hdr="0" ftr="0" dt="0"/>
  <p:txStyles>
    <p:titleStyle>
      <a:lvl1pPr algn="l" defTabSz="1097252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109725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40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5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19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444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4" indent="-274313" algn="l" defTabSz="109725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7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2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2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7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1" algn="l" defTabSz="109725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1" y="329569"/>
            <a:ext cx="13167361" cy="853297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366112"/>
            <a:ext cx="13167361" cy="598528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3"/>
            <a:ext cx="4632960" cy="4381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1" y="7627623"/>
            <a:ext cx="3413760" cy="4381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xStyles>
    <p:titleStyle>
      <a:lvl1pPr algn="l" defTabSz="1462784" rtl="0" eaLnBrk="1" latinLnBrk="0" hangingPunct="1">
        <a:spcBef>
          <a:spcPct val="0"/>
        </a:spcBef>
        <a:buNone/>
        <a:defRPr sz="4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544" indent="-548544" algn="l" defTabSz="1462784" rtl="0" eaLnBrk="1" latinLnBrk="0" hangingPunct="1">
        <a:spcBef>
          <a:spcPct val="20000"/>
        </a:spcBef>
        <a:buFont typeface="Arial" pitchFamily="34" charset="0"/>
        <a:buChar char="•"/>
        <a:defRPr sz="4320" kern="1200">
          <a:solidFill>
            <a:schemeClr val="tx1"/>
          </a:solidFill>
          <a:latin typeface="+mj-lt"/>
          <a:ea typeface="+mn-ea"/>
          <a:cs typeface="+mn-cs"/>
        </a:defRPr>
      </a:lvl1pPr>
      <a:lvl2pPr marL="1188512" indent="-457120" algn="l" defTabSz="1462784" rtl="0" eaLnBrk="1" latinLnBrk="0" hangingPunct="1">
        <a:spcBef>
          <a:spcPct val="20000"/>
        </a:spcBef>
        <a:buFont typeface="Arial" pitchFamily="34" charset="0"/>
        <a:buChar char="–"/>
        <a:defRPr sz="3840" kern="1200">
          <a:solidFill>
            <a:schemeClr val="tx1"/>
          </a:solidFill>
          <a:latin typeface="+mj-lt"/>
          <a:ea typeface="+mn-ea"/>
          <a:cs typeface="+mn-cs"/>
        </a:defRPr>
      </a:lvl2pPr>
      <a:lvl3pPr marL="1828480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j-lt"/>
          <a:ea typeface="+mn-ea"/>
          <a:cs typeface="+mn-cs"/>
        </a:defRPr>
      </a:lvl3pPr>
      <a:lvl4pPr marL="2559872" indent="-365696" algn="l" defTabSz="146278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3291264" indent="-365696" algn="l" defTabSz="146278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4022656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754048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485440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216832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84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176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68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6960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8352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19744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1136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7175"/>
            <a:ext cx="740664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40181"/>
            <a:ext cx="740664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720716"/>
            <a:ext cx="192024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720716"/>
            <a:ext cx="260604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720716"/>
            <a:ext cx="192024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D38DEF-B111-4C72-A999-923980D109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712" y="329566"/>
            <a:ext cx="1316697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960D78-03E0-447A-9E15-2E89413E8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712" y="1365887"/>
            <a:ext cx="13166978" cy="59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7E8C2-6C4C-4842-B02F-E805D893A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711" y="7627622"/>
            <a:ext cx="3412745" cy="4381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defTabSz="1462784" eaLnBrk="1" fontAlgn="auto" hangingPunct="1">
              <a:spcBef>
                <a:spcPts val="0"/>
              </a:spcBef>
              <a:spcAft>
                <a:spcPts val="0"/>
              </a:spcAft>
              <a:defRPr sz="156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ABE9B9E-097A-2C4C-8EBD-442F36D2D2AD}" type="datetime1">
              <a:rPr lang="en-GB" smtClean="0"/>
              <a:t>04/03/2026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CD93F-C1D7-416D-99AC-5C21D0C4A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8118" y="7627622"/>
            <a:ext cx="4634167" cy="4381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defTabSz="1462784" eaLnBrk="1" fontAlgn="auto" hangingPunct="1">
              <a:spcBef>
                <a:spcPts val="0"/>
              </a:spcBef>
              <a:spcAft>
                <a:spcPts val="0"/>
              </a:spcAft>
              <a:defRPr sz="156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35AD7-AD02-1B68-926E-273D565D799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9" y="7760657"/>
            <a:ext cx="757684" cy="27875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480EA6A-1BA5-66E3-C78A-2C3B1ADC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2484" y="7845147"/>
            <a:ext cx="3412744" cy="165736"/>
          </a:xfrm>
          <a:prstGeom prst="rect">
            <a:avLst/>
          </a:prstGeom>
        </p:spPr>
        <p:txBody>
          <a:bodyPr/>
          <a:lstStyle>
            <a:lvl1pPr algn="r">
              <a:defRPr sz="1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4B44EE-FD7E-4F78-9ADD-36DF6C86D4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7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  <p:sldLayoutId id="2147483899" r:id="rId26"/>
    <p:sldLayoutId id="2147483900" r:id="rId27"/>
    <p:sldLayoutId id="2147483901" r:id="rId28"/>
    <p:sldLayoutId id="2147483902" r:id="rId2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461136" rtl="0" eaLnBrk="0" fontAlgn="base" hangingPunct="0">
        <a:spcBef>
          <a:spcPct val="0"/>
        </a:spcBef>
        <a:spcAft>
          <a:spcPct val="0"/>
        </a:spcAft>
        <a:defRPr sz="432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defTabSz="1461136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461136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461136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461136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48640" algn="l" defTabSz="1461136" rtl="0" fontAlgn="base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097280" algn="l" defTabSz="1461136" rtl="0" fontAlgn="base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645920" algn="l" defTabSz="1461136" rtl="0" fontAlgn="base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2194560" algn="l" defTabSz="1461136" rtl="0" fontAlgn="base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546736" indent="-546736" algn="l" defTabSz="14611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186816" indent="-455296" algn="l" defTabSz="14611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4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826896" indent="-363856" algn="l" defTabSz="14611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558416" indent="-363856" algn="l" defTabSz="14611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3289936" indent="-363856" algn="l" defTabSz="14611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022656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754048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485440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216832" indent="-365696" algn="l" defTabSz="1462784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84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176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68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6960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8352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19744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1136" algn="l" defTabSz="146278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5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svg"/><Relationship Id="rId11" Type="http://schemas.openxmlformats.org/officeDocument/2006/relationships/image" Target="../media/image45.jpeg"/><Relationship Id="rId5" Type="http://schemas.openxmlformats.org/officeDocument/2006/relationships/image" Target="../media/image95.png"/><Relationship Id="rId10" Type="http://schemas.openxmlformats.org/officeDocument/2006/relationships/image" Target="../media/image100.svg"/><Relationship Id="rId4" Type="http://schemas.openxmlformats.org/officeDocument/2006/relationships/image" Target="../media/image94.svg"/><Relationship Id="rId9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sv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svg"/><Relationship Id="rId4" Type="http://schemas.openxmlformats.org/officeDocument/2006/relationships/image" Target="../media/image103.sv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22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20E41-71D7-E55C-04F0-407E5549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31BB-3551-EE2F-B8A7-ACD0018CD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3000" dirty="0"/>
            </a:b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Sustainable Talent Pipelines for West African Industry</a:t>
            </a:r>
            <a:br>
              <a:rPr lang="en-US" sz="3000" dirty="0">
                <a:ln>
                  <a:solidFill>
                    <a:srgbClr val="FFFFFF"/>
                  </a:solidFill>
                </a:ln>
                <a:solidFill>
                  <a:srgbClr val="01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dirty="0">
              <a:ln>
                <a:solidFill>
                  <a:srgbClr val="FFFFFF"/>
                </a:solidFill>
              </a:ln>
              <a:solidFill>
                <a:srgbClr val="01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0653A-4DF8-5E37-6148-AD0641775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941" y="5656611"/>
            <a:ext cx="6825082" cy="416966"/>
          </a:xfrm>
        </p:spPr>
        <p:txBody>
          <a:bodyPr/>
          <a:lstStyle/>
          <a:p>
            <a:r>
              <a:rPr lang="en-US" b="1" dirty="0"/>
              <a:t>Technical Seminar</a:t>
            </a:r>
          </a:p>
        </p:txBody>
      </p:sp>
      <p:sp>
        <p:nvSpPr>
          <p:cNvPr id="4" name="Round Same-side Corner of Rectangle 8">
            <a:extLst>
              <a:ext uri="{FF2B5EF4-FFF2-40B4-BE49-F238E27FC236}">
                <a16:creationId xmlns:a16="http://schemas.microsoft.com/office/drawing/2014/main" id="{2A4495E9-C64C-C4EB-3048-1DB3625A391A}"/>
              </a:ext>
            </a:extLst>
          </p:cNvPr>
          <p:cNvSpPr/>
          <p:nvPr/>
        </p:nvSpPr>
        <p:spPr>
          <a:xfrm rot="16200000">
            <a:off x="13006400" y="-711427"/>
            <a:ext cx="912572" cy="23354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93885" dist="38100" dir="8100000" algn="tr" rotWithShape="0">
              <a:prstClr val="black">
                <a:alpha val="383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A8DADF-D1DD-E6A5-1437-FFF69DC3A5EE}"/>
              </a:ext>
            </a:extLst>
          </p:cNvPr>
          <p:cNvSpPr txBox="1">
            <a:spLocks/>
          </p:cNvSpPr>
          <p:nvPr/>
        </p:nvSpPr>
        <p:spPr>
          <a:xfrm>
            <a:off x="1296941" y="4684167"/>
            <a:ext cx="8229024" cy="416966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3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400" b="1" spc="360" dirty="0">
                <a:solidFill>
                  <a:prstClr val="black">
                    <a:lumMod val="95000"/>
                    <a:lumOff val="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Developing Local Capacity for Long-Term Industrial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ADA84-FAD5-8519-9823-96A5F75854F6}"/>
              </a:ext>
            </a:extLst>
          </p:cNvPr>
          <p:cNvSpPr txBox="1"/>
          <p:nvPr/>
        </p:nvSpPr>
        <p:spPr>
          <a:xfrm>
            <a:off x="1388386" y="6223355"/>
            <a:ext cx="7898068" cy="1015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97280">
              <a:lnSpc>
                <a:spcPct val="150000"/>
              </a:lnSpc>
              <a:defRPr/>
            </a:pPr>
            <a:r>
              <a:rPr lang="en-US" sz="168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  <a:cs typeface="Calibri"/>
              </a:rPr>
              <a:t>Nneka Eneli,</a:t>
            </a:r>
            <a:endParaRPr lang="en-US" sz="144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" panose="00000500000000000000" pitchFamily="2" charset="0"/>
              <a:ea typeface="Calibri Light"/>
              <a:cs typeface="Calibri"/>
            </a:endParaRPr>
          </a:p>
          <a:p>
            <a:pPr defTabSz="1097280">
              <a:lnSpc>
                <a:spcPct val="150000"/>
              </a:lnSpc>
              <a:defRPr/>
            </a:pPr>
            <a:r>
              <a:rPr lang="en-US" sz="144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  <a:cs typeface="Calibri"/>
              </a:rPr>
              <a:t>Director, Workforce Outsourcing</a:t>
            </a:r>
            <a:endParaRPr lang="en-US" sz="1320" dirty="0">
              <a:solidFill>
                <a:prstClr val="white"/>
              </a:solidFill>
              <a:latin typeface="Montserrat" panose="00000500000000000000" pitchFamily="2" charset="0"/>
              <a:ea typeface="Calibri"/>
              <a:cs typeface="Calibri"/>
            </a:endParaRPr>
          </a:p>
          <a:p>
            <a:pPr defTabSz="1097280">
              <a:lnSpc>
                <a:spcPct val="150000"/>
              </a:lnSpc>
              <a:defRPr/>
            </a:pPr>
            <a:r>
              <a:rPr lang="en-US" sz="144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  <a:cs typeface="Calibri"/>
              </a:rPr>
              <a:t>March 2026</a:t>
            </a:r>
            <a:endParaRPr lang="en-US" sz="108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" panose="00000500000000000000" pitchFamily="2" charset="0"/>
              <a:ea typeface="Calibri Light" panose="020F0302020204030204"/>
              <a:cs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0D116137-38B4-E9E5-CFB3-F17AD01CE4CC}"/>
              </a:ext>
            </a:extLst>
          </p:cNvPr>
          <p:cNvSpPr/>
          <p:nvPr/>
        </p:nvSpPr>
        <p:spPr>
          <a:xfrm>
            <a:off x="1269324" y="1498670"/>
            <a:ext cx="6253996" cy="373142"/>
          </a:xfrm>
          <a:prstGeom prst="roundRect">
            <a:avLst>
              <a:gd name="adj" fmla="val 1787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86FDBE27-A737-A6B2-67B5-44B578C2A7C6}"/>
              </a:ext>
            </a:extLst>
          </p:cNvPr>
          <p:cNvSpPr/>
          <p:nvPr/>
        </p:nvSpPr>
        <p:spPr>
          <a:xfrm>
            <a:off x="1388386" y="1558201"/>
            <a:ext cx="601587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WEST AFRICA INDUSTRIALISATION, MANUFACTURING &amp; TRADE SUMMIT 2026</a:t>
            </a:r>
            <a:endParaRPr lang="en-US" sz="12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56A7F-C559-39FE-4556-1863CDEE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047" y="277986"/>
            <a:ext cx="1845991" cy="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1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E05F-BADC-9031-02DB-EE386A35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17B1C90-D3D3-A568-DD43-EF5ADD523126}"/>
              </a:ext>
            </a:extLst>
          </p:cNvPr>
          <p:cNvSpPr/>
          <p:nvPr/>
        </p:nvSpPr>
        <p:spPr>
          <a:xfrm>
            <a:off x="275175" y="302532"/>
            <a:ext cx="771739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850"/>
              </a:lnSpc>
            </a:pPr>
            <a:r>
              <a:rPr lang="en-US" sz="3900" b="1" dirty="0"/>
              <a:t>The Core </a:t>
            </a:r>
            <a:r>
              <a:rPr lang="en-US" sz="3900" b="1" dirty="0" err="1"/>
              <a:t>Problems:</a:t>
            </a:r>
            <a:r>
              <a:rPr lang="en-US" sz="2400" b="1" dirty="0" err="1">
                <a:latin typeface="Inter" panose="020B0604020202020204" charset="0"/>
                <a:ea typeface="Inter" panose="020B0604020202020204" charset="0"/>
              </a:rPr>
              <a:t>There</a:t>
            </a:r>
            <a:r>
              <a:rPr lang="en-US" sz="2400" b="1" dirty="0">
                <a:latin typeface="Inter" panose="020B0604020202020204" charset="0"/>
                <a:ea typeface="Inter" panose="020B0604020202020204" charset="0"/>
              </a:rPr>
              <a:t> are 4 systemic gaps affecting West African manufacturing</a:t>
            </a:r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pPr marL="0" indent="0" algn="l">
              <a:lnSpc>
                <a:spcPts val="4850"/>
              </a:lnSpc>
              <a:buNone/>
            </a:pPr>
            <a:r>
              <a:rPr lang="en-US" sz="3900" b="1" dirty="0"/>
              <a:t> 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CAB13BD-0F21-E195-419B-51DD0575429F}"/>
              </a:ext>
            </a:extLst>
          </p:cNvPr>
          <p:cNvSpPr/>
          <p:nvPr/>
        </p:nvSpPr>
        <p:spPr>
          <a:xfrm>
            <a:off x="275175" y="1315841"/>
            <a:ext cx="14027679" cy="5985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00"/>
              </a:lnSpc>
              <a:buSzPct val="100000"/>
            </a:pPr>
            <a:endParaRPr lang="en-US" sz="240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7FF127-18D9-388E-C294-2AF9CBD6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5013"/>
            <a:ext cx="14630400" cy="278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8A6EB-1826-4575-7DA8-3ED13D0CC849}"/>
              </a:ext>
            </a:extLst>
          </p:cNvPr>
          <p:cNvSpPr txBox="1"/>
          <p:nvPr/>
        </p:nvSpPr>
        <p:spPr>
          <a:xfrm>
            <a:off x="275175" y="892380"/>
            <a:ext cx="1325529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Inter" panose="020B0604020202020204" charset="0"/>
                <a:ea typeface="Inter" panose="020B0604020202020204" charset="0"/>
              </a:rPr>
              <a:t>Education–Industry Misalignment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Universities and polytechnics are not producing job-ready technical talent.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Curriculum is often outdated and theoretical.</a:t>
            </a:r>
          </a:p>
          <a:p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Inter" panose="020B0604020202020204" charset="0"/>
                <a:ea typeface="Inter" panose="020B0604020202020204" charset="0"/>
              </a:rPr>
              <a:t>Weak Technical &amp; Vocational Pathways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TVET systems lack prestige, investment, and modern equipment.</a:t>
            </a:r>
          </a:p>
          <a:p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Inter" panose="020B0604020202020204" charset="0"/>
                <a:ea typeface="Inter" panose="020B0604020202020204" charset="0"/>
              </a:rPr>
              <a:t>Limited Industry Collaboration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Manufacturers operate in silos instead of shaping the talent ecosystem collectively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.</a:t>
            </a:r>
          </a:p>
          <a:p>
            <a:endParaRPr lang="en-US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Inter" panose="020B0604020202020204" charset="0"/>
                <a:ea typeface="Inter" panose="020B0604020202020204" charset="0"/>
              </a:rPr>
              <a:t>Short-Term Talent Thinking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Most firms recruit finished talent rather than build future talent.</a:t>
            </a:r>
          </a:p>
          <a:p>
            <a:r>
              <a:rPr lang="en-US" sz="2400" dirty="0">
                <a:latin typeface="Inter" panose="020B0604020202020204" charset="0"/>
                <a:ea typeface="Inter" panose="020B0604020202020204" charset="0"/>
              </a:rPr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982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05D7F-12CB-52E8-EE5F-392AD759D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D81847D-63A0-6400-334C-9DA4A7460F76}"/>
              </a:ext>
            </a:extLst>
          </p:cNvPr>
          <p:cNvSpPr/>
          <p:nvPr/>
        </p:nvSpPr>
        <p:spPr>
          <a:xfrm>
            <a:off x="275175" y="302532"/>
            <a:ext cx="771739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Data Behind The Problem</a:t>
            </a:r>
            <a:endParaRPr lang="en-US" sz="3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30A5209-5969-2703-A577-D69743A5433D}"/>
              </a:ext>
            </a:extLst>
          </p:cNvPr>
          <p:cNvSpPr/>
          <p:nvPr/>
        </p:nvSpPr>
        <p:spPr>
          <a:xfrm>
            <a:off x="275175" y="1315841"/>
            <a:ext cx="14027679" cy="5985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00"/>
              </a:lnSpc>
              <a:buSzPct val="100000"/>
            </a:pP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Nigeria:</a:t>
            </a:r>
          </a:p>
          <a:p>
            <a:pPr algn="l">
              <a:lnSpc>
                <a:spcPts val="2500"/>
              </a:lnSpc>
              <a:buSzPct val="100000"/>
            </a:pPr>
            <a:endParaRPr lang="en-US" sz="240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Population: 220M+ (largest in Africa)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Median age: ~18 years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Youth unemployment &amp; underemployment remain high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Manufacturing contributes ~8–10% of GDP (fluctuates)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Heavy reliance on imports for industrial inputs</a:t>
            </a:r>
          </a:p>
          <a:p>
            <a:pPr algn="l">
              <a:lnSpc>
                <a:spcPts val="2500"/>
              </a:lnSpc>
              <a:buSzPct val="100000"/>
            </a:pPr>
            <a:endParaRPr lang="en-US" sz="240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l">
              <a:lnSpc>
                <a:spcPts val="2500"/>
              </a:lnSpc>
              <a:buSzPct val="100000"/>
            </a:pP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Ghana:</a:t>
            </a:r>
          </a:p>
          <a:p>
            <a:pPr algn="l">
              <a:lnSpc>
                <a:spcPts val="2500"/>
              </a:lnSpc>
              <a:buSzPct val="100000"/>
            </a:pP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Population: 33M+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Median age: ~21 years</a:t>
            </a: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Manufacturing contributes ~12–14% of GDP</a:t>
            </a:r>
          </a:p>
          <a:p>
            <a:pPr algn="l">
              <a:lnSpc>
                <a:spcPts val="2500"/>
              </a:lnSpc>
              <a:buSzPct val="100000"/>
            </a:pPr>
            <a:endParaRPr lang="en-US" sz="240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l">
              <a:lnSpc>
                <a:spcPts val="2500"/>
              </a:lnSpc>
              <a:buSzPct val="100000"/>
            </a:pP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Message:</a:t>
            </a:r>
          </a:p>
          <a:p>
            <a:pPr algn="l">
              <a:lnSpc>
                <a:spcPts val="2500"/>
              </a:lnSpc>
              <a:buSzPct val="100000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Both countries have demographic advantage — but demographic advantage without industrial absorption becomes economic pressure.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335B63-647D-1A78-A49C-E8594777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5013"/>
            <a:ext cx="14630400" cy="278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046C00-6DF5-5862-D7EB-2FADFA4F2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846" y="1146180"/>
            <a:ext cx="2082309" cy="1802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7B892-849C-0AD9-24AD-6AF951BA4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523" y="3862206"/>
            <a:ext cx="2301632" cy="21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0287"/>
            <a:ext cx="747926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 Hard Question for Industry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35719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Across facilities in Nigeria, Ghana, and Côte d'Ivoire, a persistent dependency remains.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50915" y="2897981"/>
            <a:ext cx="6565106" cy="3991213"/>
          </a:xfrm>
          <a:prstGeom prst="roundRect">
            <a:avLst>
              <a:gd name="adj" fmla="val 3580"/>
            </a:avLst>
          </a:prstGeom>
          <a:solidFill>
            <a:srgbClr val="003271"/>
          </a:solidFill>
          <a:ln/>
        </p:spPr>
      </p:sp>
      <p:sp>
        <p:nvSpPr>
          <p:cNvPr id="5" name="Text 3"/>
          <p:cNvSpPr/>
          <p:nvPr/>
        </p:nvSpPr>
        <p:spPr>
          <a:xfrm>
            <a:off x="849273" y="3096339"/>
            <a:ext cx="616839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How many of your core technical roles are still expatriate-dependent?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849273" y="3915013"/>
            <a:ext cx="6168390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Plant Engineers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Maintenance Leads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Production Supervisors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Specialists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564874" y="3096339"/>
            <a:ext cx="522577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Pause and consider your own operation.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564874" y="3604855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your expatriate workforce exited tomorrow — what breaks first?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4418528"/>
            <a:ext cx="6279356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Preventive maintenance?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Advanced diagnostics?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Production continuity?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Compliance systems?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564874" y="607552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question reveals the degree of industrial resilience your organisation truly possesses.</a:t>
            </a:r>
            <a:endParaRPr lang="en-US" sz="15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386690-CCFE-C70A-441C-D16A2123D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9310"/>
            <a:ext cx="14630400" cy="27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225D-40D6-DD7F-C638-82AA8F6B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780D80E-636E-2214-6F7F-B3EA5756844D}"/>
              </a:ext>
            </a:extLst>
          </p:cNvPr>
          <p:cNvSpPr/>
          <p:nvPr/>
        </p:nvSpPr>
        <p:spPr>
          <a:xfrm>
            <a:off x="793790" y="1508998"/>
            <a:ext cx="771739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Structural Talent Paradox</a:t>
            </a:r>
            <a:endParaRPr lang="en-US" sz="39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9575B51-55D2-3E51-1623-452162AE82D0}"/>
              </a:ext>
            </a:extLst>
          </p:cNvPr>
          <p:cNvSpPr/>
          <p:nvPr/>
        </p:nvSpPr>
        <p:spPr>
          <a:xfrm>
            <a:off x="793790" y="2625090"/>
            <a:ext cx="502396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West Africa's Demographic Advantage</a:t>
            </a:r>
            <a:endParaRPr lang="en-US" sz="19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C51DE12-270A-541D-AE90-0BF7DA5E9230}"/>
              </a:ext>
            </a:extLst>
          </p:cNvPr>
          <p:cNvSpPr/>
          <p:nvPr/>
        </p:nvSpPr>
        <p:spPr>
          <a:xfrm>
            <a:off x="793789" y="3133606"/>
            <a:ext cx="1008641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region has one of the youngest populations globally. Graduate output continues to expand. Educational enrolment is increasing.</a:t>
            </a:r>
            <a:endParaRPr lang="en-US" sz="20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9FB59D8-5C41-5C9D-5EBB-5D5E91E97F38}"/>
              </a:ext>
            </a:extLst>
          </p:cNvPr>
          <p:cNvSpPr/>
          <p:nvPr/>
        </p:nvSpPr>
        <p:spPr>
          <a:xfrm>
            <a:off x="793790" y="4408616"/>
            <a:ext cx="13153704" cy="57180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7F4E894-45AC-F210-25AA-3997B5DDA16C}"/>
              </a:ext>
            </a:extLst>
          </p:cNvPr>
          <p:cNvSpPr/>
          <p:nvPr/>
        </p:nvSpPr>
        <p:spPr>
          <a:xfrm>
            <a:off x="793790" y="4664154"/>
            <a:ext cx="430053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Yet industry consistently reports:</a:t>
            </a:r>
            <a:endParaRPr lang="en-US" sz="19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2EFAC2A-6022-DD29-6EC2-4447E44188FF}"/>
              </a:ext>
            </a:extLst>
          </p:cNvPr>
          <p:cNvSpPr/>
          <p:nvPr/>
        </p:nvSpPr>
        <p:spPr>
          <a:xfrm>
            <a:off x="793790" y="5172670"/>
            <a:ext cx="5602962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 technical readiness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Prolonged onboarding cycles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Weak productivity benchmarks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Skills mismatch</a:t>
            </a:r>
            <a:endParaRPr lang="en-US" sz="15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637E9D-CA3A-219B-1276-9D36BF1E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5013"/>
            <a:ext cx="14630400" cy="2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0957"/>
            <a:ext cx="771739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Structural Talent Paradox</a:t>
            </a:r>
            <a:endParaRPr lang="en-US" sz="3900" dirty="0"/>
          </a:p>
        </p:txBody>
      </p:sp>
      <p:sp>
        <p:nvSpPr>
          <p:cNvPr id="8" name="Shape 6"/>
          <p:cNvSpPr/>
          <p:nvPr/>
        </p:nvSpPr>
        <p:spPr>
          <a:xfrm>
            <a:off x="590309" y="2025571"/>
            <a:ext cx="7528313" cy="4833034"/>
          </a:xfrm>
          <a:prstGeom prst="roundRect">
            <a:avLst>
              <a:gd name="adj" fmla="val 3328"/>
            </a:avLst>
          </a:prstGeom>
          <a:solidFill>
            <a:srgbClr val="003271"/>
          </a:solidFill>
          <a:ln>
            <a:solidFill>
              <a:srgbClr val="003271"/>
            </a:solidFill>
          </a:ln>
        </p:spPr>
      </p:sp>
      <p:sp>
        <p:nvSpPr>
          <p:cNvPr id="9" name="Text 7"/>
          <p:cNvSpPr/>
          <p:nvPr/>
        </p:nvSpPr>
        <p:spPr>
          <a:xfrm>
            <a:off x="1075599" y="276321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Root Cause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1075599" y="3271727"/>
            <a:ext cx="684466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not fundamentally a supply problem.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75599" y="3767860"/>
            <a:ext cx="684466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is a pipeline architecture problem.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075599" y="4407791"/>
            <a:ext cx="6844665" cy="3238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75599" y="4663329"/>
            <a:ext cx="684466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Employment is transactional. Capability is strategic.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75599" y="5159463"/>
            <a:ext cx="684466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Most organisations remain trapped in a transactional employment cycle — hiring, replacing, and deploying reactively.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75599" y="5973136"/>
            <a:ext cx="684466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True industrial resilience requires structured capability systems.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4DC8DA-B5C6-9012-CCA7-37643C28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5013"/>
            <a:ext cx="14630400" cy="2780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1BF5FB-D16B-1922-E550-5CB697B7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871" b="-3938"/>
          <a:stretch>
            <a:fillRect/>
          </a:stretch>
        </p:blipFill>
        <p:spPr>
          <a:xfrm>
            <a:off x="8270680" y="2763210"/>
            <a:ext cx="6313420" cy="40953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6734" y="720090"/>
            <a:ext cx="7603331" cy="11434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Why Industrial Talent Pipelines Fail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256734" y="2116455"/>
            <a:ext cx="7603331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talent systems across the region tend to fail for three structural reasons.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56734" y="2587466"/>
            <a:ext cx="411599" cy="411599"/>
          </a:xfrm>
          <a:prstGeom prst="roundRect">
            <a:avLst>
              <a:gd name="adj" fmla="val 1866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25255" y="2621697"/>
            <a:ext cx="274439" cy="343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6836926" y="2650331"/>
            <a:ext cx="2397800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Forecasting Deficits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6836926" y="3037284"/>
            <a:ext cx="7023140" cy="84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Few organisations undertake disciplined 3–5 year capability forecasting aligned to expansion strategy. As a result, growth becomes reactive and expatriate reliance increases.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256734" y="4218623"/>
            <a:ext cx="411599" cy="411599"/>
          </a:xfrm>
          <a:prstGeom prst="roundRect">
            <a:avLst>
              <a:gd name="adj" fmla="val 1866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25255" y="4252853"/>
            <a:ext cx="274439" cy="343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6836926" y="4281488"/>
            <a:ext cx="4057412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Weak Capability Transfer Systems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836926" y="4668441"/>
            <a:ext cx="7023140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Apprenticeships remain informal. Expatriate-to-local knowledge transfer is assumed rather than engineered. Tacit knowledge leaves when contracts end.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56734" y="5568434"/>
            <a:ext cx="411599" cy="411599"/>
          </a:xfrm>
          <a:prstGeom prst="roundRect">
            <a:avLst>
              <a:gd name="adj" fmla="val 1866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25255" y="5602665"/>
            <a:ext cx="274439" cy="343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6836926" y="5631299"/>
            <a:ext cx="2487930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Tactical Outsourcing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6836926" y="6018252"/>
            <a:ext cx="7023140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Outsourcing is often treated as a cost-control mechanism rather than a structured vehicle for building technical depth.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256734" y="6770608"/>
            <a:ext cx="7603331" cy="738783"/>
          </a:xfrm>
          <a:prstGeom prst="roundRect">
            <a:avLst>
              <a:gd name="adj" fmla="val 10401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614" y="7037308"/>
            <a:ext cx="228600" cy="18288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851094" y="6984921"/>
            <a:ext cx="6826091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competitiveness cannot outpace workforce maturity.</a:t>
            </a:r>
            <a:endParaRPr lang="en-US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4C224-6658-9CF1-19D5-DBCCF3754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877413"/>
            <a:ext cx="14630400" cy="27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">
            <a:extLst>
              <a:ext uri="{FF2B5EF4-FFF2-40B4-BE49-F238E27FC236}">
                <a16:creationId xmlns:a16="http://schemas.microsoft.com/office/drawing/2014/main" id="{AE0D370D-AF02-572A-B0AC-5FF6D0330676}"/>
              </a:ext>
            </a:extLst>
          </p:cNvPr>
          <p:cNvSpPr/>
          <p:nvPr/>
        </p:nvSpPr>
        <p:spPr>
          <a:xfrm>
            <a:off x="511493" y="3080421"/>
            <a:ext cx="6565106" cy="3137773"/>
          </a:xfrm>
          <a:prstGeom prst="roundRect">
            <a:avLst>
              <a:gd name="adj" fmla="val 4554"/>
            </a:avLst>
          </a:prstGeom>
          <a:solidFill>
            <a:srgbClr val="5FBAFF"/>
          </a:solidFill>
          <a:ln/>
        </p:spPr>
      </p:sp>
      <p:sp>
        <p:nvSpPr>
          <p:cNvPr id="2" name="Text 0"/>
          <p:cNvSpPr/>
          <p:nvPr/>
        </p:nvSpPr>
        <p:spPr>
          <a:xfrm>
            <a:off x="793790" y="963335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From Transactional Employment to Strategic Capability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60032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There is a fundamental distinction between filling roles and building capability.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339465"/>
            <a:ext cx="34967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Transactional Employment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847981"/>
            <a:ext cx="5560711" cy="967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Focuses on immediate vacancy resolution. It addresses short-term operational continuity but does not build technical independence.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355443" y="3119868"/>
            <a:ext cx="6565106" cy="3137773"/>
          </a:xfrm>
          <a:prstGeom prst="roundRect">
            <a:avLst>
              <a:gd name="adj" fmla="val 4554"/>
            </a:avLst>
          </a:prstGeom>
          <a:solidFill>
            <a:srgbClr val="003271"/>
          </a:solidFill>
          <a:ln/>
        </p:spPr>
      </p:sp>
      <p:sp>
        <p:nvSpPr>
          <p:cNvPr id="7" name="Text 5"/>
          <p:cNvSpPr/>
          <p:nvPr/>
        </p:nvSpPr>
        <p:spPr>
          <a:xfrm>
            <a:off x="7620357" y="3339465"/>
            <a:ext cx="254043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Strategic Capability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20357" y="3847981"/>
            <a:ext cx="616839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contrast, focuses on architecture: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20357" y="4344114"/>
            <a:ext cx="6168390" cy="1865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entry pathways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Defined development milestones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Formalised transfer systems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Measurable localisation outcomes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Long-term bench strength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91446" y="6725364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strength is not measured by headcount. It is measured by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sovereignty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93790" y="6502122"/>
            <a:ext cx="22860" cy="764024"/>
          </a:xfrm>
          <a:prstGeom prst="rect">
            <a:avLst/>
          </a:prstGeom>
          <a:solidFill>
            <a:srgbClr val="4950BC"/>
          </a:solidFill>
          <a:ln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45943-4F1B-8F39-DE61-C6EF8297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4001"/>
            <a:ext cx="14630400" cy="27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6AB1-D19B-43E8-2A8C-6DBAE1387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6E105E2-2211-AA95-D0B7-85F626C3BD43}"/>
              </a:ext>
            </a:extLst>
          </p:cNvPr>
          <p:cNvSpPr/>
          <p:nvPr/>
        </p:nvSpPr>
        <p:spPr>
          <a:xfrm flipV="1">
            <a:off x="721317" y="152396"/>
            <a:ext cx="13510934" cy="7468740"/>
          </a:xfrm>
          <a:prstGeom prst="round2SameRect">
            <a:avLst>
              <a:gd name="adj1" fmla="val 884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07">
              <a:defRPr/>
            </a:pPr>
            <a:endParaRPr lang="en-ID" sz="2159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E1157AC-CCA2-79D7-5743-0EE45614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616" y="1753205"/>
            <a:ext cx="10022942" cy="5239265"/>
          </a:xfrm>
          <a:prstGeom prst="rect">
            <a:avLst/>
          </a:prstGeom>
        </p:spPr>
      </p:pic>
      <p:sp>
        <p:nvSpPr>
          <p:cNvPr id="2" name="Google Shape;435;p64">
            <a:extLst>
              <a:ext uri="{FF2B5EF4-FFF2-40B4-BE49-F238E27FC236}">
                <a16:creationId xmlns:a16="http://schemas.microsoft.com/office/drawing/2014/main" id="{9A17FFCC-0726-1F35-74F8-D578DF3AD508}"/>
              </a:ext>
            </a:extLst>
          </p:cNvPr>
          <p:cNvSpPr txBox="1">
            <a:spLocks/>
          </p:cNvSpPr>
          <p:nvPr/>
        </p:nvSpPr>
        <p:spPr>
          <a:xfrm>
            <a:off x="1117486" y="811538"/>
            <a:ext cx="12877517" cy="74400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1078" fontAlgn="base">
              <a:spcAft>
                <a:spcPct val="0"/>
              </a:spcAft>
            </a:pPr>
            <a:r>
              <a:rPr lang="en-US" altLang="en-US" sz="4320" b="1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0"/>
              </a:rPr>
              <a:t>Assets For S&amp;P 500 Companies, 1975 - 2018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DFA5E5-C1EB-5A49-830E-9063BAD5A946}"/>
              </a:ext>
            </a:extLst>
          </p:cNvPr>
          <p:cNvSpPr txBox="1">
            <a:spLocks/>
          </p:cNvSpPr>
          <p:nvPr/>
        </p:nvSpPr>
        <p:spPr>
          <a:xfrm>
            <a:off x="1226078" y="1869508"/>
            <a:ext cx="6761506" cy="62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66" tIns="73133" rIns="146266" bIns="731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64">
              <a:buClr>
                <a:srgbClr val="70AD47"/>
              </a:buClr>
            </a:pPr>
            <a:r>
              <a:rPr lang="en-US" altLang="en-US" sz="2160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The World of Business is Changing!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7CB3C-49A4-7B4F-CDB0-5FD33C52869D}"/>
              </a:ext>
            </a:extLst>
          </p:cNvPr>
          <p:cNvSpPr/>
          <p:nvPr/>
        </p:nvSpPr>
        <p:spPr>
          <a:xfrm>
            <a:off x="10993487" y="7217801"/>
            <a:ext cx="346710" cy="335280"/>
          </a:xfrm>
          <a:prstGeom prst="rect">
            <a:avLst/>
          </a:prstGeom>
          <a:solidFill>
            <a:srgbClr val="732C3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4">
              <a:defRPr/>
            </a:pPr>
            <a:endParaRPr lang="en-NG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02B58C-8994-A6D9-91C6-2780DCC6C91B}"/>
              </a:ext>
            </a:extLst>
          </p:cNvPr>
          <p:cNvSpPr/>
          <p:nvPr/>
        </p:nvSpPr>
        <p:spPr>
          <a:xfrm>
            <a:off x="1754625" y="7211189"/>
            <a:ext cx="346710" cy="3352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4">
              <a:defRPr/>
            </a:pPr>
            <a:endParaRPr lang="en-NG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B6651D36-0A97-7675-67AC-169B6501D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335" y="7173089"/>
            <a:ext cx="2419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364"/>
            <a:r>
              <a:rPr lang="en-US" altLang="en-US" sz="1920" dirty="0">
                <a:solidFill>
                  <a:prstClr val="black"/>
                </a:solidFill>
                <a:latin typeface="Calibri" panose="020F0502020204030204"/>
              </a:rPr>
              <a:t>Tangible Assets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B85E2CD4-A960-F556-00CA-01EED90E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983" y="7146816"/>
            <a:ext cx="24193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364"/>
            <a:r>
              <a:rPr lang="en-US" altLang="en-US" sz="1920" dirty="0">
                <a:solidFill>
                  <a:prstClr val="black"/>
                </a:solidFill>
                <a:latin typeface="Calibri" panose="020F0502020204030204"/>
              </a:rPr>
              <a:t>Intangible Assets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64F770-9FA9-4A70-BB69-EC63881A6342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0286"/>
            <a:ext cx="14630400" cy="27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79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C633696-CB9D-7ADD-1977-AD9F552597DD}"/>
              </a:ext>
            </a:extLst>
          </p:cNvPr>
          <p:cNvSpPr/>
          <p:nvPr/>
        </p:nvSpPr>
        <p:spPr>
          <a:xfrm flipV="1">
            <a:off x="721317" y="152396"/>
            <a:ext cx="13510934" cy="7468740"/>
          </a:xfrm>
          <a:prstGeom prst="round2SameRect">
            <a:avLst>
              <a:gd name="adj1" fmla="val 884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07">
              <a:defRPr/>
            </a:pPr>
            <a:endParaRPr lang="en-ID" sz="2159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EFA34-F809-AC52-170E-F5DC188FD8D0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9" y="8052686"/>
            <a:ext cx="14630400" cy="278036"/>
          </a:xfrm>
          <a:prstGeom prst="rect">
            <a:avLst/>
          </a:prstGeom>
          <a:noFill/>
        </p:spPr>
      </p:pic>
      <p:sp>
        <p:nvSpPr>
          <p:cNvPr id="2" name="Google Shape;435;p64">
            <a:extLst>
              <a:ext uri="{FF2B5EF4-FFF2-40B4-BE49-F238E27FC236}">
                <a16:creationId xmlns:a16="http://schemas.microsoft.com/office/drawing/2014/main" id="{35D88077-6773-DF6A-5785-48E54A4EF2D9}"/>
              </a:ext>
            </a:extLst>
          </p:cNvPr>
          <p:cNvSpPr txBox="1">
            <a:spLocks/>
          </p:cNvSpPr>
          <p:nvPr/>
        </p:nvSpPr>
        <p:spPr>
          <a:xfrm>
            <a:off x="803102" y="958497"/>
            <a:ext cx="13024196" cy="1187564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>
              <a:defRPr/>
            </a:pPr>
            <a:r>
              <a:rPr lang="en-US" sz="3840" b="1" dirty="0">
                <a:solidFill>
                  <a:prstClr val="black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Success Is Increasingly In The Hands of Your Most Important Asset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C953B7-DBFB-B230-B3CE-8647E0FEA576}"/>
              </a:ext>
            </a:extLst>
          </p:cNvPr>
          <p:cNvSpPr/>
          <p:nvPr/>
        </p:nvSpPr>
        <p:spPr>
          <a:xfrm>
            <a:off x="1117485" y="2496536"/>
            <a:ext cx="3545206" cy="59080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64">
              <a:defRPr/>
            </a:pPr>
            <a:r>
              <a:rPr lang="en-US" sz="3839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People</a:t>
            </a:r>
          </a:p>
        </p:txBody>
      </p:sp>
      <p:pic>
        <p:nvPicPr>
          <p:cNvPr id="4" name="Picture 2" descr="\\Mac\Home\Graphic Tank\SAP005_03_business_strategy_010616_Both_States plus Tri.png">
            <a:extLst>
              <a:ext uri="{FF2B5EF4-FFF2-40B4-BE49-F238E27FC236}">
                <a16:creationId xmlns:a16="http://schemas.microsoft.com/office/drawing/2014/main" id="{30B3A2CC-B366-02D5-5CD1-8E0275B7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13" y="3302164"/>
            <a:ext cx="8924347" cy="30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68B2B6-B339-B2B2-63AC-84A13DDCC8EC}"/>
              </a:ext>
            </a:extLst>
          </p:cNvPr>
          <p:cNvSpPr/>
          <p:nvPr/>
        </p:nvSpPr>
        <p:spPr>
          <a:xfrm>
            <a:off x="1813547" y="6514641"/>
            <a:ext cx="11715750" cy="5939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4364">
              <a:lnSpc>
                <a:spcPct val="150000"/>
              </a:lnSpc>
              <a:defRPr/>
            </a:pPr>
            <a:r>
              <a:rPr lang="en-US" sz="288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Nothing happens in business without people!</a:t>
            </a:r>
          </a:p>
        </p:txBody>
      </p:sp>
    </p:spTree>
    <p:extLst>
      <p:ext uri="{BB962C8B-B14F-4D97-AF65-F5344CB8AC3E}">
        <p14:creationId xmlns:p14="http://schemas.microsoft.com/office/powerpoint/2010/main" val="29016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C0E2-E63F-BED6-2455-FF8FD37F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D334AFC6-D208-9E78-5B71-6BE3A32D5702}"/>
              </a:ext>
            </a:extLst>
          </p:cNvPr>
          <p:cNvSpPr/>
          <p:nvPr/>
        </p:nvSpPr>
        <p:spPr>
          <a:xfrm flipV="1">
            <a:off x="568917" y="642550"/>
            <a:ext cx="13510934" cy="6826185"/>
          </a:xfrm>
          <a:prstGeom prst="round2SameRect">
            <a:avLst>
              <a:gd name="adj1" fmla="val 884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07">
              <a:defRPr/>
            </a:pPr>
            <a:endParaRPr lang="en-ID" sz="2159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Google Shape;435;p64">
            <a:extLst>
              <a:ext uri="{FF2B5EF4-FFF2-40B4-BE49-F238E27FC236}">
                <a16:creationId xmlns:a16="http://schemas.microsoft.com/office/drawing/2014/main" id="{C16EC370-338E-FD50-560E-B4F892839AF4}"/>
              </a:ext>
            </a:extLst>
          </p:cNvPr>
          <p:cNvSpPr txBox="1">
            <a:spLocks/>
          </p:cNvSpPr>
          <p:nvPr/>
        </p:nvSpPr>
        <p:spPr>
          <a:xfrm>
            <a:off x="803102" y="958497"/>
            <a:ext cx="13024196" cy="1187564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>
              <a:defRPr/>
            </a:pPr>
            <a:r>
              <a:rPr lang="en-US" sz="3840" b="1" dirty="0">
                <a:solidFill>
                  <a:prstClr val="black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Success Is Increasingly In The Hands of Your Most Important Asset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C2F381-5805-979E-FE12-EF4EBD70D6D8}"/>
              </a:ext>
            </a:extLst>
          </p:cNvPr>
          <p:cNvSpPr/>
          <p:nvPr/>
        </p:nvSpPr>
        <p:spPr>
          <a:xfrm>
            <a:off x="1117485" y="2496536"/>
            <a:ext cx="3545206" cy="59080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64">
              <a:defRPr/>
            </a:pPr>
            <a:r>
              <a:rPr lang="en-US" sz="3839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People</a:t>
            </a:r>
          </a:p>
        </p:txBody>
      </p:sp>
      <p:pic>
        <p:nvPicPr>
          <p:cNvPr id="4" name="Picture 2" descr="\\Mac\Home\Graphic Tank\SAP005_03_business_strategy_010616_Both_States plus Tri.png">
            <a:extLst>
              <a:ext uri="{FF2B5EF4-FFF2-40B4-BE49-F238E27FC236}">
                <a16:creationId xmlns:a16="http://schemas.microsoft.com/office/drawing/2014/main" id="{4823DD9A-AE32-F0E6-9ACE-9F2E6E51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13" y="3302164"/>
            <a:ext cx="8924347" cy="30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6C26F1-B595-A5DF-A159-02F25EABE54C}"/>
              </a:ext>
            </a:extLst>
          </p:cNvPr>
          <p:cNvSpPr/>
          <p:nvPr/>
        </p:nvSpPr>
        <p:spPr>
          <a:xfrm>
            <a:off x="1924383" y="6514641"/>
            <a:ext cx="11715750" cy="5939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4364">
              <a:lnSpc>
                <a:spcPct val="150000"/>
              </a:lnSpc>
              <a:defRPr/>
            </a:pPr>
            <a:r>
              <a:rPr lang="en-US" sz="288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Nothing happens in business without people!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EEC91B-7A33-D65F-F032-7D62C3853A04}"/>
              </a:ext>
            </a:extLst>
          </p:cNvPr>
          <p:cNvCxnSpPr>
            <a:cxnSpLocks/>
          </p:cNvCxnSpPr>
          <p:nvPr/>
        </p:nvCxnSpPr>
        <p:spPr>
          <a:xfrm>
            <a:off x="827350" y="2805546"/>
            <a:ext cx="357424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E872FE-1E36-10DA-7312-3B4036E9820A}"/>
              </a:ext>
            </a:extLst>
          </p:cNvPr>
          <p:cNvSpPr/>
          <p:nvPr/>
        </p:nvSpPr>
        <p:spPr>
          <a:xfrm>
            <a:off x="7226095" y="2441613"/>
            <a:ext cx="4845181" cy="590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64">
              <a:defRPr/>
            </a:pPr>
            <a:r>
              <a:rPr lang="en-US" sz="3839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Right  People</a:t>
            </a:r>
          </a:p>
        </p:txBody>
      </p:sp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D08C0048-F1EC-CE70-E936-05A75C27C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9243" y="2496535"/>
            <a:ext cx="1097280" cy="1097280"/>
          </a:xfrm>
          <a:prstGeom prst="rect">
            <a:avLst/>
          </a:prstGeom>
        </p:spPr>
      </p:pic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DB2C38FE-D190-6F04-1A3F-AA47DAA78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7583" y="2256906"/>
            <a:ext cx="1097280" cy="1097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A7F4B5-7FBF-403F-85B7-EF0B00B1BBD3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" y="7921084"/>
            <a:ext cx="14630400" cy="27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D9F6F5-1622-4054-AEBA-39FB30D061FC}"/>
              </a:ext>
            </a:extLst>
          </p:cNvPr>
          <p:cNvSpPr/>
          <p:nvPr/>
        </p:nvSpPr>
        <p:spPr>
          <a:xfrm>
            <a:off x="1906" y="1679511"/>
            <a:ext cx="14642592" cy="4937762"/>
          </a:xfrm>
          <a:prstGeom prst="rect">
            <a:avLst/>
          </a:prstGeom>
          <a:solidFill>
            <a:srgbClr val="0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>
              <a:defRPr/>
            </a:pPr>
            <a:endParaRPr lang="en-IN" sz="288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0FC68C-62C0-41D6-832E-D013CDBF5D3E}"/>
              </a:ext>
            </a:extLst>
          </p:cNvPr>
          <p:cNvCxnSpPr>
            <a:cxnSpLocks/>
          </p:cNvCxnSpPr>
          <p:nvPr/>
        </p:nvCxnSpPr>
        <p:spPr>
          <a:xfrm>
            <a:off x="4809322" y="2460119"/>
            <a:ext cx="0" cy="330936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34450B-56CC-43D0-AF3A-C01911C74DCC}"/>
              </a:ext>
            </a:extLst>
          </p:cNvPr>
          <p:cNvSpPr txBox="1"/>
          <p:nvPr/>
        </p:nvSpPr>
        <p:spPr>
          <a:xfrm>
            <a:off x="5587008" y="3437426"/>
            <a:ext cx="7863271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462784">
              <a:defRPr/>
            </a:pPr>
            <a:r>
              <a:rPr lang="en-US" sz="5760" dirty="0">
                <a:solidFill>
                  <a:srgbClr val="5FBAFF"/>
                </a:solidFill>
                <a:latin typeface="Open Sans"/>
              </a:rPr>
              <a:t>Nneka</a:t>
            </a:r>
            <a:r>
              <a:rPr lang="en-US" sz="5760" b="1" dirty="0">
                <a:solidFill>
                  <a:srgbClr val="5FBAFF"/>
                </a:solidFill>
                <a:latin typeface="Open Sans"/>
              </a:rPr>
              <a:t> Eneli</a:t>
            </a:r>
          </a:p>
          <a:p>
            <a:pPr defTabSz="1462784">
              <a:defRPr/>
            </a:pPr>
            <a:r>
              <a:rPr lang="en-US" sz="2880" spc="120" dirty="0">
                <a:solidFill>
                  <a:prstClr val="white"/>
                </a:solidFill>
                <a:latin typeface="Open Sans"/>
              </a:rPr>
              <a:t>Director, Workforce Outsourcing</a:t>
            </a:r>
            <a:endParaRPr lang="en-IN" sz="4320" spc="120" dirty="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2" name="Picture Placeholder 43">
            <a:extLst>
              <a:ext uri="{FF2B5EF4-FFF2-40B4-BE49-F238E27FC236}">
                <a16:creationId xmlns:a16="http://schemas.microsoft.com/office/drawing/2014/main" id="{A2DC7308-D829-56C3-FA96-75140BE52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69" b="12469"/>
          <a:stretch/>
        </p:blipFill>
        <p:spPr>
          <a:xfrm>
            <a:off x="1030250" y="2768096"/>
            <a:ext cx="3001387" cy="3001387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403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39E15-8AA2-1CFA-D5CB-ABFAA232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CA9722B5-3383-A553-EB17-8418FF548BED}"/>
              </a:ext>
            </a:extLst>
          </p:cNvPr>
          <p:cNvSpPr/>
          <p:nvPr/>
        </p:nvSpPr>
        <p:spPr>
          <a:xfrm flipV="1">
            <a:off x="487681" y="617837"/>
            <a:ext cx="13754792" cy="7068195"/>
          </a:xfrm>
          <a:prstGeom prst="round2SameRect">
            <a:avLst>
              <a:gd name="adj1" fmla="val 385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07">
              <a:defRPr/>
            </a:pPr>
            <a:endParaRPr lang="en-US" sz="2159" dirty="0">
              <a:solidFill>
                <a:srgbClr val="FFFFFF"/>
              </a:solidFill>
              <a:latin typeface="Arial"/>
            </a:endParaRPr>
          </a:p>
          <a:p>
            <a:pPr algn="ctr" defTabSz="1096907">
              <a:defRPr/>
            </a:pPr>
            <a:r>
              <a:rPr lang="en-US" sz="2159" dirty="0">
                <a:solidFill>
                  <a:srgbClr val="FFFFFF"/>
                </a:solidFill>
                <a:latin typeface="Arial"/>
              </a:rPr>
              <a:t>Boards must </a:t>
            </a:r>
            <a:r>
              <a:rPr lang="en-US" sz="2159" dirty="0" err="1">
                <a:solidFill>
                  <a:srgbClr val="FFFFFF"/>
                </a:solidFill>
                <a:latin typeface="Arial"/>
              </a:rPr>
              <a:t>recognise</a:t>
            </a:r>
            <a:r>
              <a:rPr lang="en-US" sz="2159" dirty="0">
                <a:solidFill>
                  <a:srgbClr val="FFFFFF"/>
                </a:solidFill>
                <a:latin typeface="Arial"/>
              </a:rPr>
              <a:t> that talent strategy is no longer an operational concern — it's a survival imperative that demands executive attention and strategic investment.</a:t>
            </a:r>
          </a:p>
        </p:txBody>
      </p:sp>
      <p:sp>
        <p:nvSpPr>
          <p:cNvPr id="2" name="Text 0"/>
          <p:cNvSpPr/>
          <p:nvPr/>
        </p:nvSpPr>
        <p:spPr>
          <a:xfrm>
            <a:off x="900653" y="922138"/>
            <a:ext cx="776323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364">
              <a:lnSpc>
                <a:spcPts val="4850"/>
              </a:lnSpc>
            </a:pPr>
            <a:r>
              <a:rPr lang="en-US" sz="3840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Today’s Industrial Talent Reality in West Africa</a:t>
            </a:r>
            <a:endParaRPr lang="en-US" sz="384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0713" y="2008545"/>
            <a:ext cx="4182190" cy="654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914364">
              <a:lnSpc>
                <a:spcPts val="5149"/>
              </a:lnSpc>
            </a:pPr>
            <a:r>
              <a:rPr lang="en-US" sz="5149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73%</a:t>
            </a:r>
            <a:endParaRPr lang="en-US" sz="5149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 3"/>
          <p:cNvSpPr/>
          <p:nvPr/>
        </p:nvSpPr>
        <p:spPr>
          <a:xfrm>
            <a:off x="1630347" y="272079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914364">
              <a:lnSpc>
                <a:spcPts val="2400"/>
              </a:lnSpc>
            </a:pPr>
            <a:r>
              <a:rPr lang="en-US" sz="1950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Executive Risk Priority</a:t>
            </a:r>
            <a:endParaRPr lang="en-US" sz="19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 4"/>
          <p:cNvSpPr/>
          <p:nvPr/>
        </p:nvSpPr>
        <p:spPr>
          <a:xfrm>
            <a:off x="875022" y="3303991"/>
            <a:ext cx="4182190" cy="654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914364"/>
            <a:r>
              <a:rPr lang="en-US" sz="1450" dirty="0">
                <a:solidFill>
                  <a:srgbClr val="000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Industrial leaders rank talent availability and retention among their top strategic risks to operational continuity and expansion.</a:t>
            </a:r>
            <a:endParaRPr lang="en-US" sz="14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 5"/>
          <p:cNvSpPr/>
          <p:nvPr/>
        </p:nvSpPr>
        <p:spPr>
          <a:xfrm>
            <a:off x="5195436" y="2017818"/>
            <a:ext cx="4182308" cy="654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914364">
              <a:lnSpc>
                <a:spcPts val="5149"/>
              </a:lnSpc>
            </a:pPr>
            <a:r>
              <a:rPr lang="en-US" sz="5149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56%</a:t>
            </a:r>
            <a:endParaRPr lang="en-US" sz="5149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 6"/>
          <p:cNvSpPr/>
          <p:nvPr/>
        </p:nvSpPr>
        <p:spPr>
          <a:xfrm>
            <a:off x="6046136" y="27244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914364">
              <a:lnSpc>
                <a:spcPts val="2400"/>
              </a:lnSpc>
            </a:pPr>
            <a:r>
              <a:rPr lang="en-US" sz="1950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Skilled </a:t>
            </a:r>
            <a:r>
              <a:rPr lang="en-US" sz="1950" b="1" dirty="0" err="1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Labour</a:t>
            </a:r>
            <a:r>
              <a:rPr lang="en-US" sz="1950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 Mobility Threat</a:t>
            </a:r>
            <a:endParaRPr lang="en-US" sz="19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 7"/>
          <p:cNvSpPr/>
          <p:nvPr/>
        </p:nvSpPr>
        <p:spPr>
          <a:xfrm>
            <a:off x="5218210" y="3287699"/>
            <a:ext cx="4182308" cy="627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914364"/>
            <a:r>
              <a:rPr lang="en-US" sz="1450" dirty="0">
                <a:solidFill>
                  <a:srgbClr val="000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A significant proportion of technically trained professionals are actively exploring relocation, creating sustained pressure on local industrial depth.</a:t>
            </a:r>
            <a:endParaRPr lang="en-US" sz="14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 8"/>
          <p:cNvSpPr/>
          <p:nvPr/>
        </p:nvSpPr>
        <p:spPr>
          <a:xfrm>
            <a:off x="9146995" y="1987589"/>
            <a:ext cx="4182308" cy="654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914364">
              <a:lnSpc>
                <a:spcPts val="5149"/>
              </a:lnSpc>
            </a:pPr>
            <a:r>
              <a:rPr lang="en-US" sz="5149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40%</a:t>
            </a:r>
            <a:endParaRPr lang="en-US" sz="5149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 9"/>
          <p:cNvSpPr/>
          <p:nvPr/>
        </p:nvSpPr>
        <p:spPr>
          <a:xfrm>
            <a:off x="10137043" y="266781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914364">
              <a:lnSpc>
                <a:spcPts val="2400"/>
              </a:lnSpc>
            </a:pPr>
            <a:r>
              <a:rPr lang="en-US" sz="1950" b="1" dirty="0">
                <a:solidFill>
                  <a:srgbClr val="000000"/>
                </a:solidFill>
                <a:latin typeface="Montserrat" panose="00000500000000000000" pitchFamily="2" charset="0"/>
                <a:ea typeface="Inter Bold" pitchFamily="34" charset="-122"/>
                <a:cs typeface="Inter Bold" pitchFamily="34" charset="-120"/>
              </a:rPr>
              <a:t>Critical Capability Gap</a:t>
            </a:r>
            <a:endParaRPr lang="en-US" sz="19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 10"/>
          <p:cNvSpPr/>
          <p:nvPr/>
        </p:nvSpPr>
        <p:spPr>
          <a:xfrm>
            <a:off x="9801768" y="3287698"/>
            <a:ext cx="3541561" cy="63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914364"/>
            <a:r>
              <a:rPr lang="en-US" sz="1450" dirty="0">
                <a:solidFill>
                  <a:srgbClr val="000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Manufacturing and production firms report persistent difficulty filling essential technical roles due to structural skills mismatches.</a:t>
            </a:r>
            <a:endParaRPr lang="en-US" sz="14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3E0ED8D-4678-077C-5CF5-925D4811D16E}"/>
              </a:ext>
            </a:extLst>
          </p:cNvPr>
          <p:cNvSpPr/>
          <p:nvPr/>
        </p:nvSpPr>
        <p:spPr>
          <a:xfrm>
            <a:off x="900654" y="4314588"/>
            <a:ext cx="13075345" cy="2941339"/>
          </a:xfrm>
          <a:prstGeom prst="roundRect">
            <a:avLst>
              <a:gd name="adj" fmla="val 2755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pPr defTabSz="914364"/>
            <a:endParaRPr lang="en-NG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9D26A9-2E89-4570-AD62-E0FC5BA99190}"/>
              </a:ext>
            </a:extLst>
          </p:cNvPr>
          <p:cNvSpPr txBox="1"/>
          <p:nvPr/>
        </p:nvSpPr>
        <p:spPr>
          <a:xfrm>
            <a:off x="900654" y="4459658"/>
            <a:ext cx="130091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4"/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figures reveal an industrial talent ecosystem under mounting </a:t>
            </a:r>
            <a:r>
              <a:rPr lang="en-US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strain.The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convergence of global </a:t>
            </a:r>
            <a:r>
              <a:rPr lang="en-US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mobility, accelerated digital transformation of production systems, and evolving workforce expectations has intensified structural vulnerability.</a:t>
            </a:r>
          </a:p>
          <a:p>
            <a:pPr algn="ctr" defTabSz="914364"/>
            <a:endParaRPr lang="en-US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364"/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West African industrial </a:t>
            </a:r>
            <a:r>
              <a:rPr lang="en-US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challenge extends beyond remuneration to include structured technical development, clear progression pathways, operational </a:t>
            </a:r>
            <a:r>
              <a:rPr lang="en-US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modernisation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institutional capability retention.</a:t>
            </a:r>
          </a:p>
          <a:p>
            <a:pPr algn="ctr" defTabSz="914364"/>
            <a:endParaRPr lang="en-US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364"/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Boards must </a:t>
            </a:r>
            <a:r>
              <a:rPr lang="en-US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recognise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that workforce architecture is no longer an operational matter —it is a strategic survival imperative requiring deliberate investment and long-term design.</a:t>
            </a:r>
            <a:endParaRPr lang="en-US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524037-B2EA-4972-8259-1381DF8A214B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13" y="7951564"/>
            <a:ext cx="14630400" cy="27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04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6106470-BE69-4DEC-9B12-48871EDCD838}"/>
              </a:ext>
            </a:extLst>
          </p:cNvPr>
          <p:cNvSpPr/>
          <p:nvPr/>
        </p:nvSpPr>
        <p:spPr>
          <a:xfrm flipV="1">
            <a:off x="751796" y="1108583"/>
            <a:ext cx="13566632" cy="6450984"/>
          </a:xfrm>
          <a:prstGeom prst="round2SameRect">
            <a:avLst>
              <a:gd name="adj1" fmla="val 3853"/>
              <a:gd name="adj2" fmla="val 3092"/>
            </a:avLst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07">
              <a:defRPr/>
            </a:pPr>
            <a:r>
              <a:rPr lang="en-US" sz="2159">
                <a:solidFill>
                  <a:srgbClr val="FFFFFF"/>
                </a:solidFill>
                <a:latin typeface="Arial"/>
              </a:rPr>
              <a:t>Adopting Strategic Talent Management</a:t>
            </a:r>
          </a:p>
          <a:p>
            <a:pPr algn="ctr" defTabSz="1096907">
              <a:defRPr/>
            </a:pPr>
            <a:endParaRPr lang="en-US" sz="2159">
              <a:solidFill>
                <a:srgbClr val="FFFFFF"/>
              </a:solidFill>
              <a:latin typeface="Arial"/>
            </a:endParaRPr>
          </a:p>
          <a:p>
            <a:pPr algn="ctr" defTabSz="1096907">
              <a:defRPr/>
            </a:pPr>
            <a:endParaRPr lang="en-US" sz="2159">
              <a:solidFill>
                <a:srgbClr val="FFFFFF"/>
              </a:solidFill>
              <a:latin typeface="Arial"/>
            </a:endParaRPr>
          </a:p>
          <a:p>
            <a:pPr algn="ctr" defTabSz="1096907">
              <a:defRPr/>
            </a:pPr>
            <a:r>
              <a:rPr lang="en-US" sz="2159">
                <a:solidFill>
                  <a:srgbClr val="FFFFFF"/>
                </a:solidFill>
                <a:latin typeface="Arial"/>
              </a:rPr>
              <a:t>But it starts with a change in talent ideology - mindset</a:t>
            </a:r>
            <a:endParaRPr lang="en-US" sz="2159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B4671-58BC-4051-A4F1-C6F5EF78E142}"/>
              </a:ext>
            </a:extLst>
          </p:cNvPr>
          <p:cNvSpPr txBox="1"/>
          <p:nvPr/>
        </p:nvSpPr>
        <p:spPr>
          <a:xfrm>
            <a:off x="6559971" y="1240933"/>
            <a:ext cx="754795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4"/>
            <a:r>
              <a:rPr lang="en-GB" sz="5760" b="1" dirty="0">
                <a:solidFill>
                  <a:prstClr val="black"/>
                </a:solidFill>
                <a:latin typeface="Montserrat" panose="00000500000000000000" pitchFamily="2" charset="0"/>
              </a:rPr>
              <a:t>How to change this narrative!</a:t>
            </a:r>
            <a:endParaRPr lang="en-NG" sz="576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D69F0-7BBD-4887-BB22-10646E027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r="27631"/>
          <a:stretch/>
        </p:blipFill>
        <p:spPr>
          <a:xfrm>
            <a:off x="0" y="1109969"/>
            <a:ext cx="6088865" cy="6439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EBF727-717C-4648-AF75-4107CB0D9365}"/>
              </a:ext>
            </a:extLst>
          </p:cNvPr>
          <p:cNvSpPr txBox="1"/>
          <p:nvPr/>
        </p:nvSpPr>
        <p:spPr>
          <a:xfrm>
            <a:off x="6770471" y="3966876"/>
            <a:ext cx="7547956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64"/>
            <a:r>
              <a:rPr lang="en-US" sz="288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Adopting Strategic Talent Management</a:t>
            </a:r>
          </a:p>
          <a:p>
            <a:pPr defTabSz="914364"/>
            <a:endParaRPr lang="en-US" sz="288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64"/>
            <a:endParaRPr lang="en-US" sz="288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64"/>
            <a:r>
              <a:rPr lang="en-US" sz="288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it starts with a change in talent ideology – mindset!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4A513-E213-4C81-BD1F-5AC322A3D00B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3998"/>
            <a:ext cx="14630400" cy="278036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E750781-BE77-37B1-6483-D6275B6AE693}"/>
              </a:ext>
            </a:extLst>
          </p:cNvPr>
          <p:cNvSpPr/>
          <p:nvPr/>
        </p:nvSpPr>
        <p:spPr>
          <a:xfrm>
            <a:off x="0" y="434531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2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723662"/>
            <a:ext cx="13095208" cy="1199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Strategic Talent Management Model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67477" y="2073593"/>
            <a:ext cx="13095208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align human capital with industrial strategy, firms must adopt an integrated management model that sits alongside their operational roadmap. The model rests on five interdependent pillars: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596" y="3130391"/>
            <a:ext cx="191810" cy="19181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7596" y="3409593"/>
            <a:ext cx="4241363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6" name="Text 3"/>
          <p:cNvSpPr/>
          <p:nvPr/>
        </p:nvSpPr>
        <p:spPr>
          <a:xfrm>
            <a:off x="767596" y="3551158"/>
            <a:ext cx="3553778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Forecast Capability Demand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67596" y="3962281"/>
            <a:ext cx="4241363" cy="90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mission-critical technical roles and project where shortages will emerge over a three to five year horizon.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4459" y="3130391"/>
            <a:ext cx="191810" cy="19181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194459" y="3409593"/>
            <a:ext cx="4241363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0" name="Text 6"/>
          <p:cNvSpPr/>
          <p:nvPr/>
        </p:nvSpPr>
        <p:spPr>
          <a:xfrm>
            <a:off x="5194459" y="3551158"/>
            <a:ext cx="2917388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Design Entry Pathways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194459" y="3962281"/>
            <a:ext cx="4241363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Construct intentional routes through which fresh talent enters the industrial ecosystem.</a:t>
            </a:r>
            <a:endParaRPr lang="en-US" sz="16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1322" y="3130391"/>
            <a:ext cx="191810" cy="19181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9621322" y="3409593"/>
            <a:ext cx="4241363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4" name="Text 9"/>
          <p:cNvSpPr/>
          <p:nvPr/>
        </p:nvSpPr>
        <p:spPr>
          <a:xfrm>
            <a:off x="9621322" y="3551158"/>
            <a:ext cx="4241363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Accelerate Structured Development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9621322" y="4262080"/>
            <a:ext cx="4241363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Replace ad-hoc training with formalised, milestone-driven progression.</a:t>
            </a:r>
            <a:endParaRPr lang="en-US" sz="16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596" y="5221367"/>
            <a:ext cx="191810" cy="191810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767596" y="5500568"/>
            <a:ext cx="6454735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8" name="Text 12"/>
          <p:cNvSpPr/>
          <p:nvPr/>
        </p:nvSpPr>
        <p:spPr>
          <a:xfrm>
            <a:off x="767596" y="5642134"/>
            <a:ext cx="5750719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Embed Performance and Productivity Metrics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767596" y="6053257"/>
            <a:ext cx="6454735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Align development with measurable output and industrial benchmarks.</a:t>
            </a:r>
            <a:endParaRPr lang="en-US" sz="16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07831" y="5221367"/>
            <a:ext cx="191810" cy="191810"/>
          </a:xfrm>
          <a:prstGeom prst="rect">
            <a:avLst/>
          </a:prstGeom>
        </p:spPr>
      </p:pic>
      <p:sp>
        <p:nvSpPr>
          <p:cNvPr id="21" name="Shape 14"/>
          <p:cNvSpPr/>
          <p:nvPr/>
        </p:nvSpPr>
        <p:spPr>
          <a:xfrm>
            <a:off x="7407831" y="5500568"/>
            <a:ext cx="645485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22" name="Text 15"/>
          <p:cNvSpPr/>
          <p:nvPr/>
        </p:nvSpPr>
        <p:spPr>
          <a:xfrm>
            <a:off x="7407831" y="5642134"/>
            <a:ext cx="4153733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Plan Succession and Localisation</a:t>
            </a:r>
            <a:endParaRPr lang="en-US" sz="1850" dirty="0"/>
          </a:p>
        </p:txBody>
      </p:sp>
      <p:sp>
        <p:nvSpPr>
          <p:cNvPr id="23" name="Text 16"/>
          <p:cNvSpPr/>
          <p:nvPr/>
        </p:nvSpPr>
        <p:spPr>
          <a:xfrm>
            <a:off x="7407831" y="6053257"/>
            <a:ext cx="6454854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technical independence is not incidental but planned.</a:t>
            </a:r>
            <a:endParaRPr lang="en-US" sz="1600" dirty="0"/>
          </a:p>
        </p:txBody>
      </p:sp>
      <p:sp>
        <p:nvSpPr>
          <p:cNvPr id="24" name="Shape 17"/>
          <p:cNvSpPr/>
          <p:nvPr/>
        </p:nvSpPr>
        <p:spPr>
          <a:xfrm>
            <a:off x="767596" y="6707743"/>
            <a:ext cx="13095208" cy="798076"/>
          </a:xfrm>
          <a:prstGeom prst="roundRect">
            <a:avLst>
              <a:gd name="adj" fmla="val 10099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9406" y="6992898"/>
            <a:ext cx="239792" cy="19181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1391007" y="6941106"/>
            <a:ext cx="12279987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Talent strategy must be embedded within industrial planning — not appended to it.</a:t>
            </a:r>
            <a:endParaRPr lang="en-US" sz="15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93C9EA-AECE-C24C-54A5-439EBBBBB860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882534"/>
            <a:ext cx="14630400" cy="27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58522"/>
            <a:ext cx="13042821" cy="1178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Three-Layer Sustainable Talent Pipeline Architecture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93790" y="2094905"/>
            <a:ext cx="13042821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robust pipeline is not linear. It is layered.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967514" y="2590562"/>
            <a:ext cx="2173724" cy="1367433"/>
          </a:xfrm>
          <a:prstGeom prst="roundRect">
            <a:avLst>
              <a:gd name="adj" fmla="val 5791"/>
            </a:avLst>
          </a:prstGeom>
          <a:solidFill>
            <a:srgbClr val="5FBAFF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800" y="3141702"/>
            <a:ext cx="265033" cy="26503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329714" y="2779038"/>
            <a:ext cx="452199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Layer One: Entry-Level Development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5329714" y="3181112"/>
            <a:ext cx="8318421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Graduate trainee programmes, structured apprenticeships, and technical bootcamps create the foundation.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235416" y="3948470"/>
            <a:ext cx="8507016" cy="11430"/>
          </a:xfrm>
          <a:prstGeom prst="roundRect">
            <a:avLst>
              <a:gd name="adj" fmla="val 692838"/>
            </a:avLst>
          </a:prstGeom>
          <a:solidFill>
            <a:srgbClr val="C0C1D7"/>
          </a:solidFill>
          <a:ln/>
        </p:spPr>
      </p:sp>
      <p:sp>
        <p:nvSpPr>
          <p:cNvPr id="9" name="Shape 6"/>
          <p:cNvSpPr/>
          <p:nvPr/>
        </p:nvSpPr>
        <p:spPr>
          <a:xfrm>
            <a:off x="1880592" y="4052173"/>
            <a:ext cx="4347567" cy="1367433"/>
          </a:xfrm>
          <a:prstGeom prst="roundRect">
            <a:avLst>
              <a:gd name="adj" fmla="val 5791"/>
            </a:avLst>
          </a:prstGeom>
          <a:solidFill>
            <a:srgbClr val="00327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1800" y="4603313"/>
            <a:ext cx="265033" cy="26503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416635" y="4240649"/>
            <a:ext cx="4775478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Layer Two: Mid-Level Skill Acceleration</a:t>
            </a:r>
            <a:endParaRPr lang="en-US" sz="1850" dirty="0"/>
          </a:p>
        </p:txBody>
      </p:sp>
      <p:sp>
        <p:nvSpPr>
          <p:cNvPr id="12" name="Text 8"/>
          <p:cNvSpPr/>
          <p:nvPr/>
        </p:nvSpPr>
        <p:spPr>
          <a:xfrm>
            <a:off x="6416635" y="4642723"/>
            <a:ext cx="7231499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Rotational exposure, certification pathways, and expatriate shadowing accelerate competence.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6322338" y="5410081"/>
            <a:ext cx="7420094" cy="11430"/>
          </a:xfrm>
          <a:prstGeom prst="roundRect">
            <a:avLst>
              <a:gd name="adj" fmla="val 692838"/>
            </a:avLst>
          </a:prstGeom>
          <a:solidFill>
            <a:srgbClr val="C0C1D7"/>
          </a:solidFill>
          <a:ln/>
        </p:spPr>
      </p:sp>
      <p:sp>
        <p:nvSpPr>
          <p:cNvPr id="14" name="Shape 10"/>
          <p:cNvSpPr/>
          <p:nvPr/>
        </p:nvSpPr>
        <p:spPr>
          <a:xfrm>
            <a:off x="793790" y="5513784"/>
            <a:ext cx="6521410" cy="1367433"/>
          </a:xfrm>
          <a:prstGeom prst="roundRect">
            <a:avLst>
              <a:gd name="adj" fmla="val 5791"/>
            </a:avLst>
          </a:prstGeom>
          <a:solidFill>
            <a:schemeClr val="accent5">
              <a:lumMod val="60000"/>
              <a:lumOff val="40000"/>
            </a:schemeClr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1919" y="6064925"/>
            <a:ext cx="265033" cy="26503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503676" y="5702260"/>
            <a:ext cx="6090047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Layer Three: Specialist and Leadership Continuity</a:t>
            </a:r>
            <a:endParaRPr lang="en-US" sz="1850" dirty="0"/>
          </a:p>
        </p:txBody>
      </p:sp>
      <p:sp>
        <p:nvSpPr>
          <p:cNvPr id="17" name="Text 12"/>
          <p:cNvSpPr/>
          <p:nvPr/>
        </p:nvSpPr>
        <p:spPr>
          <a:xfrm>
            <a:off x="7503676" y="6104334"/>
            <a:ext cx="6144458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Succession planning, knowledge documentation, and internal corporate academies preserve institutional memory.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793790" y="7082671"/>
            <a:ext cx="13042821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Pipelines must be multi-layered rather than linear to prevent hollow workforce structures — strong at the top, weak in the middle. </a:t>
            </a:r>
            <a:r>
              <a:rPr lang="en-US" sz="1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bench strength is engineered, not assumed.</a:t>
            </a: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CA490C-4CC3-54A2-8745-F6234E6478E4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860957"/>
            <a:ext cx="14630400" cy="27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729" y="622459"/>
            <a:ext cx="7920030" cy="913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b="1" dirty="0">
                <a:solidFill>
                  <a:srgbClr val="373B48"/>
                </a:solidFill>
                <a:latin typeface="Montserrat" panose="00000500000000000000" pitchFamily="2" charset="0"/>
                <a:ea typeface="Mona Sans Semi Bold" pitchFamily="34" charset="-122"/>
                <a:cs typeface="Mona Sans Semi Bold" pitchFamily="34" charset="-120"/>
              </a:rPr>
              <a:t>Intervention One: Industry-Led Curriculum Reform</a:t>
            </a:r>
            <a:endParaRPr lang="en-US" sz="3600" b="1" dirty="0">
              <a:latin typeface="Montserrat" panose="000005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87241" y="1677472"/>
            <a:ext cx="7569517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52586B"/>
                </a:solidFill>
                <a:latin typeface="Montserrat" panose="00000500000000000000" pitchFamily="2" charset="0"/>
                <a:ea typeface="Funnel Sans" pitchFamily="34" charset="-122"/>
                <a:cs typeface="Funnel Sans" pitchFamily="34" charset="-120"/>
              </a:rPr>
              <a:t>Manufacturers must co-own education.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7241" y="2059186"/>
            <a:ext cx="2193250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373B48"/>
                </a:solidFill>
                <a:latin typeface="Montserrat" panose="00000500000000000000" pitchFamily="2" charset="0"/>
                <a:ea typeface="Mona Sans Semi Bold" pitchFamily="34" charset="-122"/>
                <a:cs typeface="Mona Sans Semi Bold" pitchFamily="34" charset="-120"/>
              </a:rPr>
              <a:t>Actions: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87241" y="2474595"/>
            <a:ext cx="7569517" cy="1068824"/>
          </a:xfrm>
          <a:prstGeom prst="roundRect">
            <a:avLst>
              <a:gd name="adj" fmla="val 574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41070" y="2628424"/>
            <a:ext cx="438626" cy="438626"/>
          </a:xfrm>
          <a:prstGeom prst="roundRect">
            <a:avLst>
              <a:gd name="adj" fmla="val 20844833"/>
            </a:avLst>
          </a:prstGeom>
          <a:solidFill>
            <a:srgbClr val="373B48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680" y="2749034"/>
            <a:ext cx="197287" cy="19728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1070" y="3161228"/>
            <a:ext cx="4293751" cy="2283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52586B"/>
                </a:solidFill>
                <a:latin typeface="Montserrat" panose="00000500000000000000" pitchFamily="2" charset="0"/>
                <a:ea typeface="Mona Sans Semi Bold" pitchFamily="34" charset="-122"/>
                <a:cs typeface="Mona Sans Semi Bold" pitchFamily="34" charset="-120"/>
              </a:rPr>
              <a:t>Industry advisory boards in technical institutions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87241" y="3637598"/>
            <a:ext cx="7569517" cy="1068824"/>
          </a:xfrm>
          <a:prstGeom prst="roundRect">
            <a:avLst>
              <a:gd name="adj" fmla="val 574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941070" y="3791426"/>
            <a:ext cx="438626" cy="438626"/>
          </a:xfrm>
          <a:prstGeom prst="roundRect">
            <a:avLst>
              <a:gd name="adj" fmla="val 20844833"/>
            </a:avLst>
          </a:prstGeom>
          <a:solidFill>
            <a:srgbClr val="373B48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680" y="3912037"/>
            <a:ext cx="197287" cy="1972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41070" y="4324231"/>
            <a:ext cx="3042999" cy="2283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52586B"/>
                </a:solidFill>
                <a:latin typeface="Montserrat" panose="00000500000000000000" pitchFamily="2" charset="0"/>
                <a:ea typeface="Mona Sans Semi Bold" pitchFamily="34" charset="-122"/>
                <a:cs typeface="Mona Sans Semi Bold" pitchFamily="34" charset="-120"/>
              </a:rPr>
              <a:t>Mandatory industrial attachments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787241" y="4800600"/>
            <a:ext cx="7569517" cy="1297186"/>
          </a:xfrm>
          <a:prstGeom prst="roundRect">
            <a:avLst>
              <a:gd name="adj" fmla="val 4734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941070" y="4954429"/>
            <a:ext cx="438626" cy="438626"/>
          </a:xfrm>
          <a:prstGeom prst="roundRect">
            <a:avLst>
              <a:gd name="adj" fmla="val 20844833"/>
            </a:avLst>
          </a:prstGeom>
          <a:solidFill>
            <a:srgbClr val="373B48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680" y="5075039"/>
            <a:ext cx="197287" cy="197287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41070" y="5487233"/>
            <a:ext cx="7261860" cy="45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52586B"/>
                </a:solidFill>
                <a:latin typeface="Montserrat" panose="00000500000000000000" pitchFamily="2" charset="0"/>
                <a:ea typeface="Mona Sans Semi Bold" pitchFamily="34" charset="-122"/>
                <a:cs typeface="Mona Sans Semi Bold" pitchFamily="34" charset="-120"/>
              </a:rPr>
              <a:t>Co-designed modules (automation, mechatronics, lean manufacturing, quality systems)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787241" y="6191964"/>
            <a:ext cx="7569517" cy="1068824"/>
          </a:xfrm>
          <a:prstGeom prst="roundRect">
            <a:avLst>
              <a:gd name="adj" fmla="val 574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19" name="Shape 13"/>
          <p:cNvSpPr/>
          <p:nvPr/>
        </p:nvSpPr>
        <p:spPr>
          <a:xfrm>
            <a:off x="941070" y="6345793"/>
            <a:ext cx="438626" cy="438626"/>
          </a:xfrm>
          <a:prstGeom prst="roundRect">
            <a:avLst>
              <a:gd name="adj" fmla="val 20844833"/>
            </a:avLst>
          </a:prstGeom>
          <a:solidFill>
            <a:srgbClr val="373B48"/>
          </a:solidFill>
          <a:ln/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680" y="6466403"/>
            <a:ext cx="197287" cy="197287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941070" y="6878598"/>
            <a:ext cx="2661642" cy="2283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52586B"/>
                </a:solidFill>
                <a:latin typeface="Montserrat" panose="00000500000000000000" pitchFamily="2" charset="0"/>
                <a:ea typeface="Mona Sans Semi Bold" pitchFamily="34" charset="-122"/>
                <a:cs typeface="Mona Sans Semi Bold" pitchFamily="34" charset="-120"/>
              </a:rPr>
              <a:t>Faculty immersion in factories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2" name="Text 15"/>
          <p:cNvSpPr/>
          <p:nvPr/>
        </p:nvSpPr>
        <p:spPr>
          <a:xfrm>
            <a:off x="787241" y="7366754"/>
            <a:ext cx="7569517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52586B"/>
                </a:solidFill>
                <a:latin typeface="Montserrat" panose="00000500000000000000" pitchFamily="2" charset="0"/>
                <a:ea typeface="Funnel Sans" pitchFamily="34" charset="-122"/>
                <a:cs typeface="Funnel Sans" pitchFamily="34" charset="-120"/>
              </a:rPr>
              <a:t>Private sector cannot be a passive consumer of talent.</a:t>
            </a:r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384" y="560546"/>
            <a:ext cx="7575233" cy="122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Intervention Two: Industry-Led Apprenticeships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784384" y="2076807"/>
            <a:ext cx="7575233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West Africa must transition from internship culture to capability engineering. Industry-led apprenticeship systems require: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84384" y="3092768"/>
            <a:ext cx="3145631" cy="2697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Industry-defined competency standards</a:t>
            </a:r>
            <a:endParaRPr lang="en-US" sz="1600" dirty="0"/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Paid, structured apprenticeship contracts</a:t>
            </a:r>
            <a:endParaRPr lang="en-US" sz="1600" dirty="0"/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Measurable performance benchmarks</a:t>
            </a:r>
            <a:endParaRPr lang="en-US" sz="1600" dirty="0"/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Formal certification tied to productivity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274820" y="2918460"/>
            <a:ext cx="4233505" cy="3393996"/>
          </a:xfrm>
          <a:prstGeom prst="roundRect">
            <a:avLst>
              <a:gd name="adj" fmla="val 4160"/>
            </a:avLst>
          </a:prstGeom>
          <a:solidFill>
            <a:srgbClr val="003271"/>
          </a:solidFill>
          <a:ln/>
        </p:spPr>
      </p:sp>
      <p:sp>
        <p:nvSpPr>
          <p:cNvPr id="7" name="Text 4"/>
          <p:cNvSpPr/>
          <p:nvPr/>
        </p:nvSpPr>
        <p:spPr>
          <a:xfrm>
            <a:off x="4470916" y="3112175"/>
            <a:ext cx="3841313" cy="612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 Structured Three-Year Design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4470916" y="3918585"/>
            <a:ext cx="3841313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Year One</a:t>
            </a: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Foundational mechanical and electrical competence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470916" y="4716542"/>
            <a:ext cx="3841313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Year Two</a:t>
            </a: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Independent task execution under structured evaluation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470916" y="5514499"/>
            <a:ext cx="3841313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Year Three</a:t>
            </a: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Certification assessment and formal role transition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84384" y="6530459"/>
            <a:ext cx="7575233" cy="1138595"/>
          </a:xfrm>
          <a:prstGeom prst="roundRect">
            <a:avLst>
              <a:gd name="adj" fmla="val 7234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80" y="6824782"/>
            <a:ext cx="245031" cy="19609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421606" y="6773108"/>
            <a:ext cx="6741914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Apprenticeship must be an industrial system, not a corporate afterthought.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479851-B69C-5D01-8D6C-0B2AE042E06C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46827"/>
            <a:ext cx="14630400" cy="278036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789851-421A-ACC7-73DC-9F0E8AAF0A3D}"/>
              </a:ext>
            </a:extLst>
          </p:cNvPr>
          <p:cNvSpPr/>
          <p:nvPr/>
        </p:nvSpPr>
        <p:spPr>
          <a:xfrm>
            <a:off x="0" y="20575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2922-2749-7A9D-4305-4A8A850D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BA76ACD-6FBF-D69F-2489-FD805930CFC4}"/>
              </a:ext>
            </a:extLst>
          </p:cNvPr>
          <p:cNvSpPr/>
          <p:nvPr/>
        </p:nvSpPr>
        <p:spPr>
          <a:xfrm>
            <a:off x="423082" y="560546"/>
            <a:ext cx="13170088" cy="122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Case Study – Germany’s Dual Vocational System</a:t>
            </a:r>
            <a:endParaRPr lang="en-US" sz="38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8D5F740-CBDD-892B-7276-9F00658ABD2D}"/>
              </a:ext>
            </a:extLst>
          </p:cNvPr>
          <p:cNvSpPr/>
          <p:nvPr/>
        </p:nvSpPr>
        <p:spPr>
          <a:xfrm>
            <a:off x="423082" y="5267791"/>
            <a:ext cx="12814989" cy="2857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Germany’s Dual Vocational Education and Training (VET) system integrates classroom learning with structured workplace apprenticeships.</a:t>
            </a:r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endParaRPr lang="en-US" sz="2000" dirty="0">
              <a:solidFill>
                <a:srgbClr val="272525"/>
              </a:solidFill>
              <a:latin typeface="Montserrat" panose="00000500000000000000" pitchFamily="2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Students typically join after secondary school and train simultaneously in vocational schools (theory) and partner companies (practical skills).</a:t>
            </a:r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endParaRPr lang="en-US" sz="2000" dirty="0">
              <a:solidFill>
                <a:srgbClr val="272525"/>
              </a:solidFill>
              <a:latin typeface="Montserrat" panose="00000500000000000000" pitchFamily="2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Apprentices spend about 3–4 days in companies and 1–2 days in school weekly for 2–3.5 years.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8530ED-57F8-041B-F296-AAC912BCE43E}"/>
              </a:ext>
              <a:ext uri="{AA13E76D-7DFD-4834-9E81-BA62D4488C1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6827"/>
            <a:ext cx="14630400" cy="278036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61CC39-C402-00DF-BB2A-D6CB6E0C6A0E}"/>
              </a:ext>
            </a:extLst>
          </p:cNvPr>
          <p:cNvSpPr/>
          <p:nvPr/>
        </p:nvSpPr>
        <p:spPr>
          <a:xfrm>
            <a:off x="0" y="20575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6184FB-5129-187B-E071-C69DA1030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07" y="1465694"/>
            <a:ext cx="7936536" cy="33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40947-EE79-68DF-CD5A-E7D3289E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21841D10-529A-B6D4-0E7C-AB33771BB252}"/>
              </a:ext>
            </a:extLst>
          </p:cNvPr>
          <p:cNvSpPr/>
          <p:nvPr/>
        </p:nvSpPr>
        <p:spPr>
          <a:xfrm>
            <a:off x="423082" y="560546"/>
            <a:ext cx="13170088" cy="122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Case Study – Germany’s Dual Vocational System</a:t>
            </a:r>
            <a:endParaRPr lang="en-US" sz="38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C4DA541-B2C3-95CC-E68B-9DE497B410A3}"/>
              </a:ext>
            </a:extLst>
          </p:cNvPr>
          <p:cNvSpPr/>
          <p:nvPr/>
        </p:nvSpPr>
        <p:spPr>
          <a:xfrm>
            <a:off x="316381" y="2309723"/>
            <a:ext cx="7612969" cy="2557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</a:rPr>
              <a:t>Programmes</a:t>
            </a:r>
            <a:r>
              <a:rPr lang="en-US" sz="2000" dirty="0">
                <a:latin typeface="Montserrat" panose="00000500000000000000" pitchFamily="2" charset="0"/>
              </a:rPr>
              <a:t> are industry-driven, apprentices are paid during training, and graduates receive nationally </a:t>
            </a:r>
            <a:r>
              <a:rPr lang="en-US" sz="2000" dirty="0" err="1">
                <a:latin typeface="Montserrat" panose="00000500000000000000" pitchFamily="2" charset="0"/>
              </a:rPr>
              <a:t>recognised</a:t>
            </a:r>
            <a:r>
              <a:rPr lang="en-US" sz="2000" dirty="0">
                <a:latin typeface="Montserrat" panose="00000500000000000000" pitchFamily="2" charset="0"/>
              </a:rPr>
              <a:t> certifications.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anose="00000500000000000000" pitchFamily="2" charset="0"/>
              </a:rPr>
              <a:t>Over 430,000 companies participate, helping Germany maintain one of Europe’s lowest youth unemployment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anose="00000500000000000000" pitchFamily="2" charset="0"/>
              </a:rPr>
              <a:t>The system demonstrates that strong industrial capability is built through structured talent development pathways.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03061D-2E83-FA2E-A969-93C8CE4880D7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6827"/>
            <a:ext cx="14630400" cy="278036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0FC66C-7528-B4AD-C642-FAA7ACE93A80}"/>
              </a:ext>
            </a:extLst>
          </p:cNvPr>
          <p:cNvSpPr/>
          <p:nvPr/>
        </p:nvSpPr>
        <p:spPr>
          <a:xfrm>
            <a:off x="0" y="20575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51FDA-D3E1-A3A3-EE20-4A7DB08FA5A3}"/>
              </a:ext>
            </a:extLst>
          </p:cNvPr>
          <p:cNvSpPr txBox="1"/>
          <p:nvPr/>
        </p:nvSpPr>
        <p:spPr>
          <a:xfrm>
            <a:off x="545912" y="1654144"/>
            <a:ext cx="229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Impact:</a:t>
            </a:r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D28A2-6F46-9FD5-E533-CF2934AD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42" y="2000375"/>
            <a:ext cx="6135677" cy="4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8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0109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Intervention Three: Graduate Industrial Acceleration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50709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 18–24 month structured industrial acceleration programme reduces time-to-productivity and supervisory dependency.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93790" y="3047881"/>
            <a:ext cx="6422231" cy="1515785"/>
          </a:xfrm>
          <a:prstGeom prst="roundRect">
            <a:avLst>
              <a:gd name="adj" fmla="val 549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99768" y="325385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003271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479" y="3417451"/>
            <a:ext cx="267891" cy="26789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9768" y="4047530"/>
            <a:ext cx="42742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Cross-Functional Plant Rotations</a:t>
            </a:r>
            <a:endParaRPr lang="en-US" sz="1950" dirty="0"/>
          </a:p>
        </p:txBody>
      </p:sp>
      <p:sp>
        <p:nvSpPr>
          <p:cNvPr id="8" name="Shape 5"/>
          <p:cNvSpPr/>
          <p:nvPr/>
        </p:nvSpPr>
        <p:spPr>
          <a:xfrm>
            <a:off x="7414379" y="3047881"/>
            <a:ext cx="6422231" cy="1515785"/>
          </a:xfrm>
          <a:prstGeom prst="roundRect">
            <a:avLst>
              <a:gd name="adj" fmla="val 549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620357" y="325385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003271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4068" y="3417451"/>
            <a:ext cx="267891" cy="2678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20357" y="4047530"/>
            <a:ext cx="381166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Technical Mastery Milestones</a:t>
            </a:r>
            <a:endParaRPr lang="en-US" sz="1950" dirty="0"/>
          </a:p>
        </p:txBody>
      </p:sp>
      <p:sp>
        <p:nvSpPr>
          <p:cNvPr id="12" name="Shape 8"/>
          <p:cNvSpPr/>
          <p:nvPr/>
        </p:nvSpPr>
        <p:spPr>
          <a:xfrm>
            <a:off x="793790" y="4762024"/>
            <a:ext cx="6422231" cy="1515785"/>
          </a:xfrm>
          <a:prstGeom prst="roundRect">
            <a:avLst>
              <a:gd name="adj" fmla="val 549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999768" y="496800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003271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3479" y="5131594"/>
            <a:ext cx="267891" cy="26789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99768" y="5761673"/>
            <a:ext cx="455937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Supervisor Readiness Assessments</a:t>
            </a:r>
            <a:endParaRPr lang="en-US" sz="1950" dirty="0"/>
          </a:p>
        </p:txBody>
      </p:sp>
      <p:sp>
        <p:nvSpPr>
          <p:cNvPr id="16" name="Shape 11"/>
          <p:cNvSpPr/>
          <p:nvPr/>
        </p:nvSpPr>
        <p:spPr>
          <a:xfrm>
            <a:off x="7414379" y="4762024"/>
            <a:ext cx="6422231" cy="1515785"/>
          </a:xfrm>
          <a:prstGeom prst="roundRect">
            <a:avLst>
              <a:gd name="adj" fmla="val 5499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7620357" y="496800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003271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4068" y="5131594"/>
            <a:ext cx="267891" cy="26789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7620357" y="5761673"/>
            <a:ext cx="487953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Embedded Leadership Fundamentals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93790" y="6501051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objective is not exposure alone — it is </a:t>
            </a:r>
            <a:r>
              <a:rPr lang="en-US" sz="1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accelerated independence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793790" y="704183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acceleration shortens the gap between academic qualification and operational competence.</a:t>
            </a:r>
            <a:endParaRPr lang="en-US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CF23A3-AA6A-196F-2B00-E7B295E4E91D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870198"/>
            <a:ext cx="14630400" cy="278036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54C397-E255-FCD0-4D4D-F1D69555A98D}"/>
              </a:ext>
            </a:extLst>
          </p:cNvPr>
          <p:cNvSpPr/>
          <p:nvPr/>
        </p:nvSpPr>
        <p:spPr>
          <a:xfrm>
            <a:off x="0" y="235054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6411"/>
            <a:ext cx="7556421" cy="1054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Intervention Four: Capability Transfer Architecture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805220" y="1686329"/>
            <a:ext cx="75564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Localisation must shift from aspiration to architecture. An effective</a:t>
            </a:r>
          </a:p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transfer system includes: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93790" y="2284214"/>
            <a:ext cx="7556421" cy="982028"/>
          </a:xfrm>
          <a:prstGeom prst="roundRect">
            <a:avLst>
              <a:gd name="adj" fmla="val 11174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70930" y="2284214"/>
            <a:ext cx="91440" cy="982028"/>
          </a:xfrm>
          <a:prstGeom prst="roundRect">
            <a:avLst>
              <a:gd name="adj" fmla="val 77488"/>
            </a:avLst>
          </a:prstGeom>
          <a:solidFill>
            <a:srgbClr val="4950BC"/>
          </a:solidFill>
          <a:ln/>
        </p:spPr>
      </p:sp>
      <p:sp>
        <p:nvSpPr>
          <p:cNvPr id="7" name="Text 4"/>
          <p:cNvSpPr/>
          <p:nvPr/>
        </p:nvSpPr>
        <p:spPr>
          <a:xfrm>
            <a:off x="1053822" y="2475667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Shadow Pairing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053822" y="2825115"/>
            <a:ext cx="7104936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Deliberate matching of local talent with expatriate specialists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93790" y="3409593"/>
            <a:ext cx="7556421" cy="982028"/>
          </a:xfrm>
          <a:prstGeom prst="roundRect">
            <a:avLst>
              <a:gd name="adj" fmla="val 11174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70930" y="3409593"/>
            <a:ext cx="91440" cy="982028"/>
          </a:xfrm>
          <a:prstGeom prst="roundRect">
            <a:avLst>
              <a:gd name="adj" fmla="val 77488"/>
            </a:avLst>
          </a:prstGeom>
          <a:solidFill>
            <a:srgbClr val="4950BC"/>
          </a:solidFill>
          <a:ln/>
        </p:spPr>
      </p:sp>
      <p:sp>
        <p:nvSpPr>
          <p:cNvPr id="11" name="Text 8"/>
          <p:cNvSpPr/>
          <p:nvPr/>
        </p:nvSpPr>
        <p:spPr>
          <a:xfrm>
            <a:off x="1053822" y="3601045"/>
            <a:ext cx="2128361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Defined Milestones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1053822" y="3950494"/>
            <a:ext cx="7104936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Time-bound technical transfer objectives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93790" y="4534972"/>
            <a:ext cx="7556421" cy="982028"/>
          </a:xfrm>
          <a:prstGeom prst="roundRect">
            <a:avLst>
              <a:gd name="adj" fmla="val 11174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70930" y="4534972"/>
            <a:ext cx="91440" cy="982028"/>
          </a:xfrm>
          <a:prstGeom prst="roundRect">
            <a:avLst>
              <a:gd name="adj" fmla="val 77488"/>
            </a:avLst>
          </a:prstGeom>
          <a:solidFill>
            <a:srgbClr val="4950BC"/>
          </a:solidFill>
          <a:ln/>
        </p:spPr>
      </p:sp>
      <p:sp>
        <p:nvSpPr>
          <p:cNvPr id="15" name="Text 12"/>
          <p:cNvSpPr/>
          <p:nvPr/>
        </p:nvSpPr>
        <p:spPr>
          <a:xfrm>
            <a:off x="1053822" y="4726424"/>
            <a:ext cx="224718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Technical Playbooks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1053822" y="5075873"/>
            <a:ext cx="7104936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Codified documentation of tacit expertise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93790" y="5660350"/>
            <a:ext cx="7556421" cy="982028"/>
          </a:xfrm>
          <a:prstGeom prst="roundRect">
            <a:avLst>
              <a:gd name="adj" fmla="val 11174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770930" y="5660350"/>
            <a:ext cx="91440" cy="982028"/>
          </a:xfrm>
          <a:prstGeom prst="roundRect">
            <a:avLst>
              <a:gd name="adj" fmla="val 77488"/>
            </a:avLst>
          </a:prstGeom>
          <a:solidFill>
            <a:srgbClr val="4950BC"/>
          </a:solidFill>
          <a:ln/>
        </p:spPr>
      </p:sp>
      <p:sp>
        <p:nvSpPr>
          <p:cNvPr id="19" name="Text 16"/>
          <p:cNvSpPr/>
          <p:nvPr/>
        </p:nvSpPr>
        <p:spPr>
          <a:xfrm>
            <a:off x="1053822" y="5851803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Exit-Linked KPIs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1053822" y="6201251"/>
            <a:ext cx="7104936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Localisation embedded into expatriate contracts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046798" y="6964799"/>
            <a:ext cx="7303413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knowledge transfer is not measured, it does not occur. Industrial independence must be engineered through formal systems.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793790" y="6803588"/>
            <a:ext cx="22860" cy="821769"/>
          </a:xfrm>
          <a:prstGeom prst="rect">
            <a:avLst/>
          </a:prstGeom>
          <a:solidFill>
            <a:srgbClr val="4950BC"/>
          </a:solidFill>
          <a:ln/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88BA72-25B3-CF25-83BE-62F5515C56F6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5528"/>
            <a:ext cx="14630400" cy="27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B7FFA5-8151-6D35-5DEE-D6A4D6F5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ctr">
              <a:defRPr sz="144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defTabSz="1462594">
              <a:buClr>
                <a:srgbClr val="000000"/>
              </a:buClr>
              <a:defRPr/>
            </a:pPr>
            <a:fld id="{96E69268-9C8B-4EBF-A9EE-DC5DC2D48DC3}" type="slidenum">
              <a:rPr lang="en-US" kern="0">
                <a:solidFill>
                  <a:srgbClr val="FFFFFF"/>
                </a:solidFill>
                <a:sym typeface="Arial"/>
              </a:rPr>
              <a:pPr defTabSz="1462594">
                <a:buClr>
                  <a:srgbClr val="000000"/>
                </a:buClr>
                <a:defRPr/>
              </a:pPr>
              <a:t>3</a:t>
            </a:fld>
            <a:endParaRPr lang="en-US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2457D-D46B-4C95-F36C-FA58E89A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2872"/>
            <a:ext cx="14630400" cy="278036"/>
          </a:xfrm>
          <a:prstGeom prst="rect">
            <a:avLst/>
          </a:prstGeom>
        </p:spPr>
      </p:pic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D3ECF46B-603D-3714-7610-A2DDE9CB1A63}"/>
              </a:ext>
            </a:extLst>
          </p:cNvPr>
          <p:cNvSpPr txBox="1">
            <a:spLocks/>
          </p:cNvSpPr>
          <p:nvPr/>
        </p:nvSpPr>
        <p:spPr>
          <a:xfrm>
            <a:off x="4025534" y="1124401"/>
            <a:ext cx="7226640" cy="9950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52">
              <a:defRPr/>
            </a:pPr>
            <a:r>
              <a:rPr lang="en-US" sz="5280" b="1" dirty="0">
                <a:solidFill>
                  <a:prstClr val="black"/>
                </a:solidFill>
                <a:latin typeface="Montserrat" panose="00000500000000000000" pitchFamily="2" charset="0"/>
              </a:rPr>
              <a:t>Workforce Group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44772B-D7FD-0834-3D7D-4CD5F74CF638}"/>
              </a:ext>
            </a:extLst>
          </p:cNvPr>
          <p:cNvGrpSpPr/>
          <p:nvPr/>
        </p:nvGrpSpPr>
        <p:grpSpPr>
          <a:xfrm>
            <a:off x="1867899" y="2813000"/>
            <a:ext cx="11661397" cy="2980737"/>
            <a:chOff x="1864570" y="2549623"/>
            <a:chExt cx="4650334" cy="1238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B496B3-25F2-B7E7-7EE3-FEDA737E696A}"/>
                </a:ext>
              </a:extLst>
            </p:cNvPr>
            <p:cNvGrpSpPr/>
            <p:nvPr/>
          </p:nvGrpSpPr>
          <p:grpSpPr>
            <a:xfrm>
              <a:off x="3291085" y="2753000"/>
              <a:ext cx="1858321" cy="335670"/>
              <a:chOff x="3291085" y="2753000"/>
              <a:chExt cx="1858321" cy="335670"/>
            </a:xfrm>
          </p:grpSpPr>
          <p:sp>
            <p:nvSpPr>
              <p:cNvPr id="35" name="Текст 4">
                <a:extLst>
                  <a:ext uri="{FF2B5EF4-FFF2-40B4-BE49-F238E27FC236}">
                    <a16:creationId xmlns:a16="http://schemas.microsoft.com/office/drawing/2014/main" id="{77C5A8BB-F2E8-69DB-6EED-78E1FDBF1B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1085" y="2773994"/>
                <a:ext cx="297776" cy="31467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lvl1pPr marL="277120" indent="-27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1462747">
                  <a:buNone/>
                  <a:defRPr/>
                </a:pPr>
                <a:r>
                  <a:rPr lang="en-US" sz="432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  <p:sp>
            <p:nvSpPr>
              <p:cNvPr id="36" name="Текст 4">
                <a:extLst>
                  <a:ext uri="{FF2B5EF4-FFF2-40B4-BE49-F238E27FC236}">
                    <a16:creationId xmlns:a16="http://schemas.microsoft.com/office/drawing/2014/main" id="{3A7A922A-6A6D-D769-27CC-AEB97DEDFC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1630" y="2753000"/>
                <a:ext cx="297776" cy="3146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lvl1pPr marL="277120" indent="-27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1462747">
                  <a:buNone/>
                  <a:defRPr/>
                </a:pPr>
                <a:r>
                  <a:rPr lang="en-US" sz="4320" b="1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150D950-D01A-4FC9-87A5-1FA035DB2B12}"/>
                </a:ext>
              </a:extLst>
            </p:cNvPr>
            <p:cNvGrpSpPr/>
            <p:nvPr/>
          </p:nvGrpSpPr>
          <p:grpSpPr>
            <a:xfrm>
              <a:off x="1864570" y="2576519"/>
              <a:ext cx="1557239" cy="1183957"/>
              <a:chOff x="1864570" y="2576519"/>
              <a:chExt cx="1557239" cy="1183957"/>
            </a:xfrm>
          </p:grpSpPr>
          <p:sp>
            <p:nvSpPr>
              <p:cNvPr id="33" name="Текст 4">
                <a:extLst>
                  <a:ext uri="{FF2B5EF4-FFF2-40B4-BE49-F238E27FC236}">
                    <a16:creationId xmlns:a16="http://schemas.microsoft.com/office/drawing/2014/main" id="{ED19AF39-7404-3DDC-0BBE-3C1DA67F75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4570" y="3445800"/>
                <a:ext cx="1557239" cy="31467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lvl1pPr marL="277120" indent="-27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462747">
                  <a:buNone/>
                  <a:defRPr/>
                </a:pPr>
                <a:r>
                  <a:rPr lang="en-US" sz="432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Your Business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49BCE15-3D87-4FBA-824F-26816144C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3322" y="2576519"/>
                <a:ext cx="584668" cy="58466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2769646-942E-8624-78ED-E5866FF03F6A}"/>
                </a:ext>
              </a:extLst>
            </p:cNvPr>
            <p:cNvGrpSpPr/>
            <p:nvPr/>
          </p:nvGrpSpPr>
          <p:grpSpPr>
            <a:xfrm>
              <a:off x="3446106" y="2549623"/>
              <a:ext cx="1557239" cy="1231847"/>
              <a:chOff x="3446106" y="2549623"/>
              <a:chExt cx="1557239" cy="1231847"/>
            </a:xfrm>
          </p:grpSpPr>
          <p:sp>
            <p:nvSpPr>
              <p:cNvPr id="29" name="Текст 4">
                <a:extLst>
                  <a:ext uri="{FF2B5EF4-FFF2-40B4-BE49-F238E27FC236}">
                    <a16:creationId xmlns:a16="http://schemas.microsoft.com/office/drawing/2014/main" id="{6C0A2C78-5DD8-35A0-D565-29033DBBD4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6106" y="3466794"/>
                <a:ext cx="1557239" cy="31467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lvl1pPr marL="277120" indent="-27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462747">
                  <a:buNone/>
                  <a:defRPr/>
                </a:pPr>
                <a:r>
                  <a:rPr lang="en-US" sz="432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Your People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1C8F4FB-DA6F-1EE0-0CDB-A4E962351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9860" y="2549623"/>
                <a:ext cx="667476" cy="667476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AAB89E-7A83-5468-1C10-BB196396333B}"/>
                </a:ext>
              </a:extLst>
            </p:cNvPr>
            <p:cNvGrpSpPr/>
            <p:nvPr/>
          </p:nvGrpSpPr>
          <p:grpSpPr>
            <a:xfrm>
              <a:off x="4957665" y="2557047"/>
              <a:ext cx="1557239" cy="1231422"/>
              <a:chOff x="4957665" y="2557047"/>
              <a:chExt cx="1557239" cy="1231422"/>
            </a:xfrm>
          </p:grpSpPr>
          <p:sp>
            <p:nvSpPr>
              <p:cNvPr id="26" name="Текст 4">
                <a:extLst>
                  <a:ext uri="{FF2B5EF4-FFF2-40B4-BE49-F238E27FC236}">
                    <a16:creationId xmlns:a16="http://schemas.microsoft.com/office/drawing/2014/main" id="{D6B1D4EB-C6D8-E88C-3C42-468A2C060B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7665" y="3473793"/>
                <a:ext cx="1557239" cy="31467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lvl1pPr marL="277120" indent="-27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462747">
                  <a:buNone/>
                  <a:defRPr/>
                </a:pPr>
                <a:r>
                  <a:rPr lang="en-US" sz="432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Our Focus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3B74DC2-5FDD-1949-3D17-A9422A1A4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243" y="2557047"/>
                <a:ext cx="679605" cy="679605"/>
              </a:xfrm>
              <a:prstGeom prst="rect">
                <a:avLst/>
              </a:prstGeom>
            </p:spPr>
          </p:pic>
        </p:grpSp>
      </p:grpSp>
      <p:sp>
        <p:nvSpPr>
          <p:cNvPr id="37" name="Текст 4">
            <a:extLst>
              <a:ext uri="{FF2B5EF4-FFF2-40B4-BE49-F238E27FC236}">
                <a16:creationId xmlns:a16="http://schemas.microsoft.com/office/drawing/2014/main" id="{3B6DBF2C-54E6-0744-6816-DB5B196759E7}"/>
              </a:ext>
            </a:extLst>
          </p:cNvPr>
          <p:cNvSpPr txBox="1">
            <a:spLocks/>
          </p:cNvSpPr>
          <p:nvPr/>
        </p:nvSpPr>
        <p:spPr>
          <a:xfrm>
            <a:off x="4440368" y="6765349"/>
            <a:ext cx="5749669" cy="5355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77120" indent="-27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62747">
              <a:buNone/>
              <a:defRPr/>
            </a:pPr>
            <a:r>
              <a:rPr lang="en-US" sz="288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…we go beyond, we try hardest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5DEB2-D0EF-D2B7-EA57-75AF80FEF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723" y="138693"/>
            <a:ext cx="1599146" cy="5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54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8804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Intervention Five: Managed Outsourcing as Capability Infrastructure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49579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Outsourcing, when strategically designed, becomes a talent engine.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50915" y="4036576"/>
            <a:ext cx="6565106" cy="2334220"/>
          </a:xfrm>
          <a:prstGeom prst="roundRect">
            <a:avLst>
              <a:gd name="adj" fmla="val 6122"/>
            </a:avLst>
          </a:prstGeom>
          <a:solidFill>
            <a:srgbClr val="003271"/>
          </a:solidFill>
          <a:ln/>
        </p:spPr>
      </p:sp>
      <p:sp>
        <p:nvSpPr>
          <p:cNvPr id="5" name="Text 3"/>
          <p:cNvSpPr/>
          <p:nvPr/>
        </p:nvSpPr>
        <p:spPr>
          <a:xfrm>
            <a:off x="849273" y="4234934"/>
            <a:ext cx="407003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Managed Outsourcing Enables: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849273" y="4743450"/>
            <a:ext cx="6168390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Pooled technical talent across facilities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Standardised technical assessments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Centralised learning systems</a:t>
            </a:r>
            <a:endParaRPr lang="en-US" sz="155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Accelerated deployment readiness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564874" y="423493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Strategic Shift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564874" y="4743450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Rather than replacing capability, it builds scalable capability across the ecosystem.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5557123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transforms outsourcing from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management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into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capability infrastructure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807E78-7370-645F-FFBD-28C534759940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6269"/>
            <a:ext cx="14630400" cy="278036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0E93E7-A4EF-178A-183B-35ADE044DBBE}"/>
              </a:ext>
            </a:extLst>
          </p:cNvPr>
          <p:cNvSpPr/>
          <p:nvPr/>
        </p:nvSpPr>
        <p:spPr>
          <a:xfrm>
            <a:off x="0" y="187977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3645"/>
            <a:ext cx="1211663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Intervention Six: Regional Skills Collaboration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56055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growth across ECOWAS requires regional workforce alignment.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101340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7930" y="3101340"/>
            <a:ext cx="503205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Cross-Border Certification Recognition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537930" y="3530560"/>
            <a:ext cx="565320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Cross-border recognition of technical certifications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9144" y="3101340"/>
            <a:ext cx="496133" cy="4961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3285" y="3101340"/>
            <a:ext cx="428208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Harmonised Technical Standards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8183285" y="3530560"/>
            <a:ext cx="56533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Harmonised technical standards across the region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790" y="4244935"/>
            <a:ext cx="496133" cy="4961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37930" y="4244935"/>
            <a:ext cx="401526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Shared Regional Training Hubs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1537930" y="4674156"/>
            <a:ext cx="565320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Shared regional training hubs for industrial skills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9144" y="4244935"/>
            <a:ext cx="496133" cy="49613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183285" y="4244935"/>
            <a:ext cx="565332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Industry Association-Driven Skills Frameworks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8183285" y="4984313"/>
            <a:ext cx="56533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Industry association-driven skills frameworks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793790" y="5525095"/>
            <a:ext cx="13042821" cy="1160740"/>
          </a:xfrm>
          <a:prstGeom prst="roundRect">
            <a:avLst>
              <a:gd name="adj" fmla="val 7182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48" y="5827990"/>
            <a:ext cx="248007" cy="19835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438513" y="5772983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Regional manufacturing integration requires regional talent mobility. Without harmonised standards, regional trade integration remains incomplete.</a:t>
            </a: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6A1186-AD0D-AB7F-366D-28F670E068CB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868910"/>
            <a:ext cx="14630400" cy="278036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9BB6CA-6F9C-42AB-657C-2B38A4781E2C}"/>
              </a:ext>
            </a:extLst>
          </p:cNvPr>
          <p:cNvSpPr/>
          <p:nvPr/>
        </p:nvSpPr>
        <p:spPr>
          <a:xfrm>
            <a:off x="0" y="82654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21048"/>
            <a:ext cx="1255180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Enabling Ecosystem: Policy and Partnership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737961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policy without workforce policy is incomplete.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50915" y="3278743"/>
            <a:ext cx="6565106" cy="3229689"/>
          </a:xfrm>
          <a:prstGeom prst="roundRect">
            <a:avLst>
              <a:gd name="adj" fmla="val 4425"/>
            </a:avLst>
          </a:prstGeom>
          <a:solidFill>
            <a:srgbClr val="003271"/>
          </a:solidFill>
          <a:ln/>
        </p:spPr>
      </p:sp>
      <p:sp>
        <p:nvSpPr>
          <p:cNvPr id="5" name="Text 3"/>
          <p:cNvSpPr/>
          <p:nvPr/>
        </p:nvSpPr>
        <p:spPr>
          <a:xfrm>
            <a:off x="849273" y="3477101"/>
            <a:ext cx="253888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Governments Must: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849273" y="3985617"/>
            <a:ext cx="6168390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Incentivise structured training investment through tax credits</a:t>
            </a:r>
            <a:endParaRPr lang="en-US" sz="16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Align curriculum output with industrial demand</a:t>
            </a:r>
            <a:endParaRPr lang="en-US" sz="16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 in technical colleges</a:t>
            </a:r>
            <a:endParaRPr lang="en-US" sz="16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public-private skill partnerships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564874" y="3477101"/>
            <a:ext cx="373403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Development Partners Must: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564874" y="398561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Shift from short-term employment metrics to long-term capacity metrics.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564874" y="4799290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Funding should prioritise industrial skill mapping and the creation of structured training ecosystems.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564874" y="5756760"/>
            <a:ext cx="6279356" cy="32385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564874" y="601229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Sustainable growth requires systemic alignment.</a:t>
            </a:r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1BA86-7FD0-444A-2693-9BBE55F77920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5058"/>
            <a:ext cx="14630400" cy="278036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9E47398-0A74-378B-7362-B49BDB69DB6B}"/>
              </a:ext>
            </a:extLst>
          </p:cNvPr>
          <p:cNvSpPr/>
          <p:nvPr/>
        </p:nvSpPr>
        <p:spPr>
          <a:xfrm>
            <a:off x="0" y="18802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280190" y="1422797"/>
            <a:ext cx="1213723" cy="373142"/>
          </a:xfrm>
          <a:prstGeom prst="roundRect">
            <a:avLst>
              <a:gd name="adj" fmla="val 17872"/>
            </a:avLst>
          </a:prstGeom>
          <a:solidFill>
            <a:srgbClr val="DADBF1"/>
          </a:solidFill>
          <a:ln/>
        </p:spPr>
      </p:sp>
      <p:sp>
        <p:nvSpPr>
          <p:cNvPr id="4" name="Text 1"/>
          <p:cNvSpPr/>
          <p:nvPr/>
        </p:nvSpPr>
        <p:spPr>
          <a:xfrm>
            <a:off x="6399252" y="1482328"/>
            <a:ext cx="975598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2036 VISION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6280190" y="1875234"/>
            <a:ext cx="7556421" cy="1711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53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 Ten-Year Industrial Talent Vision</a:t>
            </a:r>
            <a:endParaRPr lang="en-US" sz="5350" dirty="0"/>
          </a:p>
        </p:txBody>
      </p:sp>
      <p:sp>
        <p:nvSpPr>
          <p:cNvPr id="6" name="Shape 3"/>
          <p:cNvSpPr/>
          <p:nvPr/>
        </p:nvSpPr>
        <p:spPr>
          <a:xfrm>
            <a:off x="6257330" y="3861673"/>
            <a:ext cx="45720" cy="68079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7" name="Text 4"/>
          <p:cNvSpPr/>
          <p:nvPr/>
        </p:nvSpPr>
        <p:spPr>
          <a:xfrm>
            <a:off x="6524268" y="3884533"/>
            <a:ext cx="341006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plant engineers leading production facilities.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10159484" y="3861673"/>
            <a:ext cx="45720" cy="68079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9" name="Text 6"/>
          <p:cNvSpPr/>
          <p:nvPr/>
        </p:nvSpPr>
        <p:spPr>
          <a:xfrm>
            <a:off x="10426422" y="3884533"/>
            <a:ext cx="341018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academies embedded within manufacturing firms.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257330" y="4893588"/>
            <a:ext cx="45720" cy="68079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1" name="Text 8"/>
          <p:cNvSpPr/>
          <p:nvPr/>
        </p:nvSpPr>
        <p:spPr>
          <a:xfrm>
            <a:off x="6524268" y="4916448"/>
            <a:ext cx="341006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Cross-border certification allowing seamless workforce mobility.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10159484" y="4893588"/>
            <a:ext cx="45720" cy="68079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3" name="Text 10"/>
          <p:cNvSpPr/>
          <p:nvPr/>
        </p:nvSpPr>
        <p:spPr>
          <a:xfrm>
            <a:off x="10426422" y="4916448"/>
            <a:ext cx="341018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apprenticeship culture institutionalised.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6257330" y="5925502"/>
            <a:ext cx="45720" cy="3632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5" name="Text 12"/>
          <p:cNvSpPr/>
          <p:nvPr/>
        </p:nvSpPr>
        <p:spPr>
          <a:xfrm>
            <a:off x="6524268" y="5948363"/>
            <a:ext cx="731234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Measured reduction in expatriate dependency across critical roles.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6280190" y="6489144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327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vision is achievable — but only if talent is treated as infrastructure today.</a:t>
            </a:r>
            <a:endParaRPr lang="en-US" sz="1550" dirty="0">
              <a:solidFill>
                <a:srgbClr val="00327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5771"/>
            <a:ext cx="717911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Three Strategic Imperatives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250005"/>
            <a:ext cx="4207669" cy="3309772"/>
          </a:xfrm>
          <a:prstGeom prst="roundRect">
            <a:avLst>
              <a:gd name="adj" fmla="val 3962"/>
            </a:avLst>
          </a:prstGeom>
          <a:solidFill>
            <a:srgbClr val="00327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51875" y="3550024"/>
            <a:ext cx="3897358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01: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chemeClr val="bg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Treat Talent as   Infrastructure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51875" y="4898253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Workforce development must be prioritised alongside physical capital.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7437" y="3250005"/>
            <a:ext cx="4319622" cy="3309772"/>
          </a:xfrm>
          <a:prstGeom prst="roundRect">
            <a:avLst>
              <a:gd name="adj" fmla="val 3962"/>
            </a:avLst>
          </a:prstGeom>
          <a:solidFill>
            <a:srgbClr val="5FBAFF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13415" y="3557930"/>
            <a:ext cx="380345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02: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Design Pipelines, Not Hiring Drives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5465522" y="4898253"/>
            <a:ext cx="380345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Shift from reactive recruitment to long-term capability architecture.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9621203" y="3250005"/>
            <a:ext cx="4319622" cy="3309772"/>
          </a:xfrm>
          <a:prstGeom prst="roundRect">
            <a:avLst>
              <a:gd name="adj" fmla="val 3962"/>
            </a:avLst>
          </a:prstGeom>
          <a:solidFill>
            <a:srgbClr val="CAE2E6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27181" y="3455983"/>
            <a:ext cx="380333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03: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Make Localisation Measurable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879288" y="4898253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 technical independence through contractual KPIs and structured reporting.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00C21-603B-77DC-C1FE-19FFEC2590F8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3265"/>
            <a:ext cx="14630400" cy="278036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0EF442-93AF-A40C-B21D-170DD59FF657}"/>
              </a:ext>
            </a:extLst>
          </p:cNvPr>
          <p:cNvSpPr/>
          <p:nvPr/>
        </p:nvSpPr>
        <p:spPr>
          <a:xfrm>
            <a:off x="0" y="271819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0998-23BA-7E05-23CF-FDFF1FB1D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947E5-65AF-859A-235A-5109EF9D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8412"/>
            <a:ext cx="14630400" cy="278036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1028E26C-25EA-1958-58A5-0102B1FCD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16570" r="2445" b="34764"/>
          <a:stretch>
            <a:fillRect/>
          </a:stretch>
        </p:blipFill>
        <p:spPr>
          <a:xfrm>
            <a:off x="0" y="26125"/>
            <a:ext cx="14630400" cy="3251399"/>
          </a:xfrm>
          <a:custGeom>
            <a:avLst/>
            <a:gdLst>
              <a:gd name="connsiteX0" fmla="*/ 0 w 12192000"/>
              <a:gd name="connsiteY0" fmla="*/ 0 h 3016385"/>
              <a:gd name="connsiteX1" fmla="*/ 12192000 w 12192000"/>
              <a:gd name="connsiteY1" fmla="*/ 0 h 3016385"/>
              <a:gd name="connsiteX2" fmla="*/ 12192000 w 12192000"/>
              <a:gd name="connsiteY2" fmla="*/ 3016385 h 3016385"/>
              <a:gd name="connsiteX3" fmla="*/ 0 w 12192000"/>
              <a:gd name="connsiteY3" fmla="*/ 3016385 h 301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16385">
                <a:moveTo>
                  <a:pt x="0" y="0"/>
                </a:moveTo>
                <a:lnTo>
                  <a:pt x="12192000" y="0"/>
                </a:lnTo>
                <a:lnTo>
                  <a:pt x="12192000" y="3016385"/>
                </a:lnTo>
                <a:lnTo>
                  <a:pt x="0" y="3016385"/>
                </a:lnTo>
                <a:close/>
              </a:path>
            </a:pathLst>
          </a:custGeom>
          <a:solidFill>
            <a:srgbClr val="283647"/>
          </a:solidFill>
        </p:spPr>
      </p:pic>
      <p:sp>
        <p:nvSpPr>
          <p:cNvPr id="6" name="Text 3"/>
          <p:cNvSpPr/>
          <p:nvPr/>
        </p:nvSpPr>
        <p:spPr>
          <a:xfrm>
            <a:off x="471718" y="3743182"/>
            <a:ext cx="8216741" cy="1026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097280">
              <a:lnSpc>
                <a:spcPts val="8040"/>
              </a:lnSpc>
            </a:pPr>
            <a:r>
              <a:rPr lang="en-US" sz="6420" b="1" dirty="0">
                <a:solidFill>
                  <a:prstClr val="black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 Defining Choice</a:t>
            </a:r>
            <a:endParaRPr lang="en-US" sz="64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1718" y="5127354"/>
            <a:ext cx="15651385" cy="381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097280">
              <a:lnSpc>
                <a:spcPts val="3000"/>
              </a:lnSpc>
            </a:pPr>
            <a:r>
              <a:rPr lang="en-US" sz="1860" dirty="0">
                <a:solidFill>
                  <a:prstClr val="black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industrial expansion accelerates across West Africa, every organisation faces a defining choice.</a:t>
            </a:r>
            <a:endParaRPr lang="en-US" sz="18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5"/>
          <p:cNvSpPr/>
          <p:nvPr/>
        </p:nvSpPr>
        <p:spPr>
          <a:xfrm>
            <a:off x="828905" y="6044183"/>
            <a:ext cx="15294197" cy="381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097280">
              <a:lnSpc>
                <a:spcPts val="3000"/>
              </a:lnSpc>
            </a:pPr>
            <a:r>
              <a:rPr lang="en-US" sz="1860" b="1" dirty="0">
                <a:solidFill>
                  <a:prstClr val="black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Will you build capability — or will you continue to import it?</a:t>
            </a:r>
            <a:endParaRPr lang="en-US" sz="18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71718" y="5776292"/>
            <a:ext cx="27432" cy="91682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1" name="Text 7"/>
          <p:cNvSpPr/>
          <p:nvPr/>
        </p:nvSpPr>
        <p:spPr>
          <a:xfrm>
            <a:off x="471718" y="6961012"/>
            <a:ext cx="15651385" cy="381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097280">
              <a:lnSpc>
                <a:spcPts val="3000"/>
              </a:lnSpc>
            </a:pPr>
            <a:r>
              <a:rPr lang="en-US" sz="1860" dirty="0">
                <a:solidFill>
                  <a:prstClr val="black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sustainability of regional industrial growth depends entirely on the answer.</a:t>
            </a:r>
            <a:endParaRPr lang="en-US" sz="186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350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E0B13-8947-A549-60E3-12A74D99C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666C4-E8FE-81F4-3EE7-C0581814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8412"/>
            <a:ext cx="14630400" cy="278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46CA8-F08D-C39C-6016-09B0CAC29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5900"/>
            <a:ext cx="13639800" cy="74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2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" y="1072"/>
            <a:ext cx="14626590" cy="8227457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271"/>
          </a:solidFill>
        </p:spPr>
        <p:txBody>
          <a:bodyPr wrap="square" lIns="0" tIns="0" rIns="0" bIns="0" rtlCol="0"/>
          <a:lstStyle/>
          <a:p>
            <a:pPr defTabSz="1461136" eaLnBrk="0" fontAlgn="base" hangingPunct="0">
              <a:spcBef>
                <a:spcPct val="0"/>
              </a:spcBef>
              <a:spcAft>
                <a:spcPct val="0"/>
              </a:spcAft>
            </a:pPr>
            <a:endParaRPr sz="383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4782" y="1548557"/>
            <a:ext cx="8184805" cy="1497521"/>
          </a:xfrm>
          <a:prstGeom prst="rect">
            <a:avLst/>
          </a:prstGeom>
        </p:spPr>
        <p:txBody>
          <a:bodyPr vert="horz" wrap="square" lIns="0" tIns="2031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0315" algn="ctr">
              <a:spcBef>
                <a:spcPts val="160"/>
              </a:spcBef>
            </a:pPr>
            <a:r>
              <a:rPr sz="9598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Thank</a:t>
            </a:r>
            <a:r>
              <a:rPr sz="9598" b="1" spc="-4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598" b="1" spc="-32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You!</a:t>
            </a:r>
            <a:endParaRPr sz="9598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9CAB7D-5067-C94B-F9AE-651FD24B74D5}"/>
              </a:ext>
            </a:extLst>
          </p:cNvPr>
          <p:cNvSpPr txBox="1">
            <a:spLocks/>
          </p:cNvSpPr>
          <p:nvPr/>
        </p:nvSpPr>
        <p:spPr>
          <a:xfrm>
            <a:off x="1988685" y="3229340"/>
            <a:ext cx="10482390" cy="68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4851"/>
                </a:solidFill>
                <a:latin typeface="Arial Black"/>
                <a:ea typeface="Arial"/>
                <a:cs typeface="Arial Black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461136" eaLnBrk="0" fontAlgn="base" hangingPunct="0">
              <a:buClr>
                <a:prstClr val="black"/>
              </a:buClr>
            </a:pPr>
            <a:r>
              <a:rPr lang="en-US" sz="4478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Thank you for your time &amp; attention</a:t>
            </a:r>
          </a:p>
        </p:txBody>
      </p:sp>
      <p:sp>
        <p:nvSpPr>
          <p:cNvPr id="7" name="Google Shape;1198;p95">
            <a:extLst>
              <a:ext uri="{FF2B5EF4-FFF2-40B4-BE49-F238E27FC236}">
                <a16:creationId xmlns:a16="http://schemas.microsoft.com/office/drawing/2014/main" id="{F2BC6763-876C-5B17-3CE7-26CBBA3D00B7}"/>
              </a:ext>
            </a:extLst>
          </p:cNvPr>
          <p:cNvSpPr txBox="1"/>
          <p:nvPr/>
        </p:nvSpPr>
        <p:spPr>
          <a:xfrm>
            <a:off x="6515967" y="4574417"/>
            <a:ext cx="6045658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54" tIns="54811" rIns="109654" bIns="54811">
            <a:spAutoFit/>
          </a:bodyPr>
          <a:lstStyle/>
          <a:p>
            <a:pPr defTabSz="10966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72" dirty="0">
                <a:solidFill>
                  <a:prstClr val="white"/>
                </a:solidFill>
                <a:latin typeface="Poppins" pitchFamily="2" charset="77"/>
                <a:ea typeface="Corbel"/>
                <a:cs typeface="Poppins" pitchFamily="2" charset="77"/>
                <a:sym typeface="Corbel"/>
              </a:rPr>
              <a:t>Nneka Eneli</a:t>
            </a:r>
            <a:endParaRPr sz="2872" dirty="0">
              <a:solidFill>
                <a:prstClr val="white"/>
              </a:solidFill>
              <a:latin typeface="Poppins" pitchFamily="2" charset="77"/>
              <a:ea typeface="Corbel"/>
              <a:cs typeface="Poppins" pitchFamily="2" charset="77"/>
              <a:sym typeface="Corbel"/>
            </a:endParaRPr>
          </a:p>
          <a:p>
            <a:pPr defTabSz="10966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i="1" dirty="0">
                <a:solidFill>
                  <a:prstClr val="white"/>
                </a:solidFill>
                <a:latin typeface="Poppins" pitchFamily="2" charset="77"/>
                <a:ea typeface="Corbel"/>
                <a:cs typeface="Poppins" pitchFamily="2" charset="77"/>
                <a:sym typeface="Corbel"/>
              </a:rPr>
              <a:t>Director, Workforce Outsourcing</a:t>
            </a:r>
            <a:endParaRPr sz="1920" i="1" dirty="0">
              <a:solidFill>
                <a:prstClr val="white"/>
              </a:solidFill>
              <a:latin typeface="Poppins" pitchFamily="2" charset="77"/>
              <a:ea typeface="Corbel"/>
              <a:cs typeface="Poppins" pitchFamily="2" charset="77"/>
              <a:sym typeface="Corbel"/>
            </a:endParaRPr>
          </a:p>
        </p:txBody>
      </p:sp>
      <p:sp>
        <p:nvSpPr>
          <p:cNvPr id="8" name="Google Shape;1197;p95">
            <a:extLst>
              <a:ext uri="{FF2B5EF4-FFF2-40B4-BE49-F238E27FC236}">
                <a16:creationId xmlns:a16="http://schemas.microsoft.com/office/drawing/2014/main" id="{55B2B9F5-BAE8-5D34-322F-844C5B308EAC}"/>
              </a:ext>
            </a:extLst>
          </p:cNvPr>
          <p:cNvSpPr txBox="1"/>
          <p:nvPr/>
        </p:nvSpPr>
        <p:spPr>
          <a:xfrm>
            <a:off x="552020" y="4593563"/>
            <a:ext cx="4892051" cy="1174189"/>
          </a:xfrm>
          <a:prstGeom prst="rect">
            <a:avLst/>
          </a:prstGeom>
          <a:noFill/>
          <a:ln>
            <a:noFill/>
          </a:ln>
        </p:spPr>
        <p:txBody>
          <a:bodyPr spcFirstLastPara="1" lIns="109654" tIns="54811" rIns="109654" bIns="54811">
            <a:spAutoFit/>
          </a:bodyPr>
          <a:lstStyle/>
          <a:p>
            <a:pPr algn="r" defTabSz="109667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ts val="4399"/>
              <a:defRPr/>
            </a:pPr>
            <a:r>
              <a:rPr lang="en-US" sz="3839" b="1" dirty="0">
                <a:solidFill>
                  <a:prstClr val="white"/>
                </a:solidFill>
                <a:latin typeface="Poppins" pitchFamily="2" charset="77"/>
                <a:ea typeface="Corbel"/>
                <a:cs typeface="Poppins" pitchFamily="2" charset="77"/>
                <a:sym typeface="Corbel"/>
              </a:rPr>
              <a:t>Contact </a:t>
            </a:r>
          </a:p>
          <a:p>
            <a:pPr algn="r" defTabSz="109667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ts val="4399"/>
              <a:defRPr/>
            </a:pPr>
            <a:r>
              <a:rPr lang="en-US" sz="3839" dirty="0">
                <a:solidFill>
                  <a:prstClr val="white"/>
                </a:solidFill>
                <a:latin typeface="Poppins" pitchFamily="2" charset="77"/>
                <a:ea typeface="Corbel"/>
                <a:cs typeface="Poppins" pitchFamily="2" charset="77"/>
                <a:sym typeface="Corbel"/>
              </a:rPr>
              <a:t>Us</a:t>
            </a:r>
            <a:endParaRPr sz="3839" dirty="0">
              <a:solidFill>
                <a:prstClr val="white"/>
              </a:solidFill>
              <a:latin typeface="Poppins" pitchFamily="2" charset="77"/>
              <a:ea typeface="Corbel"/>
              <a:cs typeface="Poppins" pitchFamily="2" charset="77"/>
              <a:sym typeface="Corbe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EA3F0-A943-0B8B-30EA-FFBB5611F2AF}"/>
              </a:ext>
            </a:extLst>
          </p:cNvPr>
          <p:cNvSpPr/>
          <p:nvPr/>
        </p:nvSpPr>
        <p:spPr>
          <a:xfrm>
            <a:off x="7487372" y="5684491"/>
            <a:ext cx="3312923" cy="572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0970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8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Contact Number</a:t>
            </a:r>
          </a:p>
          <a:p>
            <a:pPr defTabSz="10970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4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+234-903-194-6744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7F4F7-5F5E-4A27-8CE8-A854E42A9157}"/>
              </a:ext>
            </a:extLst>
          </p:cNvPr>
          <p:cNvGrpSpPr/>
          <p:nvPr/>
        </p:nvGrpSpPr>
        <p:grpSpPr>
          <a:xfrm>
            <a:off x="6692050" y="5706046"/>
            <a:ext cx="529351" cy="529351"/>
            <a:chOff x="6871400" y="4708350"/>
            <a:chExt cx="802852" cy="802852"/>
          </a:xfrm>
        </p:grpSpPr>
        <p:sp>
          <p:nvSpPr>
            <p:cNvPr id="12" name="Rectangle: Rounded Corners 27">
              <a:extLst>
                <a:ext uri="{FF2B5EF4-FFF2-40B4-BE49-F238E27FC236}">
                  <a16:creationId xmlns:a16="http://schemas.microsoft.com/office/drawing/2014/main" id="{44B81DF6-21EF-9CD8-B33D-2E362F776631}"/>
                </a:ext>
              </a:extLst>
            </p:cNvPr>
            <p:cNvSpPr/>
            <p:nvPr/>
          </p:nvSpPr>
          <p:spPr>
            <a:xfrm rot="2700000">
              <a:off x="6871400" y="4708350"/>
              <a:ext cx="802852" cy="8028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970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4D6E10F-08DD-29B1-2B68-2CF4CAB1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33" y="4900001"/>
              <a:ext cx="395788" cy="419552"/>
            </a:xfrm>
            <a:custGeom>
              <a:avLst/>
              <a:gdLst>
                <a:gd name="connsiteX0" fmla="*/ 635731 w 2840325"/>
                <a:gd name="connsiteY0" fmla="*/ 0 h 2761002"/>
                <a:gd name="connsiteX1" fmla="*/ 729847 w 2840325"/>
                <a:gd name="connsiteY1" fmla="*/ 3774 h 2761002"/>
                <a:gd name="connsiteX2" fmla="*/ 1173306 w 2840325"/>
                <a:gd name="connsiteY2" fmla="*/ 727041 h 2761002"/>
                <a:gd name="connsiteX3" fmla="*/ 1154081 w 2840325"/>
                <a:gd name="connsiteY3" fmla="*/ 759764 h 2761002"/>
                <a:gd name="connsiteX4" fmla="*/ 697279 w 2840325"/>
                <a:gd name="connsiteY4" fmla="*/ 987452 h 2761002"/>
                <a:gd name="connsiteX5" fmla="*/ 1805584 w 2840325"/>
                <a:gd name="connsiteY5" fmla="*/ 2170143 h 2761002"/>
                <a:gd name="connsiteX6" fmla="*/ 2031669 w 2840325"/>
                <a:gd name="connsiteY6" fmla="*/ 1788252 h 2761002"/>
                <a:gd name="connsiteX7" fmla="*/ 2815144 w 2840325"/>
                <a:gd name="connsiteY7" fmla="*/ 2141835 h 2761002"/>
                <a:gd name="connsiteX8" fmla="*/ 2259643 w 2840325"/>
                <a:gd name="connsiteY8" fmla="*/ 2681871 h 2761002"/>
                <a:gd name="connsiteX9" fmla="*/ 185214 w 2840325"/>
                <a:gd name="connsiteY9" fmla="*/ 538873 h 2761002"/>
                <a:gd name="connsiteX10" fmla="*/ 635731 w 2840325"/>
                <a:gd name="connsiteY10" fmla="*/ 0 h 2761002"/>
                <a:gd name="connsiteX0" fmla="*/ 634951 w 2840042"/>
                <a:gd name="connsiteY0" fmla="*/ 0 h 2779288"/>
                <a:gd name="connsiteX1" fmla="*/ 729067 w 2840042"/>
                <a:gd name="connsiteY1" fmla="*/ 3774 h 2779288"/>
                <a:gd name="connsiteX2" fmla="*/ 1172526 w 2840042"/>
                <a:gd name="connsiteY2" fmla="*/ 727041 h 2779288"/>
                <a:gd name="connsiteX3" fmla="*/ 1153301 w 2840042"/>
                <a:gd name="connsiteY3" fmla="*/ 759764 h 2779288"/>
                <a:gd name="connsiteX4" fmla="*/ 696499 w 2840042"/>
                <a:gd name="connsiteY4" fmla="*/ 987452 h 2779288"/>
                <a:gd name="connsiteX5" fmla="*/ 1804804 w 2840042"/>
                <a:gd name="connsiteY5" fmla="*/ 2170143 h 2779288"/>
                <a:gd name="connsiteX6" fmla="*/ 2030889 w 2840042"/>
                <a:gd name="connsiteY6" fmla="*/ 1788252 h 2779288"/>
                <a:gd name="connsiteX7" fmla="*/ 2814364 w 2840042"/>
                <a:gd name="connsiteY7" fmla="*/ 2141835 h 2779288"/>
                <a:gd name="connsiteX8" fmla="*/ 2268388 w 2840042"/>
                <a:gd name="connsiteY8" fmla="*/ 2700921 h 2779288"/>
                <a:gd name="connsiteX9" fmla="*/ 184434 w 2840042"/>
                <a:gd name="connsiteY9" fmla="*/ 538873 h 2779288"/>
                <a:gd name="connsiteX10" fmla="*/ 634951 w 2840042"/>
                <a:gd name="connsiteY10" fmla="*/ 0 h 2779288"/>
                <a:gd name="connsiteX0" fmla="*/ 634951 w 2841036"/>
                <a:gd name="connsiteY0" fmla="*/ 0 h 2779288"/>
                <a:gd name="connsiteX1" fmla="*/ 729067 w 2841036"/>
                <a:gd name="connsiteY1" fmla="*/ 3774 h 2779288"/>
                <a:gd name="connsiteX2" fmla="*/ 1172526 w 2841036"/>
                <a:gd name="connsiteY2" fmla="*/ 727041 h 2779288"/>
                <a:gd name="connsiteX3" fmla="*/ 1153301 w 2841036"/>
                <a:gd name="connsiteY3" fmla="*/ 759764 h 2779288"/>
                <a:gd name="connsiteX4" fmla="*/ 696499 w 2841036"/>
                <a:gd name="connsiteY4" fmla="*/ 987452 h 2779288"/>
                <a:gd name="connsiteX5" fmla="*/ 1804804 w 2841036"/>
                <a:gd name="connsiteY5" fmla="*/ 2170143 h 2779288"/>
                <a:gd name="connsiteX6" fmla="*/ 2030889 w 2841036"/>
                <a:gd name="connsiteY6" fmla="*/ 1788252 h 2779288"/>
                <a:gd name="connsiteX7" fmla="*/ 2814364 w 2841036"/>
                <a:gd name="connsiteY7" fmla="*/ 2141835 h 2779288"/>
                <a:gd name="connsiteX8" fmla="*/ 2268388 w 2841036"/>
                <a:gd name="connsiteY8" fmla="*/ 2700921 h 2779288"/>
                <a:gd name="connsiteX9" fmla="*/ 184434 w 2841036"/>
                <a:gd name="connsiteY9" fmla="*/ 538873 h 2779288"/>
                <a:gd name="connsiteX10" fmla="*/ 634951 w 2841036"/>
                <a:gd name="connsiteY10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1153301 w 2839113"/>
                <a:gd name="connsiteY3" fmla="*/ 759764 h 2779288"/>
                <a:gd name="connsiteX4" fmla="*/ 696499 w 2839113"/>
                <a:gd name="connsiteY4" fmla="*/ 987452 h 2779288"/>
                <a:gd name="connsiteX5" fmla="*/ 1804804 w 2839113"/>
                <a:gd name="connsiteY5" fmla="*/ 2170143 h 2779288"/>
                <a:gd name="connsiteX6" fmla="*/ 2030889 w 2839113"/>
                <a:gd name="connsiteY6" fmla="*/ 1788252 h 2779288"/>
                <a:gd name="connsiteX7" fmla="*/ 2814364 w 2839113"/>
                <a:gd name="connsiteY7" fmla="*/ 2141835 h 2779288"/>
                <a:gd name="connsiteX8" fmla="*/ 2268388 w 2839113"/>
                <a:gd name="connsiteY8" fmla="*/ 2700921 h 2779288"/>
                <a:gd name="connsiteX9" fmla="*/ 184434 w 2839113"/>
                <a:gd name="connsiteY9" fmla="*/ 538873 h 2779288"/>
                <a:gd name="connsiteX10" fmla="*/ 634951 w 2839113"/>
                <a:gd name="connsiteY10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1172526 w 2839113"/>
                <a:gd name="connsiteY1" fmla="*/ 727041 h 2779288"/>
                <a:gd name="connsiteX2" fmla="*/ 696499 w 2839113"/>
                <a:gd name="connsiteY2" fmla="*/ 987452 h 2779288"/>
                <a:gd name="connsiteX3" fmla="*/ 1804804 w 2839113"/>
                <a:gd name="connsiteY3" fmla="*/ 2170143 h 2779288"/>
                <a:gd name="connsiteX4" fmla="*/ 2030889 w 2839113"/>
                <a:gd name="connsiteY4" fmla="*/ 1788252 h 2779288"/>
                <a:gd name="connsiteX5" fmla="*/ 2814364 w 2839113"/>
                <a:gd name="connsiteY5" fmla="*/ 2141835 h 2779288"/>
                <a:gd name="connsiteX6" fmla="*/ 2268388 w 2839113"/>
                <a:gd name="connsiteY6" fmla="*/ 2700921 h 2779288"/>
                <a:gd name="connsiteX7" fmla="*/ 184434 w 2839113"/>
                <a:gd name="connsiteY7" fmla="*/ 538873 h 2779288"/>
                <a:gd name="connsiteX8" fmla="*/ 634951 w 2839113"/>
                <a:gd name="connsiteY8" fmla="*/ 0 h 27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113" h="2779288">
                  <a:moveTo>
                    <a:pt x="634951" y="0"/>
                  </a:moveTo>
                  <a:lnTo>
                    <a:pt x="1172526" y="727041"/>
                  </a:lnTo>
                  <a:cubicBezTo>
                    <a:pt x="1061475" y="975770"/>
                    <a:pt x="874225" y="1005423"/>
                    <a:pt x="696499" y="987452"/>
                  </a:cubicBezTo>
                  <a:cubicBezTo>
                    <a:pt x="251073" y="1846230"/>
                    <a:pt x="1559023" y="2431995"/>
                    <a:pt x="1804804" y="2170143"/>
                  </a:cubicBezTo>
                  <a:cubicBezTo>
                    <a:pt x="1811009" y="1988316"/>
                    <a:pt x="1835290" y="1864195"/>
                    <a:pt x="2030889" y="1788252"/>
                  </a:cubicBezTo>
                  <a:lnTo>
                    <a:pt x="2814364" y="2141835"/>
                  </a:lnTo>
                  <a:cubicBezTo>
                    <a:pt x="2940357" y="2610284"/>
                    <a:pt x="2558789" y="2740386"/>
                    <a:pt x="2268388" y="2700921"/>
                  </a:cubicBezTo>
                  <a:cubicBezTo>
                    <a:pt x="1034091" y="3148684"/>
                    <a:pt x="-543194" y="1577028"/>
                    <a:pt x="184434" y="538873"/>
                  </a:cubicBezTo>
                  <a:cubicBezTo>
                    <a:pt x="195816" y="545508"/>
                    <a:pt x="49512" y="10994"/>
                    <a:pt x="634951" y="0"/>
                  </a:cubicBez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09699" tIns="54850" rIns="109699" bIns="5485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0970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F9F96-97E2-5078-12B1-5C08312E6853}"/>
              </a:ext>
            </a:extLst>
          </p:cNvPr>
          <p:cNvSpPr/>
          <p:nvPr/>
        </p:nvSpPr>
        <p:spPr>
          <a:xfrm>
            <a:off x="7487372" y="6558960"/>
            <a:ext cx="4769980" cy="572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0970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8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Email Address</a:t>
            </a:r>
          </a:p>
          <a:p>
            <a:pPr defTabSz="10970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4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nneka@workforcegroup.com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84AB0C-F6CE-5E6C-F0D2-9FAEE2B793FC}"/>
              </a:ext>
            </a:extLst>
          </p:cNvPr>
          <p:cNvGrpSpPr/>
          <p:nvPr/>
        </p:nvGrpSpPr>
        <p:grpSpPr>
          <a:xfrm>
            <a:off x="6719955" y="6598423"/>
            <a:ext cx="529351" cy="529351"/>
            <a:chOff x="1052054" y="5069535"/>
            <a:chExt cx="587292" cy="587292"/>
          </a:xfrm>
        </p:grpSpPr>
        <p:sp>
          <p:nvSpPr>
            <p:cNvPr id="17" name="Rectangle: Rounded Corners 23">
              <a:extLst>
                <a:ext uri="{FF2B5EF4-FFF2-40B4-BE49-F238E27FC236}">
                  <a16:creationId xmlns:a16="http://schemas.microsoft.com/office/drawing/2014/main" id="{07C98343-11F7-B452-18CB-D1C3254A0AC2}"/>
                </a:ext>
              </a:extLst>
            </p:cNvPr>
            <p:cNvSpPr/>
            <p:nvPr/>
          </p:nvSpPr>
          <p:spPr>
            <a:xfrm rot="2700000">
              <a:off x="1052054" y="5069535"/>
              <a:ext cx="587292" cy="587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970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id="{86BE4DD7-D0A0-6DD3-48CA-8F4859A9C6C3}"/>
                </a:ext>
              </a:extLst>
            </p:cNvPr>
            <p:cNvSpPr/>
            <p:nvPr/>
          </p:nvSpPr>
          <p:spPr>
            <a:xfrm flipH="1">
              <a:off x="1201841" y="5230501"/>
              <a:ext cx="287719" cy="265360"/>
            </a:xfrm>
            <a:custGeom>
              <a:avLst/>
              <a:gdLst>
                <a:gd name="connsiteX0" fmla="*/ 122214 w 244428"/>
                <a:gd name="connsiteY0" fmla="*/ 151084 h 225434"/>
                <a:gd name="connsiteX1" fmla="*/ 10053 w 244428"/>
                <a:gd name="connsiteY1" fmla="*/ 225434 h 225434"/>
                <a:gd name="connsiteX2" fmla="*/ 234382 w 244428"/>
                <a:gd name="connsiteY2" fmla="*/ 225434 h 225434"/>
                <a:gd name="connsiteX3" fmla="*/ 0 w 244428"/>
                <a:gd name="connsiteY3" fmla="*/ 102717 h 225434"/>
                <a:gd name="connsiteX4" fmla="*/ 0 w 244428"/>
                <a:gd name="connsiteY4" fmla="*/ 221694 h 225434"/>
                <a:gd name="connsiteX5" fmla="*/ 99705 w 244428"/>
                <a:gd name="connsiteY5" fmla="*/ 155605 h 225434"/>
                <a:gd name="connsiteX6" fmla="*/ 244428 w 244428"/>
                <a:gd name="connsiteY6" fmla="*/ 102717 h 225434"/>
                <a:gd name="connsiteX7" fmla="*/ 144729 w 244428"/>
                <a:gd name="connsiteY7" fmla="*/ 155605 h 225434"/>
                <a:gd name="connsiteX8" fmla="*/ 244428 w 244428"/>
                <a:gd name="connsiteY8" fmla="*/ 221694 h 225434"/>
                <a:gd name="connsiteX9" fmla="*/ 26695 w 244428"/>
                <a:gd name="connsiteY9" fmla="*/ 99844 h 225434"/>
                <a:gd name="connsiteX10" fmla="*/ 13093 w 244428"/>
                <a:gd name="connsiteY10" fmla="*/ 99844 h 225434"/>
                <a:gd name="connsiteX11" fmla="*/ 26695 w 244428"/>
                <a:gd name="connsiteY11" fmla="*/ 107064 h 225434"/>
                <a:gd name="connsiteX12" fmla="*/ 231342 w 244428"/>
                <a:gd name="connsiteY12" fmla="*/ 99844 h 225434"/>
                <a:gd name="connsiteX13" fmla="*/ 217739 w 244428"/>
                <a:gd name="connsiteY13" fmla="*/ 99844 h 225434"/>
                <a:gd name="connsiteX14" fmla="*/ 217739 w 244428"/>
                <a:gd name="connsiteY14" fmla="*/ 107058 h 225434"/>
                <a:gd name="connsiteX15" fmla="*/ 217739 w 244428"/>
                <a:gd name="connsiteY15" fmla="*/ 80143 h 225434"/>
                <a:gd name="connsiteX16" fmla="*/ 217739 w 244428"/>
                <a:gd name="connsiteY16" fmla="*/ 91173 h 225434"/>
                <a:gd name="connsiteX17" fmla="*/ 234376 w 244428"/>
                <a:gd name="connsiteY17" fmla="*/ 91173 h 225434"/>
                <a:gd name="connsiteX18" fmla="*/ 26695 w 244428"/>
                <a:gd name="connsiteY18" fmla="*/ 80138 h 225434"/>
                <a:gd name="connsiteX19" fmla="*/ 10052 w 244428"/>
                <a:gd name="connsiteY19" fmla="*/ 91174 h 225434"/>
                <a:gd name="connsiteX20" fmla="*/ 26695 w 244428"/>
                <a:gd name="connsiteY20" fmla="*/ 91174 h 225434"/>
                <a:gd name="connsiteX21" fmla="*/ 123815 w 244428"/>
                <a:gd name="connsiteY21" fmla="*/ 52258 h 225434"/>
                <a:gd name="connsiteX22" fmla="*/ 113762 w 244428"/>
                <a:gd name="connsiteY22" fmla="*/ 62317 h 225434"/>
                <a:gd name="connsiteX23" fmla="*/ 123815 w 244428"/>
                <a:gd name="connsiteY23" fmla="*/ 72369 h 225434"/>
                <a:gd name="connsiteX24" fmla="*/ 133873 w 244428"/>
                <a:gd name="connsiteY24" fmla="*/ 62317 h 225434"/>
                <a:gd name="connsiteX25" fmla="*/ 123815 w 244428"/>
                <a:gd name="connsiteY25" fmla="*/ 52258 h 225434"/>
                <a:gd name="connsiteX26" fmla="*/ 122219 w 244428"/>
                <a:gd name="connsiteY26" fmla="*/ 26314 h 225434"/>
                <a:gd name="connsiteX27" fmla="*/ 161094 w 244428"/>
                <a:gd name="connsiteY27" fmla="*/ 65189 h 225434"/>
                <a:gd name="connsiteX28" fmla="*/ 161094 w 244428"/>
                <a:gd name="connsiteY28" fmla="*/ 66472 h 225434"/>
                <a:gd name="connsiteX29" fmla="*/ 122219 w 244428"/>
                <a:gd name="connsiteY29" fmla="*/ 105348 h 225434"/>
                <a:gd name="connsiteX30" fmla="*/ 87674 w 244428"/>
                <a:gd name="connsiteY30" fmla="*/ 105348 h 225434"/>
                <a:gd name="connsiteX31" fmla="*/ 83339 w 244428"/>
                <a:gd name="connsiteY31" fmla="*/ 101011 h 225434"/>
                <a:gd name="connsiteX32" fmla="*/ 87674 w 244428"/>
                <a:gd name="connsiteY32" fmla="*/ 96676 h 225434"/>
                <a:gd name="connsiteX33" fmla="*/ 122219 w 244428"/>
                <a:gd name="connsiteY33" fmla="*/ 96676 h 225434"/>
                <a:gd name="connsiteX34" fmla="*/ 152423 w 244428"/>
                <a:gd name="connsiteY34" fmla="*/ 66472 h 225434"/>
                <a:gd name="connsiteX35" fmla="*/ 152423 w 244428"/>
                <a:gd name="connsiteY35" fmla="*/ 65189 h 225434"/>
                <a:gd name="connsiteX36" fmla="*/ 122219 w 244428"/>
                <a:gd name="connsiteY36" fmla="*/ 34984 h 225434"/>
                <a:gd name="connsiteX37" fmla="*/ 92010 w 244428"/>
                <a:gd name="connsiteY37" fmla="*/ 65189 h 225434"/>
                <a:gd name="connsiteX38" fmla="*/ 92010 w 244428"/>
                <a:gd name="connsiteY38" fmla="*/ 68392 h 225434"/>
                <a:gd name="connsiteX39" fmla="*/ 98547 w 244428"/>
                <a:gd name="connsiteY39" fmla="*/ 74929 h 225434"/>
                <a:gd name="connsiteX40" fmla="*/ 105092 w 244428"/>
                <a:gd name="connsiteY40" fmla="*/ 68392 h 225434"/>
                <a:gd name="connsiteX41" fmla="*/ 105092 w 244428"/>
                <a:gd name="connsiteY41" fmla="*/ 62316 h 225434"/>
                <a:gd name="connsiteX42" fmla="*/ 123814 w 244428"/>
                <a:gd name="connsiteY42" fmla="*/ 43587 h 225434"/>
                <a:gd name="connsiteX43" fmla="*/ 142544 w 244428"/>
                <a:gd name="connsiteY43" fmla="*/ 62316 h 225434"/>
                <a:gd name="connsiteX44" fmla="*/ 123814 w 244428"/>
                <a:gd name="connsiteY44" fmla="*/ 81040 h 225434"/>
                <a:gd name="connsiteX45" fmla="*/ 111479 w 244428"/>
                <a:gd name="connsiteY45" fmla="*/ 76386 h 225434"/>
                <a:gd name="connsiteX46" fmla="*/ 98547 w 244428"/>
                <a:gd name="connsiteY46" fmla="*/ 83600 h 225434"/>
                <a:gd name="connsiteX47" fmla="*/ 83339 w 244428"/>
                <a:gd name="connsiteY47" fmla="*/ 68392 h 225434"/>
                <a:gd name="connsiteX48" fmla="*/ 83339 w 244428"/>
                <a:gd name="connsiteY48" fmla="*/ 65189 h 225434"/>
                <a:gd name="connsiteX49" fmla="*/ 122219 w 244428"/>
                <a:gd name="connsiteY49" fmla="*/ 26314 h 225434"/>
                <a:gd name="connsiteX50" fmla="*/ 209068 w 244428"/>
                <a:gd name="connsiteY50" fmla="*/ 0 h 225434"/>
                <a:gd name="connsiteX51" fmla="*/ 35365 w 244428"/>
                <a:gd name="connsiteY51" fmla="*/ 0 h 225434"/>
                <a:gd name="connsiteX52" fmla="*/ 35365 w 244428"/>
                <a:gd name="connsiteY52" fmla="*/ 111660 h 225434"/>
                <a:gd name="connsiteX53" fmla="*/ 107929 w 244428"/>
                <a:gd name="connsiteY53" fmla="*/ 150153 h 225434"/>
                <a:gd name="connsiteX54" fmla="*/ 119820 w 244428"/>
                <a:gd name="connsiteY54" fmla="*/ 142269 h 225434"/>
                <a:gd name="connsiteX55" fmla="*/ 124613 w 244428"/>
                <a:gd name="connsiteY55" fmla="*/ 142269 h 225434"/>
                <a:gd name="connsiteX56" fmla="*/ 136503 w 244428"/>
                <a:gd name="connsiteY56" fmla="*/ 150153 h 225434"/>
                <a:gd name="connsiteX57" fmla="*/ 209068 w 244428"/>
                <a:gd name="connsiteY57" fmla="*/ 111660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4428" h="225434">
                  <a:moveTo>
                    <a:pt x="122214" y="151084"/>
                  </a:moveTo>
                  <a:lnTo>
                    <a:pt x="10053" y="225434"/>
                  </a:lnTo>
                  <a:lnTo>
                    <a:pt x="234382" y="225434"/>
                  </a:lnTo>
                  <a:close/>
                  <a:moveTo>
                    <a:pt x="0" y="102717"/>
                  </a:moveTo>
                  <a:lnTo>
                    <a:pt x="0" y="221694"/>
                  </a:lnTo>
                  <a:lnTo>
                    <a:pt x="99705" y="155605"/>
                  </a:lnTo>
                  <a:close/>
                  <a:moveTo>
                    <a:pt x="244428" y="102717"/>
                  </a:moveTo>
                  <a:lnTo>
                    <a:pt x="144729" y="155605"/>
                  </a:lnTo>
                  <a:lnTo>
                    <a:pt x="244428" y="221694"/>
                  </a:lnTo>
                  <a:close/>
                  <a:moveTo>
                    <a:pt x="26695" y="99844"/>
                  </a:moveTo>
                  <a:lnTo>
                    <a:pt x="13093" y="99844"/>
                  </a:lnTo>
                  <a:lnTo>
                    <a:pt x="26695" y="107064"/>
                  </a:lnTo>
                  <a:close/>
                  <a:moveTo>
                    <a:pt x="231342" y="99844"/>
                  </a:moveTo>
                  <a:lnTo>
                    <a:pt x="217739" y="99844"/>
                  </a:lnTo>
                  <a:lnTo>
                    <a:pt x="217739" y="107058"/>
                  </a:lnTo>
                  <a:close/>
                  <a:moveTo>
                    <a:pt x="217739" y="80143"/>
                  </a:moveTo>
                  <a:lnTo>
                    <a:pt x="217739" y="91173"/>
                  </a:lnTo>
                  <a:lnTo>
                    <a:pt x="234376" y="91173"/>
                  </a:lnTo>
                  <a:close/>
                  <a:moveTo>
                    <a:pt x="26695" y="80138"/>
                  </a:moveTo>
                  <a:lnTo>
                    <a:pt x="10052" y="91174"/>
                  </a:lnTo>
                  <a:lnTo>
                    <a:pt x="26695" y="91174"/>
                  </a:lnTo>
                  <a:close/>
                  <a:moveTo>
                    <a:pt x="123815" y="52258"/>
                  </a:moveTo>
                  <a:cubicBezTo>
                    <a:pt x="118272" y="52258"/>
                    <a:pt x="113762" y="56768"/>
                    <a:pt x="113762" y="62317"/>
                  </a:cubicBezTo>
                  <a:cubicBezTo>
                    <a:pt x="113762" y="67861"/>
                    <a:pt x="118272" y="72369"/>
                    <a:pt x="123815" y="72369"/>
                  </a:cubicBezTo>
                  <a:cubicBezTo>
                    <a:pt x="129365" y="72369"/>
                    <a:pt x="133873" y="67861"/>
                    <a:pt x="133873" y="62317"/>
                  </a:cubicBezTo>
                  <a:cubicBezTo>
                    <a:pt x="133873" y="56768"/>
                    <a:pt x="129365" y="52258"/>
                    <a:pt x="123815" y="52258"/>
                  </a:cubicBezTo>
                  <a:close/>
                  <a:moveTo>
                    <a:pt x="122219" y="26314"/>
                  </a:moveTo>
                  <a:cubicBezTo>
                    <a:pt x="143654" y="26314"/>
                    <a:pt x="161094" y="43754"/>
                    <a:pt x="161094" y="65189"/>
                  </a:cubicBezTo>
                  <a:lnTo>
                    <a:pt x="161094" y="66472"/>
                  </a:lnTo>
                  <a:cubicBezTo>
                    <a:pt x="161094" y="87907"/>
                    <a:pt x="143654" y="105348"/>
                    <a:pt x="122219" y="105348"/>
                  </a:cubicBezTo>
                  <a:lnTo>
                    <a:pt x="87674" y="105348"/>
                  </a:lnTo>
                  <a:cubicBezTo>
                    <a:pt x="85280" y="105348"/>
                    <a:pt x="83339" y="103405"/>
                    <a:pt x="83339" y="101011"/>
                  </a:cubicBezTo>
                  <a:cubicBezTo>
                    <a:pt x="83339" y="98619"/>
                    <a:pt x="85280" y="96676"/>
                    <a:pt x="87674" y="96676"/>
                  </a:cubicBezTo>
                  <a:lnTo>
                    <a:pt x="122219" y="96676"/>
                  </a:lnTo>
                  <a:cubicBezTo>
                    <a:pt x="138873" y="96676"/>
                    <a:pt x="152423" y="83126"/>
                    <a:pt x="152423" y="66472"/>
                  </a:cubicBezTo>
                  <a:lnTo>
                    <a:pt x="152423" y="65189"/>
                  </a:lnTo>
                  <a:cubicBezTo>
                    <a:pt x="152423" y="48534"/>
                    <a:pt x="138873" y="34984"/>
                    <a:pt x="122219" y="34984"/>
                  </a:cubicBezTo>
                  <a:cubicBezTo>
                    <a:pt x="105560" y="34984"/>
                    <a:pt x="92010" y="48534"/>
                    <a:pt x="92010" y="65189"/>
                  </a:cubicBezTo>
                  <a:lnTo>
                    <a:pt x="92010" y="68392"/>
                  </a:lnTo>
                  <a:cubicBezTo>
                    <a:pt x="92010" y="71993"/>
                    <a:pt x="94946" y="74929"/>
                    <a:pt x="98547" y="74929"/>
                  </a:cubicBezTo>
                  <a:cubicBezTo>
                    <a:pt x="102154" y="74929"/>
                    <a:pt x="105092" y="71993"/>
                    <a:pt x="105092" y="68392"/>
                  </a:cubicBezTo>
                  <a:lnTo>
                    <a:pt x="105092" y="62316"/>
                  </a:lnTo>
                  <a:cubicBezTo>
                    <a:pt x="105092" y="51986"/>
                    <a:pt x="113491" y="43587"/>
                    <a:pt x="123814" y="43587"/>
                  </a:cubicBezTo>
                  <a:cubicBezTo>
                    <a:pt x="134144" y="43587"/>
                    <a:pt x="142544" y="51986"/>
                    <a:pt x="142544" y="62316"/>
                  </a:cubicBezTo>
                  <a:cubicBezTo>
                    <a:pt x="142544" y="72641"/>
                    <a:pt x="134144" y="81040"/>
                    <a:pt x="123814" y="81040"/>
                  </a:cubicBezTo>
                  <a:cubicBezTo>
                    <a:pt x="119092" y="81040"/>
                    <a:pt x="114780" y="79283"/>
                    <a:pt x="111479" y="76386"/>
                  </a:cubicBezTo>
                  <a:cubicBezTo>
                    <a:pt x="108796" y="80710"/>
                    <a:pt x="104004" y="83600"/>
                    <a:pt x="98547" y="83600"/>
                  </a:cubicBezTo>
                  <a:cubicBezTo>
                    <a:pt x="90166" y="83600"/>
                    <a:pt x="83339" y="76780"/>
                    <a:pt x="83339" y="68392"/>
                  </a:cubicBezTo>
                  <a:lnTo>
                    <a:pt x="83339" y="65189"/>
                  </a:lnTo>
                  <a:cubicBezTo>
                    <a:pt x="83339" y="43754"/>
                    <a:pt x="100779" y="26314"/>
                    <a:pt x="122219" y="26314"/>
                  </a:cubicBezTo>
                  <a:close/>
                  <a:moveTo>
                    <a:pt x="209068" y="0"/>
                  </a:moveTo>
                  <a:lnTo>
                    <a:pt x="35365" y="0"/>
                  </a:lnTo>
                  <a:lnTo>
                    <a:pt x="35365" y="111660"/>
                  </a:lnTo>
                  <a:lnTo>
                    <a:pt x="107929" y="150153"/>
                  </a:lnTo>
                  <a:lnTo>
                    <a:pt x="119820" y="142269"/>
                  </a:lnTo>
                  <a:cubicBezTo>
                    <a:pt x="121271" y="141308"/>
                    <a:pt x="123162" y="141308"/>
                    <a:pt x="124613" y="142269"/>
                  </a:cubicBezTo>
                  <a:lnTo>
                    <a:pt x="136503" y="150153"/>
                  </a:lnTo>
                  <a:lnTo>
                    <a:pt x="209068" y="111660"/>
                  </a:lnTo>
                  <a:close/>
                </a:path>
              </a:pathLst>
            </a:cu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82275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9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2EB49C-0672-94EA-0274-44300CC75341}"/>
              </a:ext>
            </a:extLst>
          </p:cNvPr>
          <p:cNvCxnSpPr/>
          <p:nvPr/>
        </p:nvCxnSpPr>
        <p:spPr>
          <a:xfrm>
            <a:off x="5852542" y="4530741"/>
            <a:ext cx="0" cy="2947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2008;p37">
            <a:extLst>
              <a:ext uri="{FF2B5EF4-FFF2-40B4-BE49-F238E27FC236}">
                <a16:creationId xmlns:a16="http://schemas.microsoft.com/office/drawing/2014/main" id="{B0200019-AEC1-1EC7-3DCB-F85F24BE68A2}"/>
              </a:ext>
            </a:extLst>
          </p:cNvPr>
          <p:cNvGrpSpPr>
            <a:grpSpLocks/>
          </p:cNvGrpSpPr>
          <p:nvPr/>
        </p:nvGrpSpPr>
        <p:grpSpPr bwMode="auto">
          <a:xfrm>
            <a:off x="752716" y="649581"/>
            <a:ext cx="4548666" cy="84017"/>
            <a:chOff x="438785" y="343535"/>
            <a:chExt cx="4547235" cy="85090"/>
          </a:xfrm>
        </p:grpSpPr>
        <p:sp>
          <p:nvSpPr>
            <p:cNvPr id="22" name="Google Shape;2009;p37">
              <a:extLst>
                <a:ext uri="{FF2B5EF4-FFF2-40B4-BE49-F238E27FC236}">
                  <a16:creationId xmlns:a16="http://schemas.microsoft.com/office/drawing/2014/main" id="{17766D4B-4BD7-9641-4DCC-4DD825260CBB}"/>
                </a:ext>
              </a:extLst>
            </p:cNvPr>
            <p:cNvSpPr/>
            <p:nvPr/>
          </p:nvSpPr>
          <p:spPr>
            <a:xfrm>
              <a:off x="438785" y="343535"/>
              <a:ext cx="1125089" cy="85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74264" tIns="37121" rIns="74264" bIns="37121" anchor="ctr"/>
            <a:lstStyle/>
            <a:p>
              <a:pPr algn="ctr" defTabSz="74269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62">
                <a:solidFill>
                  <a:srgbClr val="FFFFFF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  <p:sp>
          <p:nvSpPr>
            <p:cNvPr id="23" name="Google Shape;2010;p37">
              <a:extLst>
                <a:ext uri="{FF2B5EF4-FFF2-40B4-BE49-F238E27FC236}">
                  <a16:creationId xmlns:a16="http://schemas.microsoft.com/office/drawing/2014/main" id="{0AE92ECB-3D3C-D432-695E-8CEDBDE22E5F}"/>
                </a:ext>
              </a:extLst>
            </p:cNvPr>
            <p:cNvSpPr/>
            <p:nvPr/>
          </p:nvSpPr>
          <p:spPr>
            <a:xfrm>
              <a:off x="1579500" y="343535"/>
              <a:ext cx="1125089" cy="850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74264" tIns="37121" rIns="74264" bIns="37121" anchor="ctr"/>
            <a:lstStyle/>
            <a:p>
              <a:pPr algn="ctr" defTabSz="74269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62">
                <a:solidFill>
                  <a:srgbClr val="FFFFFF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  <p:sp>
          <p:nvSpPr>
            <p:cNvPr id="24" name="Google Shape;2011;p37">
              <a:extLst>
                <a:ext uri="{FF2B5EF4-FFF2-40B4-BE49-F238E27FC236}">
                  <a16:creationId xmlns:a16="http://schemas.microsoft.com/office/drawing/2014/main" id="{90C1721C-9ABA-6CDF-0DE6-79EC665C2056}"/>
                </a:ext>
              </a:extLst>
            </p:cNvPr>
            <p:cNvSpPr/>
            <p:nvPr/>
          </p:nvSpPr>
          <p:spPr>
            <a:xfrm>
              <a:off x="2720216" y="343535"/>
              <a:ext cx="1125089" cy="85090"/>
            </a:xfrm>
            <a:prstGeom prst="rect">
              <a:avLst/>
            </a:prstGeom>
            <a:solidFill>
              <a:srgbClr val="101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74264" tIns="37121" rIns="74264" bIns="37121" anchor="ctr"/>
            <a:lstStyle/>
            <a:p>
              <a:pPr algn="ctr" defTabSz="74269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62">
                <a:solidFill>
                  <a:srgbClr val="006C93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  <p:sp>
          <p:nvSpPr>
            <p:cNvPr id="25" name="Google Shape;2012;p37">
              <a:extLst>
                <a:ext uri="{FF2B5EF4-FFF2-40B4-BE49-F238E27FC236}">
                  <a16:creationId xmlns:a16="http://schemas.microsoft.com/office/drawing/2014/main" id="{28442737-772D-EB77-5743-574FB043ACDE}"/>
                </a:ext>
              </a:extLst>
            </p:cNvPr>
            <p:cNvSpPr/>
            <p:nvPr/>
          </p:nvSpPr>
          <p:spPr>
            <a:xfrm>
              <a:off x="3860931" y="343535"/>
              <a:ext cx="1125089" cy="8509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74264" tIns="37121" rIns="74264" bIns="37121" anchor="ctr"/>
            <a:lstStyle/>
            <a:p>
              <a:pPr algn="ctr" defTabSz="74269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62">
                <a:solidFill>
                  <a:srgbClr val="FFFFFF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4AD64B-4AFE-D19C-A0BE-1C8BD4F34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1D38C2-CAF8-9FD2-C448-AAAE3091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ctr">
              <a:defRPr sz="144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defTabSz="1462594">
              <a:buClr>
                <a:srgbClr val="000000"/>
              </a:buClr>
              <a:defRPr/>
            </a:pPr>
            <a:fld id="{96E69268-9C8B-4EBF-A9EE-DC5DC2D48DC3}" type="slidenum">
              <a:rPr lang="en-US" kern="0">
                <a:solidFill>
                  <a:srgbClr val="FFFFFF"/>
                </a:solidFill>
                <a:sym typeface="Arial"/>
              </a:rPr>
              <a:pPr defTabSz="1462594">
                <a:buClr>
                  <a:srgbClr val="000000"/>
                </a:buClr>
                <a:defRPr/>
              </a:pPr>
              <a:t>4</a:t>
            </a:fld>
            <a:endParaRPr lang="en-US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1" name="Google Shape;522;gc2b5f8ee2d_0_0">
            <a:extLst>
              <a:ext uri="{FF2B5EF4-FFF2-40B4-BE49-F238E27FC236}">
                <a16:creationId xmlns:a16="http://schemas.microsoft.com/office/drawing/2014/main" id="{F76B4D3F-9EB0-4949-374A-11A237F98A99}"/>
              </a:ext>
            </a:extLst>
          </p:cNvPr>
          <p:cNvSpPr txBox="1"/>
          <p:nvPr/>
        </p:nvSpPr>
        <p:spPr>
          <a:xfrm>
            <a:off x="215607" y="641835"/>
            <a:ext cx="12659831" cy="149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796" tIns="27413" rIns="54796" bIns="27413" anchor="t" anchorCtr="0">
            <a:noAutofit/>
          </a:bodyPr>
          <a:lstStyle/>
          <a:p>
            <a:pPr algn="ctr" defTabSz="1096945">
              <a:lnSpc>
                <a:spcPct val="90000"/>
              </a:lnSpc>
              <a:buClr>
                <a:srgbClr val="000000"/>
              </a:buClr>
              <a:buSzPts val="4399"/>
              <a:defRPr/>
            </a:pPr>
            <a:r>
              <a:rPr lang="en-US" sz="384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0000500000000000000" pitchFamily="2" charset="0"/>
                <a:ea typeface="Open Sans"/>
                <a:cs typeface="Open Sans"/>
                <a:sym typeface="Corbel"/>
              </a:rPr>
              <a:t>We are the most dependable choice to meet your complex talent needs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CE74F2A-ED66-E94E-84EB-07632E5EF6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074" y="2147517"/>
            <a:ext cx="1170044" cy="934064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B80DE639-7035-6533-64F7-38A447697F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3981" y="1974383"/>
            <a:ext cx="1656344" cy="1188326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B08E2C5F-A50F-29FE-5AA2-74A65793DA3E}"/>
              </a:ext>
            </a:extLst>
          </p:cNvPr>
          <p:cNvPicPr/>
          <p:nvPr/>
        </p:nvPicPr>
        <p:blipFill>
          <a:blip r:embed="rId4" cstate="print"/>
          <a:srcRect l="11321" t="3115" r="-943" b="2865"/>
          <a:stretch/>
        </p:blipFill>
        <p:spPr>
          <a:xfrm>
            <a:off x="3212567" y="1963224"/>
            <a:ext cx="1485282" cy="1116400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8E457B3E-19BB-9A72-4829-254C93BD978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5834" y="4667127"/>
            <a:ext cx="1462556" cy="944262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28EB47F5-1DF9-6F7D-0894-83BAFDB1296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88525" y="2151540"/>
            <a:ext cx="965819" cy="960892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84E21C1D-1782-B0AF-4D31-1FD331E2A39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0337" y="4692858"/>
            <a:ext cx="625242" cy="936037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0F1102FC-7D46-7A6E-F3C6-048FA3FD0380}"/>
              </a:ext>
            </a:extLst>
          </p:cNvPr>
          <p:cNvSpPr txBox="1"/>
          <p:nvPr/>
        </p:nvSpPr>
        <p:spPr>
          <a:xfrm>
            <a:off x="627510" y="3337223"/>
            <a:ext cx="2003284" cy="1109829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45">
              <a:spcBef>
                <a:spcPts val="88"/>
              </a:spcBef>
              <a:defRPr/>
            </a:pPr>
            <a:r>
              <a:rPr lang="en-US" sz="3299" b="1" spc="8" dirty="0">
                <a:solidFill>
                  <a:srgbClr val="124656"/>
                </a:solidFill>
                <a:latin typeface="Calibri"/>
                <a:cs typeface="Calibri"/>
              </a:rPr>
              <a:t>21+</a:t>
            </a:r>
            <a:endParaRPr sz="3346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096945">
              <a:defRPr/>
            </a:pPr>
            <a:r>
              <a:rPr lang="en-GB" sz="1920" spc="-8" dirty="0">
                <a:solidFill>
                  <a:srgbClr val="124656"/>
                </a:solidFill>
                <a:latin typeface="Calibri"/>
                <a:cs typeface="Calibri"/>
              </a:rPr>
              <a:t>Years of Providing Excellent Service</a:t>
            </a:r>
            <a:endParaRPr lang="en-US" sz="1920" spc="-8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84ED8B1-92F9-07B4-26F8-A78BDD295595}"/>
              </a:ext>
            </a:extLst>
          </p:cNvPr>
          <p:cNvSpPr txBox="1"/>
          <p:nvPr/>
        </p:nvSpPr>
        <p:spPr>
          <a:xfrm>
            <a:off x="985158" y="5875649"/>
            <a:ext cx="1625476" cy="1134451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3" defTabSz="1096945">
              <a:spcBef>
                <a:spcPts val="88"/>
              </a:spcBef>
              <a:defRPr/>
            </a:pPr>
            <a:r>
              <a:rPr lang="en-US" sz="3299" b="1" spc="8">
                <a:solidFill>
                  <a:srgbClr val="124656"/>
                </a:solidFill>
                <a:latin typeface="Calibri"/>
                <a:cs typeface="Calibri"/>
              </a:rPr>
              <a:t>9,000</a:t>
            </a:r>
            <a:r>
              <a:rPr sz="3299" b="1" spc="8">
                <a:solidFill>
                  <a:srgbClr val="124656"/>
                </a:solidFill>
                <a:latin typeface="Calibri"/>
                <a:cs typeface="Calibri"/>
              </a:rPr>
              <a:t>+</a:t>
            </a:r>
            <a:endParaRPr lang="en-US" sz="3299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51800" marR="3047" indent="-42660" defTabSz="1096945">
              <a:lnSpc>
                <a:spcPts val="2305"/>
              </a:lnSpc>
              <a:spcBef>
                <a:spcPts val="157"/>
              </a:spcBef>
              <a:defRPr/>
            </a:pPr>
            <a:r>
              <a:rPr lang="en-US" sz="1920" spc="-8">
                <a:solidFill>
                  <a:srgbClr val="124656"/>
                </a:solidFill>
                <a:latin typeface="Calibri"/>
                <a:cs typeface="Calibri"/>
              </a:rPr>
              <a:t>Outsourced Employees</a:t>
            </a:r>
            <a:endParaRPr sz="215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7C7EFDFD-6ABC-9569-CE78-5AE7FBB6419A}"/>
              </a:ext>
            </a:extLst>
          </p:cNvPr>
          <p:cNvSpPr txBox="1"/>
          <p:nvPr/>
        </p:nvSpPr>
        <p:spPr>
          <a:xfrm>
            <a:off x="4977877" y="5984108"/>
            <a:ext cx="2090245" cy="1429404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45">
              <a:spcBef>
                <a:spcPts val="88"/>
              </a:spcBef>
              <a:defRPr/>
            </a:pPr>
            <a:r>
              <a:rPr lang="en-US" sz="3299" b="1" spc="4">
                <a:solidFill>
                  <a:srgbClr val="124656"/>
                </a:solidFill>
                <a:latin typeface="Calibri"/>
                <a:cs typeface="Calibri"/>
              </a:rPr>
              <a:t>12,000+</a:t>
            </a:r>
            <a:endParaRPr lang="en-US" sz="2101" spc="4">
              <a:solidFill>
                <a:srgbClr val="124656"/>
              </a:solidFill>
              <a:latin typeface="Calibri"/>
              <a:cs typeface="Calibri"/>
            </a:endParaRPr>
          </a:p>
          <a:p>
            <a:pPr marL="8378" marR="3047" indent="2285" algn="ctr" defTabSz="1096945">
              <a:lnSpc>
                <a:spcPts val="2305"/>
              </a:lnSpc>
              <a:spcBef>
                <a:spcPts val="157"/>
              </a:spcBef>
              <a:defRPr/>
            </a:pPr>
            <a:r>
              <a:rPr lang="en-US" sz="1920" spc="-8">
                <a:solidFill>
                  <a:srgbClr val="124656"/>
                </a:solidFill>
                <a:latin typeface="Calibri" panose="020F0502020204030204"/>
                <a:ea typeface="+mn-lt"/>
                <a:cs typeface="Calibri" panose="020F0502020204030204"/>
              </a:rPr>
              <a:t>Professionals Trained, Delivered in Multiple Languages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036DF4DA-515F-001F-9939-AA1D22982F61}"/>
              </a:ext>
            </a:extLst>
          </p:cNvPr>
          <p:cNvSpPr txBox="1"/>
          <p:nvPr/>
        </p:nvSpPr>
        <p:spPr>
          <a:xfrm>
            <a:off x="7568580" y="5763548"/>
            <a:ext cx="1676904" cy="1429404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45">
              <a:spcBef>
                <a:spcPts val="88"/>
              </a:spcBef>
              <a:defRPr/>
            </a:pPr>
            <a:r>
              <a:rPr lang="en-US" sz="3299" b="1" spc="8">
                <a:solidFill>
                  <a:srgbClr val="124656"/>
                </a:solidFill>
                <a:latin typeface="Calibri"/>
                <a:cs typeface="Calibri"/>
              </a:rPr>
              <a:t>35,000</a:t>
            </a:r>
            <a:r>
              <a:rPr sz="3299" b="1" spc="8">
                <a:solidFill>
                  <a:srgbClr val="124656"/>
                </a:solidFill>
                <a:latin typeface="Calibri"/>
                <a:cs typeface="Calibri"/>
              </a:rPr>
              <a:t>+</a:t>
            </a:r>
            <a:endParaRPr sz="3299">
              <a:solidFill>
                <a:prstClr val="black"/>
              </a:solidFill>
              <a:latin typeface="Calibri"/>
              <a:cs typeface="Calibri"/>
            </a:endParaRPr>
          </a:p>
          <a:p>
            <a:pPr marL="9142" marR="3047" algn="ctr" defTabSz="1096945">
              <a:lnSpc>
                <a:spcPts val="2305"/>
              </a:lnSpc>
              <a:spcBef>
                <a:spcPts val="157"/>
              </a:spcBef>
              <a:defRPr/>
            </a:pPr>
            <a:r>
              <a:rPr lang="en-US" sz="1920" spc="-8">
                <a:solidFill>
                  <a:srgbClr val="124656"/>
                </a:solidFill>
                <a:latin typeface="Calibri"/>
                <a:cs typeface="Calibri"/>
              </a:rPr>
              <a:t>Professionals assessed across Africa</a:t>
            </a:r>
            <a:endParaRPr sz="215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D2E89002-2115-1C0D-955E-BCE757E6D5B4}"/>
              </a:ext>
            </a:extLst>
          </p:cNvPr>
          <p:cNvSpPr txBox="1"/>
          <p:nvPr/>
        </p:nvSpPr>
        <p:spPr>
          <a:xfrm>
            <a:off x="3223701" y="3339158"/>
            <a:ext cx="1469735" cy="1122653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2" algn="ctr" defTabSz="1096945">
              <a:spcBef>
                <a:spcPts val="88"/>
              </a:spcBef>
              <a:defRPr/>
            </a:pPr>
            <a:r>
              <a:rPr lang="en-US" sz="3299" b="1" spc="8">
                <a:solidFill>
                  <a:srgbClr val="124656"/>
                </a:solidFill>
                <a:latin typeface="Calibri"/>
                <a:cs typeface="Calibri"/>
              </a:rPr>
              <a:t>300</a:t>
            </a:r>
            <a:r>
              <a:rPr sz="3299" b="1" spc="8">
                <a:solidFill>
                  <a:srgbClr val="124656"/>
                </a:solidFill>
                <a:latin typeface="Calibri"/>
                <a:cs typeface="Calibri"/>
              </a:rPr>
              <a:t>+</a:t>
            </a:r>
            <a:endParaRPr lang="en-US" sz="3299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107410" algn="ctr" defTabSz="1096945">
              <a:spcBef>
                <a:spcPts val="80"/>
              </a:spcBef>
              <a:defRPr/>
            </a:pPr>
            <a:r>
              <a:rPr sz="1920" spc="-8">
                <a:solidFill>
                  <a:srgbClr val="124656"/>
                </a:solidFill>
                <a:latin typeface="Calibri"/>
                <a:cs typeface="Calibri"/>
              </a:rPr>
              <a:t>Clients</a:t>
            </a:r>
            <a:r>
              <a:rPr lang="en-US" sz="1920" spc="-8">
                <a:solidFill>
                  <a:srgbClr val="124656"/>
                </a:solidFill>
                <a:latin typeface="Calibri"/>
                <a:cs typeface="Calibri"/>
              </a:rPr>
              <a:t> across Africa</a:t>
            </a:r>
            <a:endParaRPr sz="1926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CB549F74-34E8-1FED-6ADF-B3659A31719A}"/>
              </a:ext>
            </a:extLst>
          </p:cNvPr>
          <p:cNvSpPr txBox="1"/>
          <p:nvPr/>
        </p:nvSpPr>
        <p:spPr>
          <a:xfrm>
            <a:off x="7327729" y="3340208"/>
            <a:ext cx="1727257" cy="835267"/>
          </a:xfrm>
          <a:prstGeom prst="rect">
            <a:avLst/>
          </a:prstGeom>
        </p:spPr>
        <p:txBody>
          <a:bodyPr vert="horz" wrap="square" lIns="0" tIns="1108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45">
              <a:spcBef>
                <a:spcPts val="88"/>
              </a:spcBef>
              <a:defRPr/>
            </a:pPr>
            <a:r>
              <a:rPr sz="3346" b="1" spc="8">
                <a:solidFill>
                  <a:srgbClr val="124656"/>
                </a:solidFill>
                <a:latin typeface="Calibri"/>
                <a:cs typeface="Calibri"/>
              </a:rPr>
              <a:t>10+</a:t>
            </a:r>
            <a:endParaRPr sz="3346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096945">
              <a:spcBef>
                <a:spcPts val="85"/>
              </a:spcBef>
              <a:defRPr/>
            </a:pPr>
            <a:r>
              <a:rPr sz="1926" spc="-8">
                <a:solidFill>
                  <a:srgbClr val="124656"/>
                </a:solidFill>
                <a:latin typeface="Calibri"/>
                <a:cs typeface="Calibri"/>
              </a:rPr>
              <a:t>Industries</a:t>
            </a:r>
            <a:r>
              <a:rPr sz="1926" spc="-59">
                <a:solidFill>
                  <a:srgbClr val="124656"/>
                </a:solidFill>
                <a:latin typeface="Calibri"/>
                <a:cs typeface="Calibri"/>
              </a:rPr>
              <a:t> </a:t>
            </a:r>
            <a:r>
              <a:rPr sz="1926" spc="-8">
                <a:solidFill>
                  <a:srgbClr val="124656"/>
                </a:solidFill>
                <a:latin typeface="Calibri"/>
                <a:cs typeface="Calibri"/>
              </a:rPr>
              <a:t>Served</a:t>
            </a:r>
            <a:endParaRPr sz="19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7BBE583-9623-7D4D-F5CE-05FD139905CB}"/>
              </a:ext>
            </a:extLst>
          </p:cNvPr>
          <p:cNvSpPr txBox="1"/>
          <p:nvPr/>
        </p:nvSpPr>
        <p:spPr>
          <a:xfrm>
            <a:off x="5168786" y="3339377"/>
            <a:ext cx="1934164" cy="518898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/>
          <a:p>
            <a:pPr algn="ctr" defTabSz="1096945">
              <a:spcBef>
                <a:spcPts val="88"/>
              </a:spcBef>
              <a:defRPr/>
            </a:pPr>
            <a:r>
              <a:rPr lang="en-US" sz="3299" b="1" spc="8">
                <a:solidFill>
                  <a:srgbClr val="124656"/>
                </a:solidFill>
                <a:latin typeface="Calibri"/>
                <a:cs typeface="Calibri"/>
              </a:rPr>
              <a:t>50+</a:t>
            </a:r>
            <a:endParaRPr sz="329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44C40FF9-2DCA-D81A-8D85-D196E581656B}"/>
              </a:ext>
            </a:extLst>
          </p:cNvPr>
          <p:cNvSpPr/>
          <p:nvPr/>
        </p:nvSpPr>
        <p:spPr>
          <a:xfrm>
            <a:off x="5387619" y="2037847"/>
            <a:ext cx="1130875" cy="1023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8" h="21593" extrusionOk="0">
                <a:moveTo>
                  <a:pt x="9977" y="0"/>
                </a:moveTo>
                <a:cubicBezTo>
                  <a:pt x="9251" y="-7"/>
                  <a:pt x="8673" y="120"/>
                  <a:pt x="8174" y="319"/>
                </a:cubicBezTo>
                <a:cubicBezTo>
                  <a:pt x="7200" y="269"/>
                  <a:pt x="6353" y="337"/>
                  <a:pt x="5887" y="752"/>
                </a:cubicBezTo>
                <a:cubicBezTo>
                  <a:pt x="5785" y="527"/>
                  <a:pt x="5541" y="422"/>
                  <a:pt x="5171" y="428"/>
                </a:cubicBezTo>
                <a:cubicBezTo>
                  <a:pt x="5071" y="805"/>
                  <a:pt x="4639" y="881"/>
                  <a:pt x="4332" y="1071"/>
                </a:cubicBezTo>
                <a:cubicBezTo>
                  <a:pt x="4005" y="1573"/>
                  <a:pt x="4128" y="2228"/>
                  <a:pt x="3854" y="2674"/>
                </a:cubicBezTo>
                <a:cubicBezTo>
                  <a:pt x="3674" y="2955"/>
                  <a:pt x="3029" y="3244"/>
                  <a:pt x="2768" y="3529"/>
                </a:cubicBezTo>
                <a:cubicBezTo>
                  <a:pt x="2748" y="4154"/>
                  <a:pt x="2472" y="4548"/>
                  <a:pt x="2165" y="4919"/>
                </a:cubicBezTo>
                <a:cubicBezTo>
                  <a:pt x="2165" y="5844"/>
                  <a:pt x="2165" y="6770"/>
                  <a:pt x="2165" y="7698"/>
                </a:cubicBezTo>
                <a:cubicBezTo>
                  <a:pt x="2581" y="8114"/>
                  <a:pt x="2945" y="8577"/>
                  <a:pt x="3131" y="9192"/>
                </a:cubicBezTo>
                <a:cubicBezTo>
                  <a:pt x="3685" y="9484"/>
                  <a:pt x="4056" y="9940"/>
                  <a:pt x="4812" y="10047"/>
                </a:cubicBezTo>
                <a:cubicBezTo>
                  <a:pt x="5296" y="9942"/>
                  <a:pt x="5870" y="9918"/>
                  <a:pt x="6494" y="9941"/>
                </a:cubicBezTo>
                <a:cubicBezTo>
                  <a:pt x="6743" y="9767"/>
                  <a:pt x="6725" y="9366"/>
                  <a:pt x="7219" y="9407"/>
                </a:cubicBezTo>
                <a:cubicBezTo>
                  <a:pt x="7433" y="9425"/>
                  <a:pt x="7288" y="9768"/>
                  <a:pt x="7462" y="9832"/>
                </a:cubicBezTo>
                <a:cubicBezTo>
                  <a:pt x="8015" y="9764"/>
                  <a:pt x="8227" y="10005"/>
                  <a:pt x="8658" y="10047"/>
                </a:cubicBezTo>
                <a:cubicBezTo>
                  <a:pt x="8864" y="9954"/>
                  <a:pt x="8965" y="9749"/>
                  <a:pt x="9381" y="9832"/>
                </a:cubicBezTo>
                <a:cubicBezTo>
                  <a:pt x="9502" y="10658"/>
                  <a:pt x="9125" y="11038"/>
                  <a:pt x="9138" y="11761"/>
                </a:cubicBezTo>
                <a:cubicBezTo>
                  <a:pt x="9481" y="12309"/>
                  <a:pt x="10067" y="12723"/>
                  <a:pt x="9861" y="13470"/>
                </a:cubicBezTo>
                <a:cubicBezTo>
                  <a:pt x="10178" y="13829"/>
                  <a:pt x="10199" y="14450"/>
                  <a:pt x="10340" y="14966"/>
                </a:cubicBezTo>
                <a:cubicBezTo>
                  <a:pt x="10043" y="15452"/>
                  <a:pt x="10113" y="16253"/>
                  <a:pt x="9861" y="16781"/>
                </a:cubicBezTo>
                <a:cubicBezTo>
                  <a:pt x="10376" y="17216"/>
                  <a:pt x="10748" y="17774"/>
                  <a:pt x="10947" y="18495"/>
                </a:cubicBezTo>
                <a:cubicBezTo>
                  <a:pt x="10947" y="18816"/>
                  <a:pt x="10947" y="19135"/>
                  <a:pt x="10947" y="19457"/>
                </a:cubicBezTo>
                <a:cubicBezTo>
                  <a:pt x="11479" y="20012"/>
                  <a:pt x="11466" y="21052"/>
                  <a:pt x="12025" y="21593"/>
                </a:cubicBezTo>
                <a:cubicBezTo>
                  <a:pt x="13181" y="21518"/>
                  <a:pt x="13759" y="20934"/>
                  <a:pt x="14789" y="20740"/>
                </a:cubicBezTo>
                <a:cubicBezTo>
                  <a:pt x="14972" y="20152"/>
                  <a:pt x="15335" y="19733"/>
                  <a:pt x="15865" y="19457"/>
                </a:cubicBezTo>
                <a:cubicBezTo>
                  <a:pt x="15805" y="19042"/>
                  <a:pt x="16083" y="18934"/>
                  <a:pt x="15984" y="18495"/>
                </a:cubicBezTo>
                <a:cubicBezTo>
                  <a:pt x="16200" y="18397"/>
                  <a:pt x="16293" y="18194"/>
                  <a:pt x="16709" y="18277"/>
                </a:cubicBezTo>
                <a:cubicBezTo>
                  <a:pt x="16722" y="17044"/>
                  <a:pt x="17210" y="16237"/>
                  <a:pt x="18152" y="15819"/>
                </a:cubicBezTo>
                <a:cubicBezTo>
                  <a:pt x="18327" y="14949"/>
                  <a:pt x="18327" y="13698"/>
                  <a:pt x="18152" y="12829"/>
                </a:cubicBezTo>
                <a:cubicBezTo>
                  <a:pt x="18405" y="12415"/>
                  <a:pt x="18612" y="11958"/>
                  <a:pt x="18748" y="11437"/>
                </a:cubicBezTo>
                <a:cubicBezTo>
                  <a:pt x="19036" y="11264"/>
                  <a:pt x="19277" y="11055"/>
                  <a:pt x="19591" y="10903"/>
                </a:cubicBezTo>
                <a:cubicBezTo>
                  <a:pt x="20163" y="10165"/>
                  <a:pt x="20682" y="9376"/>
                  <a:pt x="21276" y="8660"/>
                </a:cubicBezTo>
                <a:cubicBezTo>
                  <a:pt x="21367" y="8259"/>
                  <a:pt x="21526" y="7714"/>
                  <a:pt x="21151" y="7483"/>
                </a:cubicBezTo>
                <a:cubicBezTo>
                  <a:pt x="20637" y="7419"/>
                  <a:pt x="20667" y="7833"/>
                  <a:pt x="20196" y="7805"/>
                </a:cubicBezTo>
                <a:cubicBezTo>
                  <a:pt x="19829" y="7805"/>
                  <a:pt x="19474" y="7805"/>
                  <a:pt x="19112" y="7805"/>
                </a:cubicBezTo>
                <a:cubicBezTo>
                  <a:pt x="19054" y="7073"/>
                  <a:pt x="18456" y="6819"/>
                  <a:pt x="18027" y="6415"/>
                </a:cubicBezTo>
                <a:cubicBezTo>
                  <a:pt x="18134" y="5712"/>
                  <a:pt x="17314" y="5838"/>
                  <a:pt x="17548" y="5023"/>
                </a:cubicBezTo>
                <a:cubicBezTo>
                  <a:pt x="17344" y="4780"/>
                  <a:pt x="16970" y="4685"/>
                  <a:pt x="16829" y="4385"/>
                </a:cubicBezTo>
                <a:cubicBezTo>
                  <a:pt x="16935" y="4084"/>
                  <a:pt x="16692" y="3619"/>
                  <a:pt x="16799" y="3540"/>
                </a:cubicBezTo>
                <a:cubicBezTo>
                  <a:pt x="16769" y="3464"/>
                  <a:pt x="16733" y="3379"/>
                  <a:pt x="16692" y="3288"/>
                </a:cubicBezTo>
                <a:cubicBezTo>
                  <a:pt x="16658" y="3315"/>
                  <a:pt x="16607" y="3332"/>
                  <a:pt x="16590" y="3317"/>
                </a:cubicBezTo>
                <a:cubicBezTo>
                  <a:pt x="16547" y="3277"/>
                  <a:pt x="16606" y="3226"/>
                  <a:pt x="16656" y="3208"/>
                </a:cubicBezTo>
                <a:cubicBezTo>
                  <a:pt x="16437" y="2734"/>
                  <a:pt x="16128" y="2143"/>
                  <a:pt x="16009" y="1916"/>
                </a:cubicBezTo>
                <a:cubicBezTo>
                  <a:pt x="16000" y="1918"/>
                  <a:pt x="15993" y="1921"/>
                  <a:pt x="15984" y="1922"/>
                </a:cubicBezTo>
                <a:cubicBezTo>
                  <a:pt x="15110" y="1637"/>
                  <a:pt x="14019" y="1536"/>
                  <a:pt x="12858" y="1496"/>
                </a:cubicBezTo>
                <a:cubicBezTo>
                  <a:pt x="12511" y="1578"/>
                  <a:pt x="12571" y="2025"/>
                  <a:pt x="12260" y="2142"/>
                </a:cubicBezTo>
                <a:cubicBezTo>
                  <a:pt x="11707" y="1633"/>
                  <a:pt x="10614" y="1606"/>
                  <a:pt x="10102" y="1071"/>
                </a:cubicBezTo>
                <a:cubicBezTo>
                  <a:pt x="10194" y="701"/>
                  <a:pt x="9965" y="618"/>
                  <a:pt x="9861" y="428"/>
                </a:cubicBezTo>
                <a:cubicBezTo>
                  <a:pt x="10141" y="399"/>
                  <a:pt x="10135" y="141"/>
                  <a:pt x="9977" y="0"/>
                </a:cubicBezTo>
                <a:close/>
                <a:moveTo>
                  <a:pt x="253" y="6057"/>
                </a:moveTo>
                <a:cubicBezTo>
                  <a:pt x="253" y="6267"/>
                  <a:pt x="-74" y="6191"/>
                  <a:pt x="16" y="6482"/>
                </a:cubicBezTo>
                <a:cubicBezTo>
                  <a:pt x="177" y="6482"/>
                  <a:pt x="332" y="6482"/>
                  <a:pt x="494" y="6482"/>
                </a:cubicBezTo>
                <a:cubicBezTo>
                  <a:pt x="529" y="6237"/>
                  <a:pt x="461" y="6080"/>
                  <a:pt x="253" y="6057"/>
                </a:cubicBezTo>
                <a:close/>
                <a:moveTo>
                  <a:pt x="20542" y="14274"/>
                </a:moveTo>
                <a:cubicBezTo>
                  <a:pt x="20332" y="14586"/>
                  <a:pt x="20145" y="14918"/>
                  <a:pt x="20058" y="15342"/>
                </a:cubicBezTo>
                <a:cubicBezTo>
                  <a:pt x="19537" y="15448"/>
                  <a:pt x="19272" y="15775"/>
                  <a:pt x="18981" y="16091"/>
                </a:cubicBezTo>
                <a:cubicBezTo>
                  <a:pt x="18884" y="16460"/>
                  <a:pt x="19154" y="16503"/>
                  <a:pt x="19099" y="16838"/>
                </a:cubicBezTo>
                <a:cubicBezTo>
                  <a:pt x="18990" y="17061"/>
                  <a:pt x="18909" y="17313"/>
                  <a:pt x="18735" y="17481"/>
                </a:cubicBezTo>
                <a:cubicBezTo>
                  <a:pt x="18998" y="17963"/>
                  <a:pt x="18652" y="18390"/>
                  <a:pt x="19099" y="18764"/>
                </a:cubicBezTo>
                <a:cubicBezTo>
                  <a:pt x="19488" y="18784"/>
                  <a:pt x="19606" y="18573"/>
                  <a:pt x="20058" y="18655"/>
                </a:cubicBezTo>
                <a:cubicBezTo>
                  <a:pt x="20320" y="18177"/>
                  <a:pt x="20221" y="17966"/>
                  <a:pt x="20542" y="17481"/>
                </a:cubicBezTo>
                <a:cubicBezTo>
                  <a:pt x="20542" y="17300"/>
                  <a:pt x="20542" y="17124"/>
                  <a:pt x="20542" y="16944"/>
                </a:cubicBezTo>
                <a:cubicBezTo>
                  <a:pt x="20571" y="16824"/>
                  <a:pt x="20674" y="16778"/>
                  <a:pt x="20781" y="16729"/>
                </a:cubicBezTo>
                <a:cubicBezTo>
                  <a:pt x="20563" y="16261"/>
                  <a:pt x="21001" y="15818"/>
                  <a:pt x="21026" y="15020"/>
                </a:cubicBezTo>
                <a:cubicBezTo>
                  <a:pt x="20576" y="15026"/>
                  <a:pt x="21039" y="14226"/>
                  <a:pt x="20542" y="1427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585D5F"/>
            </a:solidFill>
            <a:miter lim="400000"/>
          </a:ln>
        </p:spPr>
        <p:txBody>
          <a:bodyPr lIns="45709" tIns="45709" rIns="45709" bIns="45709" anchor="ctr"/>
          <a:lstStyle/>
          <a:p>
            <a:pPr defTabSz="109694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5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CD0F1B9C-BD62-EDDC-D5A9-6D5D54FF58FD}"/>
              </a:ext>
            </a:extLst>
          </p:cNvPr>
          <p:cNvSpPr txBox="1"/>
          <p:nvPr/>
        </p:nvSpPr>
        <p:spPr>
          <a:xfrm>
            <a:off x="5199774" y="3853930"/>
            <a:ext cx="1934164" cy="538006"/>
          </a:xfrm>
          <a:prstGeom prst="rect">
            <a:avLst/>
          </a:prstGeom>
        </p:spPr>
        <p:txBody>
          <a:bodyPr vert="horz" wrap="square" lIns="0" tIns="11087" rIns="0" bIns="0" rtlCol="0">
            <a:spAutoFit/>
          </a:bodyPr>
          <a:lstStyle/>
          <a:p>
            <a:pPr algn="ctr" defTabSz="1096945">
              <a:lnSpc>
                <a:spcPts val="1954"/>
              </a:lnSpc>
              <a:spcBef>
                <a:spcPts val="80"/>
              </a:spcBef>
              <a:defRPr/>
            </a:pPr>
            <a:r>
              <a:rPr lang="en-US" sz="1926" spc="-14">
                <a:solidFill>
                  <a:srgbClr val="124656"/>
                </a:solidFill>
                <a:latin typeface="Calibri"/>
                <a:cs typeface="Calibri"/>
              </a:rPr>
              <a:t>African</a:t>
            </a:r>
          </a:p>
          <a:p>
            <a:pPr algn="ctr" defTabSz="1096945">
              <a:lnSpc>
                <a:spcPts val="1954"/>
              </a:lnSpc>
              <a:spcBef>
                <a:spcPts val="80"/>
              </a:spcBef>
              <a:defRPr/>
            </a:pPr>
            <a:r>
              <a:rPr lang="en-US" sz="1926" spc="-14">
                <a:solidFill>
                  <a:srgbClr val="124656"/>
                </a:solidFill>
                <a:latin typeface="Calibri"/>
                <a:cs typeface="Calibri"/>
              </a:rPr>
              <a:t>Countries</a:t>
            </a:r>
            <a:endParaRPr sz="1926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55" name="object 8">
            <a:extLst>
              <a:ext uri="{FF2B5EF4-FFF2-40B4-BE49-F238E27FC236}">
                <a16:creationId xmlns:a16="http://schemas.microsoft.com/office/drawing/2014/main" id="{63457C0D-983E-70A4-C8F4-C17FFAE4DA7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9922" y="2142605"/>
            <a:ext cx="884846" cy="880512"/>
          </a:xfrm>
          <a:prstGeom prst="rect">
            <a:avLst/>
          </a:prstGeom>
        </p:spPr>
      </p:pic>
      <p:sp>
        <p:nvSpPr>
          <p:cNvPr id="56" name="object 15">
            <a:extLst>
              <a:ext uri="{FF2B5EF4-FFF2-40B4-BE49-F238E27FC236}">
                <a16:creationId xmlns:a16="http://schemas.microsoft.com/office/drawing/2014/main" id="{E854826E-4953-7450-31D4-FC70C132C840}"/>
              </a:ext>
            </a:extLst>
          </p:cNvPr>
          <p:cNvSpPr txBox="1"/>
          <p:nvPr/>
        </p:nvSpPr>
        <p:spPr>
          <a:xfrm>
            <a:off x="9960653" y="3241622"/>
            <a:ext cx="1728182" cy="1122653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45">
              <a:spcBef>
                <a:spcPts val="88"/>
              </a:spcBef>
              <a:defRPr/>
            </a:pPr>
            <a:r>
              <a:rPr lang="en-US" sz="3299" b="1" spc="8">
                <a:solidFill>
                  <a:srgbClr val="124656"/>
                </a:solidFill>
                <a:latin typeface="Calibri"/>
                <a:ea typeface="Calibri"/>
                <a:cs typeface="Calibri"/>
              </a:rPr>
              <a:t>500+</a:t>
            </a:r>
          </a:p>
          <a:p>
            <a:pPr algn="ctr" defTabSz="1096945">
              <a:spcBef>
                <a:spcPts val="80"/>
              </a:spcBef>
              <a:defRPr/>
            </a:pPr>
            <a:r>
              <a:rPr lang="en-US" sz="1920" spc="-8">
                <a:solidFill>
                  <a:srgbClr val="124656"/>
                </a:solidFill>
                <a:latin typeface="Calibri"/>
                <a:cs typeface="Calibri"/>
              </a:rPr>
              <a:t>Partners Across Africa</a:t>
            </a:r>
            <a:endParaRPr sz="1920" spc="-11">
              <a:solidFill>
                <a:srgbClr val="12465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8" name="object 14">
            <a:extLst>
              <a:ext uri="{FF2B5EF4-FFF2-40B4-BE49-F238E27FC236}">
                <a16:creationId xmlns:a16="http://schemas.microsoft.com/office/drawing/2014/main" id="{D389B96C-6986-917E-8268-10D66AFB4E61}"/>
              </a:ext>
            </a:extLst>
          </p:cNvPr>
          <p:cNvSpPr txBox="1"/>
          <p:nvPr/>
        </p:nvSpPr>
        <p:spPr>
          <a:xfrm>
            <a:off x="9749710" y="5865175"/>
            <a:ext cx="2236374" cy="454265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/>
          <a:p>
            <a:pPr algn="ctr" defTabSz="1096945">
              <a:spcBef>
                <a:spcPts val="88"/>
              </a:spcBef>
              <a:defRPr/>
            </a:pPr>
            <a:r>
              <a:rPr lang="en-US" sz="2879" b="1" spc="8" dirty="0">
                <a:solidFill>
                  <a:srgbClr val="124656"/>
                </a:solidFill>
                <a:latin typeface="Calibri"/>
                <a:cs typeface="Calibri"/>
              </a:rPr>
              <a:t>ISO 9001:2015</a:t>
            </a:r>
            <a:endParaRPr lang="en-US" sz="2879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0" name="object 14">
            <a:extLst>
              <a:ext uri="{FF2B5EF4-FFF2-40B4-BE49-F238E27FC236}">
                <a16:creationId xmlns:a16="http://schemas.microsoft.com/office/drawing/2014/main" id="{1AAEB312-0204-CE8B-6B63-0E9616D431D5}"/>
              </a:ext>
            </a:extLst>
          </p:cNvPr>
          <p:cNvSpPr txBox="1"/>
          <p:nvPr/>
        </p:nvSpPr>
        <p:spPr>
          <a:xfrm>
            <a:off x="9743615" y="6495157"/>
            <a:ext cx="2234812" cy="480170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/>
          <a:p>
            <a:pPr algn="ctr" defTabSz="1096945">
              <a:lnSpc>
                <a:spcPts val="1834"/>
              </a:lnSpc>
              <a:spcBef>
                <a:spcPts val="83"/>
              </a:spcBef>
              <a:defRPr/>
            </a:pPr>
            <a:r>
              <a:rPr lang="en-GB" sz="1920" spc="-11">
                <a:solidFill>
                  <a:srgbClr val="124656"/>
                </a:solidFill>
                <a:latin typeface="Calibri" panose="020F0502020204030204"/>
                <a:cs typeface="Calibri"/>
              </a:rPr>
              <a:t>Quality Management Systems Certified</a:t>
            </a:r>
            <a:endParaRPr lang="en-US" sz="215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object 13">
            <a:extLst>
              <a:ext uri="{FF2B5EF4-FFF2-40B4-BE49-F238E27FC236}">
                <a16:creationId xmlns:a16="http://schemas.microsoft.com/office/drawing/2014/main" id="{59B96AC8-E4F8-D099-FB74-83A8164F3CF0}"/>
              </a:ext>
            </a:extLst>
          </p:cNvPr>
          <p:cNvSpPr txBox="1"/>
          <p:nvPr/>
        </p:nvSpPr>
        <p:spPr>
          <a:xfrm>
            <a:off x="2996474" y="5927149"/>
            <a:ext cx="1726808" cy="526080"/>
          </a:xfrm>
          <a:prstGeom prst="rect">
            <a:avLst/>
          </a:prstGeom>
        </p:spPr>
        <p:txBody>
          <a:bodyPr vert="horz" wrap="square" lIns="0" tIns="11087" rIns="0" bIns="0" rtlCol="0">
            <a:spAutoFit/>
          </a:bodyPr>
          <a:lstStyle/>
          <a:p>
            <a:pPr algn="ctr" defTabSz="1096945">
              <a:spcBef>
                <a:spcPts val="88"/>
              </a:spcBef>
              <a:defRPr/>
            </a:pPr>
            <a:r>
              <a:rPr lang="en-US" sz="3346" b="1" spc="8">
                <a:solidFill>
                  <a:srgbClr val="124656"/>
                </a:solidFill>
                <a:latin typeface="Calibri"/>
                <a:cs typeface="Calibri"/>
              </a:rPr>
              <a:t>1M+</a:t>
            </a:r>
            <a:endParaRPr sz="3346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B871D4FB-82E2-2876-1D44-8B81531EFA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3136" y="4776742"/>
            <a:ext cx="1130875" cy="1135880"/>
          </a:xfrm>
          <a:prstGeom prst="rect">
            <a:avLst/>
          </a:prstGeom>
        </p:spPr>
      </p:pic>
      <p:sp>
        <p:nvSpPr>
          <p:cNvPr id="68" name="object 13">
            <a:extLst>
              <a:ext uri="{FF2B5EF4-FFF2-40B4-BE49-F238E27FC236}">
                <a16:creationId xmlns:a16="http://schemas.microsoft.com/office/drawing/2014/main" id="{DB5A7311-FFB0-59A8-B194-87E8F5550D87}"/>
              </a:ext>
            </a:extLst>
          </p:cNvPr>
          <p:cNvSpPr txBox="1"/>
          <p:nvPr/>
        </p:nvSpPr>
        <p:spPr>
          <a:xfrm>
            <a:off x="2736376" y="6495158"/>
            <a:ext cx="2061668" cy="492994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/>
          <a:p>
            <a:pPr algn="ctr" defTabSz="1096945">
              <a:lnSpc>
                <a:spcPts val="1834"/>
              </a:lnSpc>
              <a:spcBef>
                <a:spcPts val="80"/>
              </a:spcBef>
              <a:defRPr/>
            </a:pPr>
            <a:r>
              <a:rPr lang="en-GB" sz="1920" spc="-8">
                <a:solidFill>
                  <a:srgbClr val="124656"/>
                </a:solidFill>
                <a:latin typeface="Calibri" panose="020F0502020204030204"/>
                <a:cs typeface="Calibri"/>
              </a:rPr>
              <a:t>Payslips processed</a:t>
            </a:r>
          </a:p>
          <a:p>
            <a:pPr algn="ctr" defTabSz="1096945">
              <a:lnSpc>
                <a:spcPts val="1834"/>
              </a:lnSpc>
              <a:spcBef>
                <a:spcPts val="80"/>
              </a:spcBef>
              <a:defRPr/>
            </a:pPr>
            <a:r>
              <a:rPr lang="en-GB" sz="1920" spc="-8">
                <a:solidFill>
                  <a:srgbClr val="124656"/>
                </a:solidFill>
                <a:latin typeface="Calibri" panose="020F0502020204030204"/>
                <a:cs typeface="Calibri"/>
              </a:rPr>
              <a:t>annually</a:t>
            </a:r>
            <a:endParaRPr sz="19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D3959F8D-8C06-CCBB-6F05-3B310CB1ECF1}"/>
              </a:ext>
            </a:extLst>
          </p:cNvPr>
          <p:cNvSpPr txBox="1"/>
          <p:nvPr/>
        </p:nvSpPr>
        <p:spPr>
          <a:xfrm>
            <a:off x="12267408" y="5787702"/>
            <a:ext cx="1726808" cy="526080"/>
          </a:xfrm>
          <a:prstGeom prst="rect">
            <a:avLst/>
          </a:prstGeom>
        </p:spPr>
        <p:txBody>
          <a:bodyPr vert="horz" wrap="square" lIns="0" tIns="11087" rIns="0" bIns="0" rtlCol="0">
            <a:spAutoFit/>
          </a:bodyPr>
          <a:lstStyle/>
          <a:p>
            <a:pPr algn="ctr" defTabSz="1096945">
              <a:spcBef>
                <a:spcPts val="88"/>
              </a:spcBef>
              <a:defRPr/>
            </a:pPr>
            <a:r>
              <a:rPr lang="en-GB" sz="3346" b="1" spc="8">
                <a:solidFill>
                  <a:srgbClr val="124656"/>
                </a:solidFill>
                <a:latin typeface="Calibri" panose="020F0502020204030204"/>
                <a:cs typeface="Calibri"/>
              </a:rPr>
              <a:t>99%</a:t>
            </a:r>
            <a:endParaRPr sz="334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0B893BE4-9CE2-8930-57A7-3C994BE4B1EF}"/>
              </a:ext>
            </a:extLst>
          </p:cNvPr>
          <p:cNvSpPr txBox="1"/>
          <p:nvPr/>
        </p:nvSpPr>
        <p:spPr>
          <a:xfrm>
            <a:off x="12267408" y="6355707"/>
            <a:ext cx="1726808" cy="493122"/>
          </a:xfrm>
          <a:prstGeom prst="rect">
            <a:avLst/>
          </a:prstGeom>
        </p:spPr>
        <p:txBody>
          <a:bodyPr vert="horz" wrap="square" lIns="0" tIns="11087" rIns="0" bIns="0" rtlCol="0">
            <a:spAutoFit/>
          </a:bodyPr>
          <a:lstStyle/>
          <a:p>
            <a:pPr algn="ctr" defTabSz="1096945">
              <a:lnSpc>
                <a:spcPts val="1834"/>
              </a:lnSpc>
              <a:spcBef>
                <a:spcPts val="85"/>
              </a:spcBef>
              <a:defRPr/>
            </a:pPr>
            <a:r>
              <a:rPr lang="en-GB" sz="1926" spc="-8">
                <a:solidFill>
                  <a:srgbClr val="124656"/>
                </a:solidFill>
                <a:latin typeface="Calibri" panose="020F0502020204030204"/>
                <a:cs typeface="Calibri"/>
              </a:rPr>
              <a:t>Customer</a:t>
            </a:r>
          </a:p>
          <a:p>
            <a:pPr algn="ctr" defTabSz="1096945">
              <a:lnSpc>
                <a:spcPts val="1834"/>
              </a:lnSpc>
              <a:spcBef>
                <a:spcPts val="85"/>
              </a:spcBef>
              <a:defRPr/>
            </a:pPr>
            <a:r>
              <a:rPr lang="en-GB" sz="1926" spc="-8">
                <a:solidFill>
                  <a:srgbClr val="124656"/>
                </a:solidFill>
                <a:latin typeface="Calibri" panose="020F0502020204030204"/>
                <a:cs typeface="Calibri"/>
              </a:rPr>
              <a:t>Retention Rate</a:t>
            </a:r>
            <a:endParaRPr sz="1926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F40AF71-6BE1-FF19-D555-97FB317EB4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56078" y="4776406"/>
            <a:ext cx="938953" cy="92346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24140D-A7A5-1FC9-1626-3684A9E31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6734" y="4698936"/>
            <a:ext cx="1124886" cy="110939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661C9B2-2249-D309-8DE1-D5D702A826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7981" y="4667948"/>
            <a:ext cx="1140379" cy="1109392"/>
          </a:xfrm>
          <a:prstGeom prst="rect">
            <a:avLst/>
          </a:prstGeom>
        </p:spPr>
      </p:pic>
      <p:sp>
        <p:nvSpPr>
          <p:cNvPr id="79" name="object 18">
            <a:extLst>
              <a:ext uri="{FF2B5EF4-FFF2-40B4-BE49-F238E27FC236}">
                <a16:creationId xmlns:a16="http://schemas.microsoft.com/office/drawing/2014/main" id="{8E852B56-6A81-DAA2-8298-7A0E1004EE9D}"/>
              </a:ext>
            </a:extLst>
          </p:cNvPr>
          <p:cNvSpPr txBox="1"/>
          <p:nvPr/>
        </p:nvSpPr>
        <p:spPr>
          <a:xfrm>
            <a:off x="12216860" y="3206995"/>
            <a:ext cx="1676904" cy="1429404"/>
          </a:xfrm>
          <a:prstGeom prst="rect">
            <a:avLst/>
          </a:prstGeom>
        </p:spPr>
        <p:txBody>
          <a:bodyPr vert="horz" wrap="square" lIns="0" tIns="11087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45">
              <a:spcBef>
                <a:spcPts val="88"/>
              </a:spcBef>
              <a:defRPr/>
            </a:pPr>
            <a:r>
              <a:rPr lang="en-US" sz="3299" b="1" spc="8">
                <a:solidFill>
                  <a:srgbClr val="124656"/>
                </a:solidFill>
                <a:latin typeface="Calibri"/>
                <a:cs typeface="Calibri"/>
              </a:rPr>
              <a:t>10,000</a:t>
            </a:r>
            <a:r>
              <a:rPr sz="3299" b="1" spc="8">
                <a:solidFill>
                  <a:srgbClr val="124656"/>
                </a:solidFill>
                <a:latin typeface="Calibri"/>
                <a:cs typeface="Calibri"/>
              </a:rPr>
              <a:t>+</a:t>
            </a:r>
            <a:endParaRPr sz="3299">
              <a:solidFill>
                <a:prstClr val="black"/>
              </a:solidFill>
              <a:latin typeface="Calibri"/>
              <a:cs typeface="Calibri"/>
            </a:endParaRPr>
          </a:p>
          <a:p>
            <a:pPr marL="9142" marR="3047" algn="ctr" defTabSz="1096945">
              <a:lnSpc>
                <a:spcPts val="2305"/>
              </a:lnSpc>
              <a:spcBef>
                <a:spcPts val="157"/>
              </a:spcBef>
              <a:defRPr/>
            </a:pPr>
            <a:r>
              <a:rPr lang="en-US" sz="1920" spc="-8">
                <a:solidFill>
                  <a:srgbClr val="124656"/>
                </a:solidFill>
                <a:latin typeface="Calibri"/>
                <a:cs typeface="Calibri"/>
              </a:rPr>
              <a:t>Professionals recruited across Africa</a:t>
            </a:r>
            <a:endParaRPr sz="215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BFBCA-F837-77B1-2652-5E54C6E033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812872"/>
            <a:ext cx="14630400" cy="27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71113-38A1-AEF3-6F7B-A51622C539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47" y="77955"/>
            <a:ext cx="1599146" cy="5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2F7D23-79E1-EBB7-6914-B39140A3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E90C5084-5BAC-D754-72B3-803D720470D2}"/>
              </a:ext>
            </a:extLst>
          </p:cNvPr>
          <p:cNvSpPr txBox="1"/>
          <p:nvPr/>
        </p:nvSpPr>
        <p:spPr>
          <a:xfrm>
            <a:off x="768032" y="1091667"/>
            <a:ext cx="3456058" cy="342197"/>
          </a:xfrm>
          <a:prstGeom prst="rect">
            <a:avLst/>
          </a:prstGeom>
        </p:spPr>
        <p:txBody>
          <a:bodyPr vert="horz" wrap="square" lIns="0" tIns="9704" rIns="0" bIns="0" rtlCol="0">
            <a:spAutoFit/>
          </a:bodyPr>
          <a:lstStyle/>
          <a:p>
            <a:pPr marL="9241" defTabSz="914342">
              <a:spcBef>
                <a:spcPts val="77"/>
              </a:spcBef>
              <a:defRPr/>
            </a:pPr>
            <a:r>
              <a:rPr sz="2160" b="1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LINES</a:t>
            </a:r>
            <a:r>
              <a:rPr sz="2160" b="1" spc="-25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2160" b="1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OF</a:t>
            </a:r>
            <a:r>
              <a:rPr sz="2160" b="1" spc="-25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2160" b="1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BUSINESSES</a:t>
            </a:r>
            <a:endParaRPr sz="2160" dirty="0">
              <a:solidFill>
                <a:prstClr val="black"/>
              </a:solidFill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92858A38-1F5B-0F37-ED50-A3F0ECF45658}"/>
              </a:ext>
            </a:extLst>
          </p:cNvPr>
          <p:cNvSpPr txBox="1"/>
          <p:nvPr/>
        </p:nvSpPr>
        <p:spPr>
          <a:xfrm>
            <a:off x="10545390" y="1116089"/>
            <a:ext cx="2276251" cy="342197"/>
          </a:xfrm>
          <a:prstGeom prst="rect">
            <a:avLst/>
          </a:prstGeom>
        </p:spPr>
        <p:txBody>
          <a:bodyPr vert="horz" wrap="square" lIns="0" tIns="9704" rIns="0" bIns="0" rtlCol="0">
            <a:spAutoFit/>
          </a:bodyPr>
          <a:lstStyle/>
          <a:p>
            <a:pPr marL="9241" defTabSz="914342">
              <a:spcBef>
                <a:spcPts val="77"/>
              </a:spcBef>
              <a:defRPr/>
            </a:pPr>
            <a:r>
              <a:rPr sz="2160" b="1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DIVISIO</a:t>
            </a:r>
            <a:r>
              <a:rPr sz="2160" b="1" spc="-8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N</a:t>
            </a:r>
            <a:r>
              <a:rPr sz="2160" b="1" dirty="0">
                <a:solidFill>
                  <a:prstClr val="black"/>
                </a:solidFill>
                <a:latin typeface="Montserrat" panose="00000500000000000000" pitchFamily="2" charset="0"/>
                <a:cs typeface="Arial"/>
              </a:rPr>
              <a:t>S</a:t>
            </a:r>
            <a:endParaRPr sz="2160" dirty="0">
              <a:solidFill>
                <a:prstClr val="black"/>
              </a:solidFill>
              <a:latin typeface="Montserrat" panose="00000500000000000000" pitchFamily="2" charset="0"/>
              <a:cs typeface="Arial"/>
            </a:endParaRPr>
          </a:p>
        </p:txBody>
      </p:sp>
      <p:pic>
        <p:nvPicPr>
          <p:cNvPr id="37" name="object 5">
            <a:extLst>
              <a:ext uri="{FF2B5EF4-FFF2-40B4-BE49-F238E27FC236}">
                <a16:creationId xmlns:a16="http://schemas.microsoft.com/office/drawing/2014/main" id="{660C05E3-A0BC-5A19-4186-3A91814145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3" y="4533388"/>
            <a:ext cx="1633306" cy="759932"/>
          </a:xfrm>
          <a:prstGeom prst="rect">
            <a:avLst/>
          </a:prstGeom>
        </p:spPr>
      </p:pic>
      <p:pic>
        <p:nvPicPr>
          <p:cNvPr id="38" name="object 6">
            <a:extLst>
              <a:ext uri="{FF2B5EF4-FFF2-40B4-BE49-F238E27FC236}">
                <a16:creationId xmlns:a16="http://schemas.microsoft.com/office/drawing/2014/main" id="{E374BD89-9730-F1B4-DBEE-E0EE9E42F6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8" y="5650407"/>
            <a:ext cx="1575637" cy="778009"/>
          </a:xfrm>
          <a:prstGeom prst="rect">
            <a:avLst/>
          </a:prstGeom>
        </p:spPr>
      </p:pic>
      <p:pic>
        <p:nvPicPr>
          <p:cNvPr id="39" name="object 7">
            <a:extLst>
              <a:ext uri="{FF2B5EF4-FFF2-40B4-BE49-F238E27FC236}">
                <a16:creationId xmlns:a16="http://schemas.microsoft.com/office/drawing/2014/main" id="{D18153CA-AEDB-4C4A-9BD2-6B244C12C0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36" y="3480420"/>
            <a:ext cx="1548227" cy="695884"/>
          </a:xfrm>
          <a:prstGeom prst="rect">
            <a:avLst/>
          </a:prstGeom>
        </p:spPr>
      </p:pic>
      <p:pic>
        <p:nvPicPr>
          <p:cNvPr id="40" name="object 8">
            <a:extLst>
              <a:ext uri="{FF2B5EF4-FFF2-40B4-BE49-F238E27FC236}">
                <a16:creationId xmlns:a16="http://schemas.microsoft.com/office/drawing/2014/main" id="{23EA6606-1A49-5793-6D52-8E6158EAED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01" y="2412448"/>
            <a:ext cx="1531580" cy="694448"/>
          </a:xfrm>
          <a:prstGeom prst="rect">
            <a:avLst/>
          </a:prstGeom>
        </p:spPr>
      </p:pic>
      <p:pic>
        <p:nvPicPr>
          <p:cNvPr id="41" name="object 9">
            <a:extLst>
              <a:ext uri="{FF2B5EF4-FFF2-40B4-BE49-F238E27FC236}">
                <a16:creationId xmlns:a16="http://schemas.microsoft.com/office/drawing/2014/main" id="{BC9C3A5D-885D-8FC3-8C36-4D2F36F283A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35" y="6785503"/>
            <a:ext cx="1548524" cy="69897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06B8E5-98EE-C289-AC33-DF82EF13EAB0}"/>
              </a:ext>
            </a:extLst>
          </p:cNvPr>
          <p:cNvCxnSpPr>
            <a:cxnSpLocks/>
          </p:cNvCxnSpPr>
          <p:nvPr/>
        </p:nvCxnSpPr>
        <p:spPr>
          <a:xfrm>
            <a:off x="3617442" y="4743259"/>
            <a:ext cx="69803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12">
            <a:extLst>
              <a:ext uri="{FF2B5EF4-FFF2-40B4-BE49-F238E27FC236}">
                <a16:creationId xmlns:a16="http://schemas.microsoft.com/office/drawing/2014/main" id="{B7846D8C-CDC0-69CD-ED70-D8A7F936B953}"/>
              </a:ext>
            </a:extLst>
          </p:cNvPr>
          <p:cNvSpPr/>
          <p:nvPr/>
        </p:nvSpPr>
        <p:spPr>
          <a:xfrm>
            <a:off x="5411257" y="3038298"/>
            <a:ext cx="3409925" cy="3409925"/>
          </a:xfrm>
          <a:custGeom>
            <a:avLst/>
            <a:gdLst/>
            <a:ahLst/>
            <a:cxnLst/>
            <a:rect l="l" t="t" r="r" b="b"/>
            <a:pathLst>
              <a:path w="5594350" h="5594350">
                <a:moveTo>
                  <a:pt x="0" y="2796982"/>
                </a:moveTo>
                <a:lnTo>
                  <a:pt x="406" y="2748805"/>
                </a:lnTo>
                <a:lnTo>
                  <a:pt x="1621" y="2700824"/>
                </a:lnTo>
                <a:lnTo>
                  <a:pt x="3639" y="2653047"/>
                </a:lnTo>
                <a:lnTo>
                  <a:pt x="6452" y="2605479"/>
                </a:lnTo>
                <a:lnTo>
                  <a:pt x="10054" y="2558129"/>
                </a:lnTo>
                <a:lnTo>
                  <a:pt x="14440" y="2511001"/>
                </a:lnTo>
                <a:lnTo>
                  <a:pt x="19601" y="2464102"/>
                </a:lnTo>
                <a:lnTo>
                  <a:pt x="25532" y="2417440"/>
                </a:lnTo>
                <a:lnTo>
                  <a:pt x="32226" y="2371021"/>
                </a:lnTo>
                <a:lnTo>
                  <a:pt x="39677" y="2324850"/>
                </a:lnTo>
                <a:lnTo>
                  <a:pt x="47878" y="2278935"/>
                </a:lnTo>
                <a:lnTo>
                  <a:pt x="56823" y="2233282"/>
                </a:lnTo>
                <a:lnTo>
                  <a:pt x="66504" y="2187897"/>
                </a:lnTo>
                <a:lnTo>
                  <a:pt x="76917" y="2142788"/>
                </a:lnTo>
                <a:lnTo>
                  <a:pt x="88054" y="2097960"/>
                </a:lnTo>
                <a:lnTo>
                  <a:pt x="99908" y="2053420"/>
                </a:lnTo>
                <a:lnTo>
                  <a:pt x="112473" y="2009175"/>
                </a:lnTo>
                <a:lnTo>
                  <a:pt x="125743" y="1965231"/>
                </a:lnTo>
                <a:lnTo>
                  <a:pt x="139711" y="1921594"/>
                </a:lnTo>
                <a:lnTo>
                  <a:pt x="154371" y="1878272"/>
                </a:lnTo>
                <a:lnTo>
                  <a:pt x="169715" y="1835270"/>
                </a:lnTo>
                <a:lnTo>
                  <a:pt x="185739" y="1792596"/>
                </a:lnTo>
                <a:lnTo>
                  <a:pt x="202434" y="1750255"/>
                </a:lnTo>
                <a:lnTo>
                  <a:pt x="219795" y="1708254"/>
                </a:lnTo>
                <a:lnTo>
                  <a:pt x="237815" y="1666600"/>
                </a:lnTo>
                <a:lnTo>
                  <a:pt x="256487" y="1625299"/>
                </a:lnTo>
                <a:lnTo>
                  <a:pt x="275806" y="1584358"/>
                </a:lnTo>
                <a:lnTo>
                  <a:pt x="295764" y="1543783"/>
                </a:lnTo>
                <a:lnTo>
                  <a:pt x="316355" y="1503580"/>
                </a:lnTo>
                <a:lnTo>
                  <a:pt x="337572" y="1463757"/>
                </a:lnTo>
                <a:lnTo>
                  <a:pt x="359410" y="1424320"/>
                </a:lnTo>
                <a:lnTo>
                  <a:pt x="381861" y="1385274"/>
                </a:lnTo>
                <a:lnTo>
                  <a:pt x="404919" y="1346628"/>
                </a:lnTo>
                <a:lnTo>
                  <a:pt x="428578" y="1308387"/>
                </a:lnTo>
                <a:lnTo>
                  <a:pt x="452830" y="1270557"/>
                </a:lnTo>
                <a:lnTo>
                  <a:pt x="477670" y="1233146"/>
                </a:lnTo>
                <a:lnTo>
                  <a:pt x="503091" y="1196159"/>
                </a:lnTo>
                <a:lnTo>
                  <a:pt x="529086" y="1159604"/>
                </a:lnTo>
                <a:lnTo>
                  <a:pt x="555650" y="1123486"/>
                </a:lnTo>
                <a:lnTo>
                  <a:pt x="582774" y="1087813"/>
                </a:lnTo>
                <a:lnTo>
                  <a:pt x="610454" y="1052591"/>
                </a:lnTo>
                <a:lnTo>
                  <a:pt x="638682" y="1017825"/>
                </a:lnTo>
                <a:lnTo>
                  <a:pt x="667452" y="983524"/>
                </a:lnTo>
                <a:lnTo>
                  <a:pt x="696757" y="949693"/>
                </a:lnTo>
                <a:lnTo>
                  <a:pt x="726591" y="916339"/>
                </a:lnTo>
                <a:lnTo>
                  <a:pt x="756948" y="883468"/>
                </a:lnTo>
                <a:lnTo>
                  <a:pt x="787820" y="851087"/>
                </a:lnTo>
                <a:lnTo>
                  <a:pt x="819202" y="819202"/>
                </a:lnTo>
                <a:lnTo>
                  <a:pt x="851087" y="787820"/>
                </a:lnTo>
                <a:lnTo>
                  <a:pt x="883468" y="756948"/>
                </a:lnTo>
                <a:lnTo>
                  <a:pt x="916339" y="726591"/>
                </a:lnTo>
                <a:lnTo>
                  <a:pt x="949693" y="696757"/>
                </a:lnTo>
                <a:lnTo>
                  <a:pt x="983524" y="667452"/>
                </a:lnTo>
                <a:lnTo>
                  <a:pt x="1017825" y="638682"/>
                </a:lnTo>
                <a:lnTo>
                  <a:pt x="1052591" y="610454"/>
                </a:lnTo>
                <a:lnTo>
                  <a:pt x="1087813" y="582774"/>
                </a:lnTo>
                <a:lnTo>
                  <a:pt x="1123486" y="555650"/>
                </a:lnTo>
                <a:lnTo>
                  <a:pt x="1159604" y="529086"/>
                </a:lnTo>
                <a:lnTo>
                  <a:pt x="1196159" y="503091"/>
                </a:lnTo>
                <a:lnTo>
                  <a:pt x="1233146" y="477670"/>
                </a:lnTo>
                <a:lnTo>
                  <a:pt x="1270557" y="452830"/>
                </a:lnTo>
                <a:lnTo>
                  <a:pt x="1308387" y="428578"/>
                </a:lnTo>
                <a:lnTo>
                  <a:pt x="1346628" y="404919"/>
                </a:lnTo>
                <a:lnTo>
                  <a:pt x="1385274" y="381861"/>
                </a:lnTo>
                <a:lnTo>
                  <a:pt x="1424320" y="359410"/>
                </a:lnTo>
                <a:lnTo>
                  <a:pt x="1463757" y="337572"/>
                </a:lnTo>
                <a:lnTo>
                  <a:pt x="1503580" y="316355"/>
                </a:lnTo>
                <a:lnTo>
                  <a:pt x="1543783" y="295764"/>
                </a:lnTo>
                <a:lnTo>
                  <a:pt x="1584358" y="275806"/>
                </a:lnTo>
                <a:lnTo>
                  <a:pt x="1625299" y="256487"/>
                </a:lnTo>
                <a:lnTo>
                  <a:pt x="1666600" y="237815"/>
                </a:lnTo>
                <a:lnTo>
                  <a:pt x="1708254" y="219795"/>
                </a:lnTo>
                <a:lnTo>
                  <a:pt x="1750255" y="202434"/>
                </a:lnTo>
                <a:lnTo>
                  <a:pt x="1792596" y="185739"/>
                </a:lnTo>
                <a:lnTo>
                  <a:pt x="1835270" y="169715"/>
                </a:lnTo>
                <a:lnTo>
                  <a:pt x="1878272" y="154371"/>
                </a:lnTo>
                <a:lnTo>
                  <a:pt x="1921594" y="139711"/>
                </a:lnTo>
                <a:lnTo>
                  <a:pt x="1965231" y="125743"/>
                </a:lnTo>
                <a:lnTo>
                  <a:pt x="2009175" y="112473"/>
                </a:lnTo>
                <a:lnTo>
                  <a:pt x="2053420" y="99908"/>
                </a:lnTo>
                <a:lnTo>
                  <a:pt x="2097960" y="88054"/>
                </a:lnTo>
                <a:lnTo>
                  <a:pt x="2142788" y="76917"/>
                </a:lnTo>
                <a:lnTo>
                  <a:pt x="2187897" y="66504"/>
                </a:lnTo>
                <a:lnTo>
                  <a:pt x="2233282" y="56823"/>
                </a:lnTo>
                <a:lnTo>
                  <a:pt x="2278935" y="47878"/>
                </a:lnTo>
                <a:lnTo>
                  <a:pt x="2324850" y="39677"/>
                </a:lnTo>
                <a:lnTo>
                  <a:pt x="2371021" y="32226"/>
                </a:lnTo>
                <a:lnTo>
                  <a:pt x="2417440" y="25532"/>
                </a:lnTo>
                <a:lnTo>
                  <a:pt x="2464102" y="19601"/>
                </a:lnTo>
                <a:lnTo>
                  <a:pt x="2511001" y="14440"/>
                </a:lnTo>
                <a:lnTo>
                  <a:pt x="2558129" y="10054"/>
                </a:lnTo>
                <a:lnTo>
                  <a:pt x="2605479" y="6452"/>
                </a:lnTo>
                <a:lnTo>
                  <a:pt x="2653047" y="3639"/>
                </a:lnTo>
                <a:lnTo>
                  <a:pt x="2700824" y="1621"/>
                </a:lnTo>
                <a:lnTo>
                  <a:pt x="2748805" y="406"/>
                </a:lnTo>
                <a:lnTo>
                  <a:pt x="2796982" y="0"/>
                </a:lnTo>
                <a:lnTo>
                  <a:pt x="2845160" y="406"/>
                </a:lnTo>
                <a:lnTo>
                  <a:pt x="2893141" y="1621"/>
                </a:lnTo>
                <a:lnTo>
                  <a:pt x="2940918" y="3639"/>
                </a:lnTo>
                <a:lnTo>
                  <a:pt x="2988485" y="6452"/>
                </a:lnTo>
                <a:lnTo>
                  <a:pt x="3035836" y="10054"/>
                </a:lnTo>
                <a:lnTo>
                  <a:pt x="3082964" y="14440"/>
                </a:lnTo>
                <a:lnTo>
                  <a:pt x="3129862" y="19601"/>
                </a:lnTo>
                <a:lnTo>
                  <a:pt x="3176525" y="25532"/>
                </a:lnTo>
                <a:lnTo>
                  <a:pt x="3222944" y="32226"/>
                </a:lnTo>
                <a:lnTo>
                  <a:pt x="3269115" y="39677"/>
                </a:lnTo>
                <a:lnTo>
                  <a:pt x="3315030" y="47878"/>
                </a:lnTo>
                <a:lnTo>
                  <a:pt x="3360683" y="56823"/>
                </a:lnTo>
                <a:lnTo>
                  <a:pt x="3406068" y="66504"/>
                </a:lnTo>
                <a:lnTo>
                  <a:pt x="3451177" y="76917"/>
                </a:lnTo>
                <a:lnTo>
                  <a:pt x="3496005" y="88054"/>
                </a:lnTo>
                <a:lnTo>
                  <a:pt x="3540545" y="99908"/>
                </a:lnTo>
                <a:lnTo>
                  <a:pt x="3584790" y="112473"/>
                </a:lnTo>
                <a:lnTo>
                  <a:pt x="3628734" y="125743"/>
                </a:lnTo>
                <a:lnTo>
                  <a:pt x="3672370" y="139711"/>
                </a:lnTo>
                <a:lnTo>
                  <a:pt x="3715693" y="154371"/>
                </a:lnTo>
                <a:lnTo>
                  <a:pt x="3758694" y="169715"/>
                </a:lnTo>
                <a:lnTo>
                  <a:pt x="3801369" y="185739"/>
                </a:lnTo>
                <a:lnTo>
                  <a:pt x="3843710" y="202434"/>
                </a:lnTo>
                <a:lnTo>
                  <a:pt x="3885711" y="219795"/>
                </a:lnTo>
                <a:lnTo>
                  <a:pt x="3927365" y="237815"/>
                </a:lnTo>
                <a:lnTo>
                  <a:pt x="3968666" y="256487"/>
                </a:lnTo>
                <a:lnTo>
                  <a:pt x="4009607" y="275806"/>
                </a:lnTo>
                <a:lnTo>
                  <a:pt x="4050182" y="295764"/>
                </a:lnTo>
                <a:lnTo>
                  <a:pt x="4090385" y="316355"/>
                </a:lnTo>
                <a:lnTo>
                  <a:pt x="4130208" y="337572"/>
                </a:lnTo>
                <a:lnTo>
                  <a:pt x="4169645" y="359410"/>
                </a:lnTo>
                <a:lnTo>
                  <a:pt x="4208690" y="381861"/>
                </a:lnTo>
                <a:lnTo>
                  <a:pt x="4247337" y="404919"/>
                </a:lnTo>
                <a:lnTo>
                  <a:pt x="4285578" y="428578"/>
                </a:lnTo>
                <a:lnTo>
                  <a:pt x="4323408" y="452830"/>
                </a:lnTo>
                <a:lnTo>
                  <a:pt x="4360819" y="477670"/>
                </a:lnTo>
                <a:lnTo>
                  <a:pt x="4397806" y="503091"/>
                </a:lnTo>
                <a:lnTo>
                  <a:pt x="4434361" y="529086"/>
                </a:lnTo>
                <a:lnTo>
                  <a:pt x="4470479" y="555650"/>
                </a:lnTo>
                <a:lnTo>
                  <a:pt x="4506152" y="582774"/>
                </a:lnTo>
                <a:lnTo>
                  <a:pt x="4541374" y="610454"/>
                </a:lnTo>
                <a:lnTo>
                  <a:pt x="4576139" y="638682"/>
                </a:lnTo>
                <a:lnTo>
                  <a:pt x="4610441" y="667452"/>
                </a:lnTo>
                <a:lnTo>
                  <a:pt x="4644272" y="696757"/>
                </a:lnTo>
                <a:lnTo>
                  <a:pt x="4677626" y="726591"/>
                </a:lnTo>
                <a:lnTo>
                  <a:pt x="4710497" y="756948"/>
                </a:lnTo>
                <a:lnTo>
                  <a:pt x="4742878" y="787820"/>
                </a:lnTo>
                <a:lnTo>
                  <a:pt x="4774762" y="819202"/>
                </a:lnTo>
                <a:lnTo>
                  <a:pt x="4806144" y="851087"/>
                </a:lnTo>
                <a:lnTo>
                  <a:pt x="4837017" y="883468"/>
                </a:lnTo>
                <a:lnTo>
                  <a:pt x="4867373" y="916339"/>
                </a:lnTo>
                <a:lnTo>
                  <a:pt x="4897208" y="949693"/>
                </a:lnTo>
                <a:lnTo>
                  <a:pt x="4926513" y="983524"/>
                </a:lnTo>
                <a:lnTo>
                  <a:pt x="4955283" y="1017825"/>
                </a:lnTo>
                <a:lnTo>
                  <a:pt x="4983511" y="1052591"/>
                </a:lnTo>
                <a:lnTo>
                  <a:pt x="5011191" y="1087813"/>
                </a:lnTo>
                <a:lnTo>
                  <a:pt x="5038315" y="1123486"/>
                </a:lnTo>
                <a:lnTo>
                  <a:pt x="5064879" y="1159604"/>
                </a:lnTo>
                <a:lnTo>
                  <a:pt x="5090874" y="1196159"/>
                </a:lnTo>
                <a:lnTo>
                  <a:pt x="5116295" y="1233146"/>
                </a:lnTo>
                <a:lnTo>
                  <a:pt x="5141135" y="1270557"/>
                </a:lnTo>
                <a:lnTo>
                  <a:pt x="5165387" y="1308387"/>
                </a:lnTo>
                <a:lnTo>
                  <a:pt x="5189046" y="1346628"/>
                </a:lnTo>
                <a:lnTo>
                  <a:pt x="5212104" y="1385274"/>
                </a:lnTo>
                <a:lnTo>
                  <a:pt x="5234555" y="1424320"/>
                </a:lnTo>
                <a:lnTo>
                  <a:pt x="5256392" y="1463757"/>
                </a:lnTo>
                <a:lnTo>
                  <a:pt x="5277610" y="1503580"/>
                </a:lnTo>
                <a:lnTo>
                  <a:pt x="5298201" y="1543783"/>
                </a:lnTo>
                <a:lnTo>
                  <a:pt x="5318159" y="1584358"/>
                </a:lnTo>
                <a:lnTo>
                  <a:pt x="5337478" y="1625299"/>
                </a:lnTo>
                <a:lnTo>
                  <a:pt x="5356150" y="1666600"/>
                </a:lnTo>
                <a:lnTo>
                  <a:pt x="5374170" y="1708254"/>
                </a:lnTo>
                <a:lnTo>
                  <a:pt x="5391531" y="1750255"/>
                </a:lnTo>
                <a:lnTo>
                  <a:pt x="5408226" y="1792596"/>
                </a:lnTo>
                <a:lnTo>
                  <a:pt x="5424249" y="1835270"/>
                </a:lnTo>
                <a:lnTo>
                  <a:pt x="5439594" y="1878272"/>
                </a:lnTo>
                <a:lnTo>
                  <a:pt x="5454254" y="1921594"/>
                </a:lnTo>
                <a:lnTo>
                  <a:pt x="5468222" y="1965231"/>
                </a:lnTo>
                <a:lnTo>
                  <a:pt x="5481492" y="2009175"/>
                </a:lnTo>
                <a:lnTo>
                  <a:pt x="5494057" y="2053420"/>
                </a:lnTo>
                <a:lnTo>
                  <a:pt x="5505911" y="2097960"/>
                </a:lnTo>
                <a:lnTo>
                  <a:pt x="5517048" y="2142788"/>
                </a:lnTo>
                <a:lnTo>
                  <a:pt x="5527460" y="2187897"/>
                </a:lnTo>
                <a:lnTo>
                  <a:pt x="5537142" y="2233282"/>
                </a:lnTo>
                <a:lnTo>
                  <a:pt x="5546087" y="2278935"/>
                </a:lnTo>
                <a:lnTo>
                  <a:pt x="5554288" y="2324850"/>
                </a:lnTo>
                <a:lnTo>
                  <a:pt x="5561739" y="2371021"/>
                </a:lnTo>
                <a:lnTo>
                  <a:pt x="5568433" y="2417440"/>
                </a:lnTo>
                <a:lnTo>
                  <a:pt x="5574364" y="2464102"/>
                </a:lnTo>
                <a:lnTo>
                  <a:pt x="5579525" y="2511001"/>
                </a:lnTo>
                <a:lnTo>
                  <a:pt x="5583910" y="2558129"/>
                </a:lnTo>
                <a:lnTo>
                  <a:pt x="5587513" y="2605479"/>
                </a:lnTo>
                <a:lnTo>
                  <a:pt x="5590326" y="2653047"/>
                </a:lnTo>
                <a:lnTo>
                  <a:pt x="5592343" y="2700824"/>
                </a:lnTo>
                <a:lnTo>
                  <a:pt x="5593559" y="2748805"/>
                </a:lnTo>
                <a:lnTo>
                  <a:pt x="5593965" y="2796982"/>
                </a:lnTo>
                <a:lnTo>
                  <a:pt x="5593559" y="2845160"/>
                </a:lnTo>
                <a:lnTo>
                  <a:pt x="5592343" y="2893141"/>
                </a:lnTo>
                <a:lnTo>
                  <a:pt x="5590326" y="2940918"/>
                </a:lnTo>
                <a:lnTo>
                  <a:pt x="5587513" y="2988485"/>
                </a:lnTo>
                <a:lnTo>
                  <a:pt x="5583910" y="3035836"/>
                </a:lnTo>
                <a:lnTo>
                  <a:pt x="5579525" y="3082964"/>
                </a:lnTo>
                <a:lnTo>
                  <a:pt x="5574364" y="3129862"/>
                </a:lnTo>
                <a:lnTo>
                  <a:pt x="5568433" y="3176525"/>
                </a:lnTo>
                <a:lnTo>
                  <a:pt x="5561739" y="3222944"/>
                </a:lnTo>
                <a:lnTo>
                  <a:pt x="5554288" y="3269115"/>
                </a:lnTo>
                <a:lnTo>
                  <a:pt x="5546087" y="3315030"/>
                </a:lnTo>
                <a:lnTo>
                  <a:pt x="5537142" y="3360683"/>
                </a:lnTo>
                <a:lnTo>
                  <a:pt x="5527460" y="3406068"/>
                </a:lnTo>
                <a:lnTo>
                  <a:pt x="5517048" y="3451177"/>
                </a:lnTo>
                <a:lnTo>
                  <a:pt x="5505911" y="3496005"/>
                </a:lnTo>
                <a:lnTo>
                  <a:pt x="5494057" y="3540545"/>
                </a:lnTo>
                <a:lnTo>
                  <a:pt x="5481492" y="3584790"/>
                </a:lnTo>
                <a:lnTo>
                  <a:pt x="5468222" y="3628734"/>
                </a:lnTo>
                <a:lnTo>
                  <a:pt x="5454254" y="3672370"/>
                </a:lnTo>
                <a:lnTo>
                  <a:pt x="5439594" y="3715693"/>
                </a:lnTo>
                <a:lnTo>
                  <a:pt x="5424249" y="3758694"/>
                </a:lnTo>
                <a:lnTo>
                  <a:pt x="5408226" y="3801369"/>
                </a:lnTo>
                <a:lnTo>
                  <a:pt x="5391531" y="3843710"/>
                </a:lnTo>
                <a:lnTo>
                  <a:pt x="5374170" y="3885711"/>
                </a:lnTo>
                <a:lnTo>
                  <a:pt x="5356150" y="3927365"/>
                </a:lnTo>
                <a:lnTo>
                  <a:pt x="5337478" y="3968666"/>
                </a:lnTo>
                <a:lnTo>
                  <a:pt x="5318159" y="4009607"/>
                </a:lnTo>
                <a:lnTo>
                  <a:pt x="5298201" y="4050182"/>
                </a:lnTo>
                <a:lnTo>
                  <a:pt x="5277610" y="4090385"/>
                </a:lnTo>
                <a:lnTo>
                  <a:pt x="5256392" y="4130208"/>
                </a:lnTo>
                <a:lnTo>
                  <a:pt x="5234555" y="4169645"/>
                </a:lnTo>
                <a:lnTo>
                  <a:pt x="5212104" y="4208690"/>
                </a:lnTo>
                <a:lnTo>
                  <a:pt x="5189046" y="4247337"/>
                </a:lnTo>
                <a:lnTo>
                  <a:pt x="5165387" y="4285578"/>
                </a:lnTo>
                <a:lnTo>
                  <a:pt x="5141135" y="4323408"/>
                </a:lnTo>
                <a:lnTo>
                  <a:pt x="5116295" y="4360819"/>
                </a:lnTo>
                <a:lnTo>
                  <a:pt x="5090874" y="4397806"/>
                </a:lnTo>
                <a:lnTo>
                  <a:pt x="5064879" y="4434361"/>
                </a:lnTo>
                <a:lnTo>
                  <a:pt x="5038315" y="4470479"/>
                </a:lnTo>
                <a:lnTo>
                  <a:pt x="5011191" y="4506152"/>
                </a:lnTo>
                <a:lnTo>
                  <a:pt x="4983511" y="4541374"/>
                </a:lnTo>
                <a:lnTo>
                  <a:pt x="4955283" y="4576139"/>
                </a:lnTo>
                <a:lnTo>
                  <a:pt x="4926513" y="4610441"/>
                </a:lnTo>
                <a:lnTo>
                  <a:pt x="4897208" y="4644272"/>
                </a:lnTo>
                <a:lnTo>
                  <a:pt x="4867373" y="4677626"/>
                </a:lnTo>
                <a:lnTo>
                  <a:pt x="4837017" y="4710497"/>
                </a:lnTo>
                <a:lnTo>
                  <a:pt x="4806144" y="4742878"/>
                </a:lnTo>
                <a:lnTo>
                  <a:pt x="4774762" y="4774762"/>
                </a:lnTo>
                <a:lnTo>
                  <a:pt x="4742878" y="4806144"/>
                </a:lnTo>
                <a:lnTo>
                  <a:pt x="4710497" y="4837017"/>
                </a:lnTo>
                <a:lnTo>
                  <a:pt x="4677626" y="4867373"/>
                </a:lnTo>
                <a:lnTo>
                  <a:pt x="4644272" y="4897208"/>
                </a:lnTo>
                <a:lnTo>
                  <a:pt x="4610441" y="4926513"/>
                </a:lnTo>
                <a:lnTo>
                  <a:pt x="4576139" y="4955283"/>
                </a:lnTo>
                <a:lnTo>
                  <a:pt x="4541374" y="4983511"/>
                </a:lnTo>
                <a:lnTo>
                  <a:pt x="4506152" y="5011191"/>
                </a:lnTo>
                <a:lnTo>
                  <a:pt x="4470479" y="5038315"/>
                </a:lnTo>
                <a:lnTo>
                  <a:pt x="4434361" y="5064879"/>
                </a:lnTo>
                <a:lnTo>
                  <a:pt x="4397806" y="5090874"/>
                </a:lnTo>
                <a:lnTo>
                  <a:pt x="4360819" y="5116295"/>
                </a:lnTo>
                <a:lnTo>
                  <a:pt x="4323408" y="5141135"/>
                </a:lnTo>
                <a:lnTo>
                  <a:pt x="4285578" y="5165387"/>
                </a:lnTo>
                <a:lnTo>
                  <a:pt x="4247337" y="5189046"/>
                </a:lnTo>
                <a:lnTo>
                  <a:pt x="4208690" y="5212104"/>
                </a:lnTo>
                <a:lnTo>
                  <a:pt x="4169645" y="5234555"/>
                </a:lnTo>
                <a:lnTo>
                  <a:pt x="4130208" y="5256392"/>
                </a:lnTo>
                <a:lnTo>
                  <a:pt x="4090385" y="5277610"/>
                </a:lnTo>
                <a:lnTo>
                  <a:pt x="4050182" y="5298201"/>
                </a:lnTo>
                <a:lnTo>
                  <a:pt x="4009607" y="5318159"/>
                </a:lnTo>
                <a:lnTo>
                  <a:pt x="3968666" y="5337478"/>
                </a:lnTo>
                <a:lnTo>
                  <a:pt x="3927365" y="5356150"/>
                </a:lnTo>
                <a:lnTo>
                  <a:pt x="3885711" y="5374170"/>
                </a:lnTo>
                <a:lnTo>
                  <a:pt x="3843710" y="5391531"/>
                </a:lnTo>
                <a:lnTo>
                  <a:pt x="3801369" y="5408226"/>
                </a:lnTo>
                <a:lnTo>
                  <a:pt x="3758694" y="5424249"/>
                </a:lnTo>
                <a:lnTo>
                  <a:pt x="3715693" y="5439594"/>
                </a:lnTo>
                <a:lnTo>
                  <a:pt x="3672370" y="5454254"/>
                </a:lnTo>
                <a:lnTo>
                  <a:pt x="3628734" y="5468222"/>
                </a:lnTo>
                <a:lnTo>
                  <a:pt x="3584790" y="5481492"/>
                </a:lnTo>
                <a:lnTo>
                  <a:pt x="3540545" y="5494057"/>
                </a:lnTo>
                <a:lnTo>
                  <a:pt x="3496005" y="5505911"/>
                </a:lnTo>
                <a:lnTo>
                  <a:pt x="3451177" y="5517048"/>
                </a:lnTo>
                <a:lnTo>
                  <a:pt x="3406068" y="5527460"/>
                </a:lnTo>
                <a:lnTo>
                  <a:pt x="3360683" y="5537142"/>
                </a:lnTo>
                <a:lnTo>
                  <a:pt x="3315030" y="5546087"/>
                </a:lnTo>
                <a:lnTo>
                  <a:pt x="3269115" y="5554288"/>
                </a:lnTo>
                <a:lnTo>
                  <a:pt x="3222944" y="5561739"/>
                </a:lnTo>
                <a:lnTo>
                  <a:pt x="3176525" y="5568433"/>
                </a:lnTo>
                <a:lnTo>
                  <a:pt x="3129862" y="5574364"/>
                </a:lnTo>
                <a:lnTo>
                  <a:pt x="3082964" y="5579525"/>
                </a:lnTo>
                <a:lnTo>
                  <a:pt x="3035836" y="5583910"/>
                </a:lnTo>
                <a:lnTo>
                  <a:pt x="2988485" y="5587513"/>
                </a:lnTo>
                <a:lnTo>
                  <a:pt x="2940918" y="5590326"/>
                </a:lnTo>
                <a:lnTo>
                  <a:pt x="2893141" y="5592343"/>
                </a:lnTo>
                <a:lnTo>
                  <a:pt x="2845160" y="5593559"/>
                </a:lnTo>
                <a:lnTo>
                  <a:pt x="2796982" y="5593965"/>
                </a:lnTo>
                <a:lnTo>
                  <a:pt x="2748805" y="5593559"/>
                </a:lnTo>
                <a:lnTo>
                  <a:pt x="2700824" y="5592343"/>
                </a:lnTo>
                <a:lnTo>
                  <a:pt x="2653047" y="5590326"/>
                </a:lnTo>
                <a:lnTo>
                  <a:pt x="2605479" y="5587513"/>
                </a:lnTo>
                <a:lnTo>
                  <a:pt x="2558129" y="5583910"/>
                </a:lnTo>
                <a:lnTo>
                  <a:pt x="2511001" y="5579525"/>
                </a:lnTo>
                <a:lnTo>
                  <a:pt x="2464102" y="5574364"/>
                </a:lnTo>
                <a:lnTo>
                  <a:pt x="2417440" y="5568433"/>
                </a:lnTo>
                <a:lnTo>
                  <a:pt x="2371021" y="5561739"/>
                </a:lnTo>
                <a:lnTo>
                  <a:pt x="2324850" y="5554288"/>
                </a:lnTo>
                <a:lnTo>
                  <a:pt x="2278935" y="5546087"/>
                </a:lnTo>
                <a:lnTo>
                  <a:pt x="2233282" y="5537142"/>
                </a:lnTo>
                <a:lnTo>
                  <a:pt x="2187897" y="5527460"/>
                </a:lnTo>
                <a:lnTo>
                  <a:pt x="2142788" y="5517048"/>
                </a:lnTo>
                <a:lnTo>
                  <a:pt x="2097960" y="5505911"/>
                </a:lnTo>
                <a:lnTo>
                  <a:pt x="2053420" y="5494057"/>
                </a:lnTo>
                <a:lnTo>
                  <a:pt x="2009175" y="5481492"/>
                </a:lnTo>
                <a:lnTo>
                  <a:pt x="1965231" y="5468222"/>
                </a:lnTo>
                <a:lnTo>
                  <a:pt x="1921594" y="5454254"/>
                </a:lnTo>
                <a:lnTo>
                  <a:pt x="1878272" y="5439594"/>
                </a:lnTo>
                <a:lnTo>
                  <a:pt x="1835270" y="5424249"/>
                </a:lnTo>
                <a:lnTo>
                  <a:pt x="1792596" y="5408226"/>
                </a:lnTo>
                <a:lnTo>
                  <a:pt x="1750255" y="5391531"/>
                </a:lnTo>
                <a:lnTo>
                  <a:pt x="1708254" y="5374170"/>
                </a:lnTo>
                <a:lnTo>
                  <a:pt x="1666600" y="5356150"/>
                </a:lnTo>
                <a:lnTo>
                  <a:pt x="1625299" y="5337478"/>
                </a:lnTo>
                <a:lnTo>
                  <a:pt x="1584358" y="5318159"/>
                </a:lnTo>
                <a:lnTo>
                  <a:pt x="1543783" y="5298201"/>
                </a:lnTo>
                <a:lnTo>
                  <a:pt x="1503580" y="5277610"/>
                </a:lnTo>
                <a:lnTo>
                  <a:pt x="1463757" y="5256392"/>
                </a:lnTo>
                <a:lnTo>
                  <a:pt x="1424320" y="5234555"/>
                </a:lnTo>
                <a:lnTo>
                  <a:pt x="1385274" y="5212104"/>
                </a:lnTo>
                <a:lnTo>
                  <a:pt x="1346628" y="5189046"/>
                </a:lnTo>
                <a:lnTo>
                  <a:pt x="1308387" y="5165387"/>
                </a:lnTo>
                <a:lnTo>
                  <a:pt x="1270557" y="5141135"/>
                </a:lnTo>
                <a:lnTo>
                  <a:pt x="1233146" y="5116295"/>
                </a:lnTo>
                <a:lnTo>
                  <a:pt x="1196159" y="5090874"/>
                </a:lnTo>
                <a:lnTo>
                  <a:pt x="1159604" y="5064879"/>
                </a:lnTo>
                <a:lnTo>
                  <a:pt x="1123486" y="5038315"/>
                </a:lnTo>
                <a:lnTo>
                  <a:pt x="1087813" y="5011191"/>
                </a:lnTo>
                <a:lnTo>
                  <a:pt x="1052591" y="4983511"/>
                </a:lnTo>
                <a:lnTo>
                  <a:pt x="1017825" y="4955283"/>
                </a:lnTo>
                <a:lnTo>
                  <a:pt x="983524" y="4926513"/>
                </a:lnTo>
                <a:lnTo>
                  <a:pt x="949693" y="4897208"/>
                </a:lnTo>
                <a:lnTo>
                  <a:pt x="916339" y="4867373"/>
                </a:lnTo>
                <a:lnTo>
                  <a:pt x="883468" y="4837017"/>
                </a:lnTo>
                <a:lnTo>
                  <a:pt x="851087" y="4806144"/>
                </a:lnTo>
                <a:lnTo>
                  <a:pt x="819202" y="4774762"/>
                </a:lnTo>
                <a:lnTo>
                  <a:pt x="787820" y="4742878"/>
                </a:lnTo>
                <a:lnTo>
                  <a:pt x="756948" y="4710497"/>
                </a:lnTo>
                <a:lnTo>
                  <a:pt x="726591" y="4677626"/>
                </a:lnTo>
                <a:lnTo>
                  <a:pt x="696757" y="4644272"/>
                </a:lnTo>
                <a:lnTo>
                  <a:pt x="667452" y="4610441"/>
                </a:lnTo>
                <a:lnTo>
                  <a:pt x="638682" y="4576139"/>
                </a:lnTo>
                <a:lnTo>
                  <a:pt x="610454" y="4541374"/>
                </a:lnTo>
                <a:lnTo>
                  <a:pt x="582774" y="4506152"/>
                </a:lnTo>
                <a:lnTo>
                  <a:pt x="555650" y="4470479"/>
                </a:lnTo>
                <a:lnTo>
                  <a:pt x="529086" y="4434361"/>
                </a:lnTo>
                <a:lnTo>
                  <a:pt x="503091" y="4397806"/>
                </a:lnTo>
                <a:lnTo>
                  <a:pt x="477670" y="4360819"/>
                </a:lnTo>
                <a:lnTo>
                  <a:pt x="452830" y="4323408"/>
                </a:lnTo>
                <a:lnTo>
                  <a:pt x="428578" y="4285578"/>
                </a:lnTo>
                <a:lnTo>
                  <a:pt x="404919" y="4247337"/>
                </a:lnTo>
                <a:lnTo>
                  <a:pt x="381861" y="4208690"/>
                </a:lnTo>
                <a:lnTo>
                  <a:pt x="359410" y="4169645"/>
                </a:lnTo>
                <a:lnTo>
                  <a:pt x="337572" y="4130208"/>
                </a:lnTo>
                <a:lnTo>
                  <a:pt x="316355" y="4090385"/>
                </a:lnTo>
                <a:lnTo>
                  <a:pt x="295764" y="4050182"/>
                </a:lnTo>
                <a:lnTo>
                  <a:pt x="275806" y="4009607"/>
                </a:lnTo>
                <a:lnTo>
                  <a:pt x="256487" y="3968666"/>
                </a:lnTo>
                <a:lnTo>
                  <a:pt x="237815" y="3927365"/>
                </a:lnTo>
                <a:lnTo>
                  <a:pt x="219795" y="3885711"/>
                </a:lnTo>
                <a:lnTo>
                  <a:pt x="202434" y="3843710"/>
                </a:lnTo>
                <a:lnTo>
                  <a:pt x="185739" y="3801369"/>
                </a:lnTo>
                <a:lnTo>
                  <a:pt x="169715" y="3758694"/>
                </a:lnTo>
                <a:lnTo>
                  <a:pt x="154371" y="3715693"/>
                </a:lnTo>
                <a:lnTo>
                  <a:pt x="139711" y="3672370"/>
                </a:lnTo>
                <a:lnTo>
                  <a:pt x="125743" y="3628734"/>
                </a:lnTo>
                <a:lnTo>
                  <a:pt x="112473" y="3584790"/>
                </a:lnTo>
                <a:lnTo>
                  <a:pt x="99908" y="3540545"/>
                </a:lnTo>
                <a:lnTo>
                  <a:pt x="88054" y="3496005"/>
                </a:lnTo>
                <a:lnTo>
                  <a:pt x="76917" y="3451177"/>
                </a:lnTo>
                <a:lnTo>
                  <a:pt x="66504" y="3406068"/>
                </a:lnTo>
                <a:lnTo>
                  <a:pt x="56823" y="3360683"/>
                </a:lnTo>
                <a:lnTo>
                  <a:pt x="47878" y="3315030"/>
                </a:lnTo>
                <a:lnTo>
                  <a:pt x="39677" y="3269115"/>
                </a:lnTo>
                <a:lnTo>
                  <a:pt x="32226" y="3222944"/>
                </a:lnTo>
                <a:lnTo>
                  <a:pt x="25532" y="3176525"/>
                </a:lnTo>
                <a:lnTo>
                  <a:pt x="19601" y="3129862"/>
                </a:lnTo>
                <a:lnTo>
                  <a:pt x="14440" y="3082964"/>
                </a:lnTo>
                <a:lnTo>
                  <a:pt x="10054" y="3035836"/>
                </a:lnTo>
                <a:lnTo>
                  <a:pt x="6452" y="2988485"/>
                </a:lnTo>
                <a:lnTo>
                  <a:pt x="3639" y="2940918"/>
                </a:lnTo>
                <a:lnTo>
                  <a:pt x="1621" y="2893141"/>
                </a:lnTo>
                <a:lnTo>
                  <a:pt x="406" y="2845160"/>
                </a:lnTo>
                <a:lnTo>
                  <a:pt x="0" y="2796982"/>
                </a:lnTo>
                <a:close/>
              </a:path>
            </a:pathLst>
          </a:custGeom>
          <a:solidFill>
            <a:srgbClr val="EFEEEA"/>
          </a:solidFill>
          <a:ln w="18324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defTabSz="914342">
              <a:defRPr/>
            </a:pPr>
            <a:endParaRPr sz="131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DE201B-43CC-44CA-DDA4-768763F5C260}"/>
              </a:ext>
            </a:extLst>
          </p:cNvPr>
          <p:cNvGrpSpPr/>
          <p:nvPr/>
        </p:nvGrpSpPr>
        <p:grpSpPr>
          <a:xfrm>
            <a:off x="2559829" y="1871523"/>
            <a:ext cx="1059637" cy="5467522"/>
            <a:chOff x="2201692" y="1431869"/>
            <a:chExt cx="883031" cy="455626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2D62DA-657E-0C37-60F8-229D75155EF3}"/>
                </a:ext>
              </a:extLst>
            </p:cNvPr>
            <p:cNvCxnSpPr/>
            <p:nvPr/>
          </p:nvCxnSpPr>
          <p:spPr>
            <a:xfrm>
              <a:off x="3084723" y="1431869"/>
              <a:ext cx="0" cy="45562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0C9E3D-4C81-CC34-AF7E-8E835FBBA8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1692" y="5972133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5D12C8C-467B-901A-7EF9-350E6C4DA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1692" y="4142022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7CBC629-8C28-D1E8-5D18-AA79D8800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1692" y="5034390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1C30636-7C55-5E03-EE79-1F737A5DDD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1692" y="3194569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558F53A-494F-2CAA-F933-E5E6FF943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1692" y="1431869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6CFB4-48E0-8314-8B77-70D41EE7FC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1692" y="2272606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331E78B7-B8E9-47AA-6E28-0E116523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916" y="5010989"/>
            <a:ext cx="2202685" cy="10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723A5068-7957-747E-C1FB-1BE67AC7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93" y="3128872"/>
            <a:ext cx="1009554" cy="9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AC58CDE-6D02-AFE8-96DC-6BAEC9703A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63" y="6770901"/>
            <a:ext cx="2229498" cy="8461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214862-DE92-0AF2-92F8-CA40AB34EB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034" y="1561888"/>
            <a:ext cx="1742672" cy="694448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7996571-9BFC-CA3A-3B1C-6195CB7E24D1}"/>
              </a:ext>
            </a:extLst>
          </p:cNvPr>
          <p:cNvGrpSpPr/>
          <p:nvPr/>
        </p:nvGrpSpPr>
        <p:grpSpPr>
          <a:xfrm>
            <a:off x="10597749" y="1871523"/>
            <a:ext cx="1068349" cy="5467522"/>
            <a:chOff x="8870058" y="1084835"/>
            <a:chExt cx="890290" cy="456236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2537129-7344-40B7-4D12-A7DAA33D155F}"/>
                </a:ext>
              </a:extLst>
            </p:cNvPr>
            <p:cNvCxnSpPr>
              <a:cxnSpLocks/>
            </p:cNvCxnSpPr>
            <p:nvPr/>
          </p:nvCxnSpPr>
          <p:spPr>
            <a:xfrm>
              <a:off x="8870058" y="1084835"/>
              <a:ext cx="0" cy="456236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88D3E37-3FAB-B3AC-C1AE-59FCD2E8E0E4}"/>
                </a:ext>
              </a:extLst>
            </p:cNvPr>
            <p:cNvCxnSpPr>
              <a:cxnSpLocks/>
            </p:cNvCxnSpPr>
            <p:nvPr/>
          </p:nvCxnSpPr>
          <p:spPr>
            <a:xfrm>
              <a:off x="8871741" y="5647201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2F8B7E-57A9-74C5-66EE-AF2F44FEEC36}"/>
                </a:ext>
              </a:extLst>
            </p:cNvPr>
            <p:cNvCxnSpPr>
              <a:cxnSpLocks/>
            </p:cNvCxnSpPr>
            <p:nvPr/>
          </p:nvCxnSpPr>
          <p:spPr>
            <a:xfrm>
              <a:off x="8879000" y="3982733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762A7C2-E545-7FD9-C1E2-65DBF405B18D}"/>
                </a:ext>
              </a:extLst>
            </p:cNvPr>
            <p:cNvCxnSpPr>
              <a:cxnSpLocks/>
            </p:cNvCxnSpPr>
            <p:nvPr/>
          </p:nvCxnSpPr>
          <p:spPr>
            <a:xfrm>
              <a:off x="8870058" y="2492945"/>
              <a:ext cx="8813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127A672-6DA9-4E5A-B070-ECFB354A6E14}"/>
                </a:ext>
              </a:extLst>
            </p:cNvPr>
            <p:cNvCxnSpPr>
              <a:cxnSpLocks/>
            </p:cNvCxnSpPr>
            <p:nvPr/>
          </p:nvCxnSpPr>
          <p:spPr>
            <a:xfrm>
              <a:off x="8871741" y="1084835"/>
              <a:ext cx="7037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4D801D5B-42D2-34FC-66B9-395B31867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97" y="1647678"/>
            <a:ext cx="1936939" cy="57871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539CE12-8B86-C549-829F-7C229C556A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0293" y="4414291"/>
            <a:ext cx="3036628" cy="65793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37BDAF6-FC47-3D3D-7AA0-91617E0A4526}"/>
              </a:ext>
            </a:extLst>
          </p:cNvPr>
          <p:cNvSpPr txBox="1"/>
          <p:nvPr/>
        </p:nvSpPr>
        <p:spPr>
          <a:xfrm>
            <a:off x="607191" y="383716"/>
            <a:ext cx="4491284" cy="3508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defTabSz="914342">
              <a:defRPr/>
            </a:pPr>
            <a:r>
              <a:rPr lang="en-US" sz="1680" spc="360" dirty="0">
                <a:solidFill>
                  <a:srgbClr val="22323E"/>
                </a:solidFill>
                <a:latin typeface="Montserrat" pitchFamily="2" charset="77"/>
                <a:ea typeface="Montserrat" charset="0"/>
                <a:cs typeface="Montserrat" charset="0"/>
              </a:rPr>
              <a:t>Workforce Group: Who we are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7A6B264-5D86-459D-9A92-ADE478A9AF2F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7856426"/>
            <a:ext cx="14630400" cy="27803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8DCFE-B86B-150E-9537-4E27C5ADC9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603" y="174882"/>
            <a:ext cx="1599146" cy="5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546260"/>
            <a:ext cx="7556422" cy="827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914364">
              <a:lnSpc>
                <a:spcPts val="4850"/>
              </a:lnSpc>
            </a:pPr>
            <a:r>
              <a:rPr lang="en-US" sz="4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Session objective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30A79E-8034-A33A-B783-F503BF716DE7}"/>
              </a:ext>
            </a:extLst>
          </p:cNvPr>
          <p:cNvGrpSpPr/>
          <p:nvPr/>
        </p:nvGrpSpPr>
        <p:grpSpPr>
          <a:xfrm>
            <a:off x="407599" y="1604487"/>
            <a:ext cx="4824536" cy="4651375"/>
            <a:chOff x="1306857" y="1458416"/>
            <a:chExt cx="4824536" cy="465137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0499FB-EACC-A4F2-A788-AE5C826D892F}"/>
                </a:ext>
              </a:extLst>
            </p:cNvPr>
            <p:cNvSpPr/>
            <p:nvPr/>
          </p:nvSpPr>
          <p:spPr>
            <a:xfrm>
              <a:off x="1480018" y="1458416"/>
              <a:ext cx="4651375" cy="4651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38">
                <a:defRPr/>
              </a:pPr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CDC5A31C-2650-5DA7-3A5F-7A5EFBF5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188" y="2083517"/>
              <a:ext cx="4010542" cy="4015658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  <a:ln w="9525">
              <a:noFill/>
              <a:round/>
              <a:headEnd/>
              <a:tailEnd/>
            </a:ln>
            <a:effectLst>
              <a:softEdge rad="3048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E726538B-77AE-EC59-018A-1AC474EB5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963" y="1839686"/>
              <a:ext cx="3895636" cy="38996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9E50A856-E1F9-5AB1-B601-DB77436F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922" y="2660968"/>
              <a:ext cx="3130351" cy="3134343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  <a:ln w="9525">
              <a:noFill/>
              <a:round/>
              <a:headEnd/>
              <a:tailEnd/>
            </a:ln>
            <a:effectLst>
              <a:softEdge rad="3048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F70FC543-E774-5E78-704E-23C17AB8B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941" y="2222995"/>
              <a:ext cx="3130351" cy="3134343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A1E47DCD-9546-E454-3DBA-00A9088F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880" y="3052260"/>
              <a:ext cx="2346432" cy="2346432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  <a:ln w="9525">
              <a:noFill/>
              <a:round/>
              <a:headEnd/>
              <a:tailEnd/>
            </a:ln>
            <a:effectLst>
              <a:softEdge rad="3048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0B9115DA-3C83-51CA-C4DE-FA37311BF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565" y="2614288"/>
              <a:ext cx="2346432" cy="23464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5" name="Oval 8">
              <a:extLst>
                <a:ext uri="{FF2B5EF4-FFF2-40B4-BE49-F238E27FC236}">
                  <a16:creationId xmlns:a16="http://schemas.microsoft.com/office/drawing/2014/main" id="{D87C2875-9794-F5E8-EB87-B6360C1C3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850" y="3438231"/>
              <a:ext cx="1574492" cy="1575823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  <a:ln w="9525">
              <a:noFill/>
              <a:round/>
              <a:headEnd/>
              <a:tailEnd/>
            </a:ln>
            <a:effectLst>
              <a:softEdge rad="3048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8F598332-16BF-59B2-07A0-EC4F66ED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535" y="3000259"/>
              <a:ext cx="1574492" cy="157582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588955CA-7BFC-E4CD-3FAC-2E69F5062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738" y="3482393"/>
              <a:ext cx="1080716" cy="1082509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  <a:ln w="9525">
              <a:noFill/>
              <a:round/>
              <a:headEnd/>
              <a:tailEnd/>
            </a:ln>
            <a:effectLst>
              <a:softEdge rad="3048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C6DE10F2-D760-BBC1-DAAC-76508D17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506" y="3386228"/>
              <a:ext cx="802551" cy="80388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8">
                <a:defRPr/>
              </a:pPr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50E34B-78CE-2864-5E5B-F46A8010B961}"/>
                </a:ext>
              </a:extLst>
            </p:cNvPr>
            <p:cNvGrpSpPr/>
            <p:nvPr/>
          </p:nvGrpSpPr>
          <p:grpSpPr>
            <a:xfrm>
              <a:off x="1306857" y="2690258"/>
              <a:ext cx="2517775" cy="1163638"/>
              <a:chOff x="1033463" y="2517775"/>
              <a:chExt cx="2517775" cy="1163638"/>
            </a:xfrm>
          </p:grpSpPr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C3153328-2978-70F2-BCD2-DAFD30CE1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517775"/>
                <a:ext cx="998537" cy="730250"/>
              </a:xfrm>
              <a:custGeom>
                <a:avLst/>
                <a:gdLst>
                  <a:gd name="T0" fmla="*/ 0 w 264"/>
                  <a:gd name="T1" fmla="*/ 177 h 192"/>
                  <a:gd name="T2" fmla="*/ 37 w 264"/>
                  <a:gd name="T3" fmla="*/ 0 h 192"/>
                  <a:gd name="T4" fmla="*/ 129 w 264"/>
                  <a:gd name="T5" fmla="*/ 43 h 192"/>
                  <a:gd name="T6" fmla="*/ 264 w 264"/>
                  <a:gd name="T7" fmla="*/ 165 h 192"/>
                  <a:gd name="T8" fmla="*/ 91 w 264"/>
                  <a:gd name="T9" fmla="*/ 191 h 192"/>
                  <a:gd name="T10" fmla="*/ 0 w 264"/>
                  <a:gd name="T11" fmla="*/ 17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4" h="192">
                    <a:moveTo>
                      <a:pt x="0" y="177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90" y="16"/>
                      <a:pt x="129" y="43"/>
                    </a:cubicBezTo>
                    <a:cubicBezTo>
                      <a:pt x="168" y="70"/>
                      <a:pt x="264" y="165"/>
                      <a:pt x="264" y="165"/>
                    </a:cubicBezTo>
                    <a:cubicBezTo>
                      <a:pt x="264" y="165"/>
                      <a:pt x="182" y="190"/>
                      <a:pt x="91" y="191"/>
                    </a:cubicBezTo>
                    <a:cubicBezTo>
                      <a:pt x="22" y="192"/>
                      <a:pt x="0" y="177"/>
                      <a:pt x="0" y="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8">
                  <a:defRPr/>
                </a:pPr>
                <a:endParaRPr lang="en-IN" sz="2400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C8DF1014-B96E-9B52-3DCB-4E3561F98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838" y="2749550"/>
                <a:ext cx="2438400" cy="931863"/>
              </a:xfrm>
              <a:custGeom>
                <a:avLst/>
                <a:gdLst>
                  <a:gd name="T0" fmla="*/ 640 w 645"/>
                  <a:gd name="T1" fmla="*/ 223 h 245"/>
                  <a:gd name="T2" fmla="*/ 640 w 645"/>
                  <a:gd name="T3" fmla="*/ 223 h 245"/>
                  <a:gd name="T4" fmla="*/ 640 w 645"/>
                  <a:gd name="T5" fmla="*/ 223 h 245"/>
                  <a:gd name="T6" fmla="*/ 639 w 645"/>
                  <a:gd name="T7" fmla="*/ 223 h 245"/>
                  <a:gd name="T8" fmla="*/ 639 w 645"/>
                  <a:gd name="T9" fmla="*/ 223 h 245"/>
                  <a:gd name="T10" fmla="*/ 12 w 645"/>
                  <a:gd name="T11" fmla="*/ 0 h 245"/>
                  <a:gd name="T12" fmla="*/ 8 w 645"/>
                  <a:gd name="T13" fmla="*/ 19 h 245"/>
                  <a:gd name="T14" fmla="*/ 0 w 645"/>
                  <a:gd name="T15" fmla="*/ 51 h 245"/>
                  <a:gd name="T16" fmla="*/ 632 w 645"/>
                  <a:gd name="T17" fmla="*/ 243 h 245"/>
                  <a:gd name="T18" fmla="*/ 632 w 645"/>
                  <a:gd name="T19" fmla="*/ 243 h 245"/>
                  <a:gd name="T20" fmla="*/ 632 w 645"/>
                  <a:gd name="T21" fmla="*/ 244 h 245"/>
                  <a:gd name="T22" fmla="*/ 643 w 645"/>
                  <a:gd name="T23" fmla="*/ 236 h 245"/>
                  <a:gd name="T24" fmla="*/ 640 w 645"/>
                  <a:gd name="T25" fmla="*/ 22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5" h="245">
                    <a:moveTo>
                      <a:pt x="640" y="223"/>
                    </a:moveTo>
                    <a:cubicBezTo>
                      <a:pt x="640" y="223"/>
                      <a:pt x="640" y="223"/>
                      <a:pt x="640" y="223"/>
                    </a:cubicBezTo>
                    <a:cubicBezTo>
                      <a:pt x="640" y="223"/>
                      <a:pt x="640" y="223"/>
                      <a:pt x="640" y="223"/>
                    </a:cubicBezTo>
                    <a:cubicBezTo>
                      <a:pt x="640" y="223"/>
                      <a:pt x="640" y="223"/>
                      <a:pt x="639" y="223"/>
                    </a:cubicBezTo>
                    <a:cubicBezTo>
                      <a:pt x="639" y="223"/>
                      <a:pt x="639" y="223"/>
                      <a:pt x="639" y="22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32" y="243"/>
                      <a:pt x="632" y="243"/>
                      <a:pt x="632" y="243"/>
                    </a:cubicBezTo>
                    <a:cubicBezTo>
                      <a:pt x="632" y="243"/>
                      <a:pt x="632" y="243"/>
                      <a:pt x="632" y="243"/>
                    </a:cubicBezTo>
                    <a:cubicBezTo>
                      <a:pt x="632" y="244"/>
                      <a:pt x="632" y="244"/>
                      <a:pt x="632" y="244"/>
                    </a:cubicBezTo>
                    <a:cubicBezTo>
                      <a:pt x="636" y="245"/>
                      <a:pt x="641" y="241"/>
                      <a:pt x="643" y="236"/>
                    </a:cubicBezTo>
                    <a:cubicBezTo>
                      <a:pt x="645" y="230"/>
                      <a:pt x="643" y="225"/>
                      <a:pt x="640" y="22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8">
                  <a:defRPr/>
                </a:pPr>
                <a:endParaRPr lang="en-IN" sz="2400">
                  <a:solidFill>
                    <a:prstClr val="black"/>
                  </a:solidFill>
                  <a:latin typeface="Segoe UI"/>
                </a:endParaRPr>
              </a:p>
            </p:txBody>
          </p:sp>
          <p:sp>
            <p:nvSpPr>
              <p:cNvPr id="52" name="Oval 15">
                <a:extLst>
                  <a:ext uri="{FF2B5EF4-FFF2-40B4-BE49-F238E27FC236}">
                    <a16:creationId xmlns:a16="http://schemas.microsoft.com/office/drawing/2014/main" id="{9C9AECF8-86F8-B363-A961-C4D8FB54E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463" y="2746375"/>
                <a:ext cx="188912" cy="196850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8">
                  <a:defRPr/>
                </a:pPr>
                <a:endParaRPr lang="en-IN" sz="2400">
                  <a:solidFill>
                    <a:prstClr val="black"/>
                  </a:solidFill>
                  <a:latin typeface="Segoe UI"/>
                </a:endParaRPr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C12EB26-6281-9969-7EEA-52CB4E264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3817"/>
            <a:ext cx="14630400" cy="2780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E70CA2-CB64-919F-A18E-EF3B31C35975}"/>
              </a:ext>
            </a:extLst>
          </p:cNvPr>
          <p:cNvSpPr txBox="1"/>
          <p:nvPr/>
        </p:nvSpPr>
        <p:spPr>
          <a:xfrm>
            <a:off x="6280191" y="1401612"/>
            <a:ext cx="7317254" cy="96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lnSpc>
                <a:spcPct val="107000"/>
              </a:lnSpc>
              <a:spcAft>
                <a:spcPts val="960"/>
              </a:spcAft>
            </a:pPr>
            <a:r>
              <a:rPr lang="en-US" dirty="0">
                <a:solidFill>
                  <a:prstClr val="black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This session is designed to equip industrial leaders and policymakers with a strategic roadmap for engineering local technical capacity.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ABC5A-740A-D788-5E5F-563DFA904FDF}"/>
              </a:ext>
            </a:extLst>
          </p:cNvPr>
          <p:cNvSpPr txBox="1"/>
          <p:nvPr/>
        </p:nvSpPr>
        <p:spPr>
          <a:xfrm>
            <a:off x="6280191" y="3347661"/>
            <a:ext cx="7556421" cy="32771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327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1F1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Diagnose the structural weaknesses within current workforce systems</a:t>
            </a:r>
          </a:p>
          <a:p>
            <a:pPr marL="342900" lvl="0" indent="-342900">
              <a:lnSpc>
                <a:spcPct val="150000"/>
              </a:lnSpc>
              <a:buClr>
                <a:srgbClr val="00327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1F1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Introduce a sustainable, multi-layered talent pipeline architecture</a:t>
            </a:r>
          </a:p>
          <a:p>
            <a:pPr marL="342900" lvl="0" indent="-342900">
              <a:lnSpc>
                <a:spcPct val="150000"/>
              </a:lnSpc>
              <a:buClr>
                <a:srgbClr val="00327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1F1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Examine practical interventions that move </a:t>
            </a:r>
            <a:r>
              <a:rPr lang="en-US" dirty="0" err="1">
                <a:solidFill>
                  <a:srgbClr val="1F1F1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localisation</a:t>
            </a:r>
            <a:r>
              <a:rPr lang="en-US" dirty="0">
                <a:solidFill>
                  <a:srgbClr val="1F1F1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from aspiration to measurable outcome</a:t>
            </a:r>
          </a:p>
          <a:p>
            <a:pPr marL="342900" lvl="0" indent="-342900">
              <a:lnSpc>
                <a:spcPct val="150000"/>
              </a:lnSpc>
              <a:buClr>
                <a:srgbClr val="00327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1F1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Explore the enabling ecosystem required for long-term technical independence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AB5DD-34F2-5B1B-1102-383422D5F5B9}"/>
              </a:ext>
            </a:extLst>
          </p:cNvPr>
          <p:cNvSpPr txBox="1"/>
          <p:nvPr/>
        </p:nvSpPr>
        <p:spPr>
          <a:xfrm>
            <a:off x="6343270" y="2604510"/>
            <a:ext cx="73152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Specifically, we will:</a:t>
            </a:r>
          </a:p>
        </p:txBody>
      </p:sp>
      <p:sp>
        <p:nvSpPr>
          <p:cNvPr id="32" name="Shape 23">
            <a:extLst>
              <a:ext uri="{FF2B5EF4-FFF2-40B4-BE49-F238E27FC236}">
                <a16:creationId xmlns:a16="http://schemas.microsoft.com/office/drawing/2014/main" id="{BB6DAF92-B294-C887-9830-7FAD3B519D9B}"/>
              </a:ext>
            </a:extLst>
          </p:cNvPr>
          <p:cNvSpPr/>
          <p:nvPr/>
        </p:nvSpPr>
        <p:spPr>
          <a:xfrm>
            <a:off x="1087755" y="6823089"/>
            <a:ext cx="13064490" cy="824508"/>
          </a:xfrm>
          <a:prstGeom prst="roundRect">
            <a:avLst>
              <a:gd name="adj" fmla="val 9972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</p:sp>
      <p:pic>
        <p:nvPicPr>
          <p:cNvPr id="33" name="Image 0" descr="preencoded.png">
            <a:extLst>
              <a:ext uri="{FF2B5EF4-FFF2-40B4-BE49-F238E27FC236}">
                <a16:creationId xmlns:a16="http://schemas.microsoft.com/office/drawing/2014/main" id="{F9E7F6E5-89B2-AB8C-8847-604C60B95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94" y="7117411"/>
            <a:ext cx="244673" cy="195739"/>
          </a:xfrm>
          <a:prstGeom prst="rect">
            <a:avLst/>
          </a:prstGeom>
        </p:spPr>
      </p:pic>
      <p:sp>
        <p:nvSpPr>
          <p:cNvPr id="34" name="Text 24">
            <a:extLst>
              <a:ext uri="{FF2B5EF4-FFF2-40B4-BE49-F238E27FC236}">
                <a16:creationId xmlns:a16="http://schemas.microsoft.com/office/drawing/2014/main" id="{AB002A80-4411-1ABC-439A-C0999EE91E3D}"/>
              </a:ext>
            </a:extLst>
          </p:cNvPr>
          <p:cNvSpPr/>
          <p:nvPr/>
        </p:nvSpPr>
        <p:spPr>
          <a:xfrm>
            <a:off x="1723906" y="7065024"/>
            <a:ext cx="12232600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not a conversation about employment. It is a conversation about </a:t>
            </a: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capability engineering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78DA-0B6D-3D07-EAA0-22297344B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>
            <a:extLst>
              <a:ext uri="{FF2B5EF4-FFF2-40B4-BE49-F238E27FC236}">
                <a16:creationId xmlns:a16="http://schemas.microsoft.com/office/drawing/2014/main" id="{EA37D00F-D67A-B8A4-A686-B51E4F6ECB77}"/>
              </a:ext>
            </a:extLst>
          </p:cNvPr>
          <p:cNvSpPr/>
          <p:nvPr/>
        </p:nvSpPr>
        <p:spPr>
          <a:xfrm>
            <a:off x="-181" y="543568"/>
            <a:ext cx="710946" cy="9144"/>
          </a:xfrm>
          <a:custGeom>
            <a:avLst/>
            <a:gdLst/>
            <a:ahLst/>
            <a:cxnLst/>
            <a:rect l="l" t="t" r="r" b="b"/>
            <a:pathLst>
              <a:path w="592455" h="7620">
                <a:moveTo>
                  <a:pt x="592152" y="0"/>
                </a:moveTo>
                <a:lnTo>
                  <a:pt x="0" y="0"/>
                </a:lnTo>
                <a:lnTo>
                  <a:pt x="0" y="7329"/>
                </a:lnTo>
                <a:lnTo>
                  <a:pt x="592152" y="7329"/>
                </a:lnTo>
                <a:lnTo>
                  <a:pt x="592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364">
              <a:defRPr/>
            </a:pPr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7C0C17F-0624-DBBA-717E-0FA0EB7ACDE8}"/>
              </a:ext>
            </a:extLst>
          </p:cNvPr>
          <p:cNvSpPr/>
          <p:nvPr/>
        </p:nvSpPr>
        <p:spPr>
          <a:xfrm>
            <a:off x="2697425" y="543568"/>
            <a:ext cx="11932920" cy="9144"/>
          </a:xfrm>
          <a:custGeom>
            <a:avLst/>
            <a:gdLst/>
            <a:ahLst/>
            <a:cxnLst/>
            <a:rect l="l" t="t" r="r" b="b"/>
            <a:pathLst>
              <a:path w="9944100" h="7620">
                <a:moveTo>
                  <a:pt x="9943992" y="0"/>
                </a:moveTo>
                <a:lnTo>
                  <a:pt x="0" y="0"/>
                </a:lnTo>
                <a:lnTo>
                  <a:pt x="0" y="7329"/>
                </a:lnTo>
                <a:lnTo>
                  <a:pt x="9943992" y="7329"/>
                </a:lnTo>
                <a:lnTo>
                  <a:pt x="9943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364">
              <a:defRPr/>
            </a:pPr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062A25-43CA-1353-A13C-55DBDEBFDF0E}"/>
              </a:ext>
            </a:extLst>
          </p:cNvPr>
          <p:cNvGrpSpPr/>
          <p:nvPr/>
        </p:nvGrpSpPr>
        <p:grpSpPr>
          <a:xfrm>
            <a:off x="487681" y="868214"/>
            <a:ext cx="13655732" cy="6537960"/>
            <a:chOff x="406400" y="723512"/>
            <a:chExt cx="11379777" cy="5448300"/>
          </a:xfrm>
        </p:grpSpPr>
        <p:pic>
          <p:nvPicPr>
            <p:cNvPr id="2" name="Picture 2" descr="Calendar&#10;&#10;Description automatically generated">
              <a:extLst>
                <a:ext uri="{FF2B5EF4-FFF2-40B4-BE49-F238E27FC236}">
                  <a16:creationId xmlns:a16="http://schemas.microsoft.com/office/drawing/2014/main" id="{57322FE0-C5E9-6C7B-12D5-E8F842034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" r="6366" b="8362"/>
            <a:stretch>
              <a:fillRect/>
            </a:stretch>
          </p:blipFill>
          <p:spPr bwMode="auto">
            <a:xfrm>
              <a:off x="5467350" y="723512"/>
              <a:ext cx="6318827" cy="544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E9AF98AE-F01B-7EB1-E34B-F28CC8407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739"/>
            <a:stretch>
              <a:fillRect/>
            </a:stretch>
          </p:blipFill>
          <p:spPr bwMode="auto">
            <a:xfrm>
              <a:off x="406400" y="723512"/>
              <a:ext cx="5060950" cy="544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FDEF14-5196-C394-DBD7-9B5FB1763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" y="7734033"/>
            <a:ext cx="14630400" cy="2780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3A2C03-1DB3-3925-0524-933153CDDC81}"/>
              </a:ext>
            </a:extLst>
          </p:cNvPr>
          <p:cNvSpPr/>
          <p:nvPr/>
        </p:nvSpPr>
        <p:spPr>
          <a:xfrm>
            <a:off x="-181" y="531211"/>
            <a:ext cx="14630400" cy="94154"/>
          </a:xfrm>
          <a:prstGeom prst="rect">
            <a:avLst/>
          </a:prstGeom>
          <a:solidFill>
            <a:srgbClr val="003271"/>
          </a:solidFill>
          <a:ln>
            <a:solidFill>
              <a:srgbClr val="0032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46748"/>
            <a:ext cx="586382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Why This Matters Now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156448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West Africa stands at a defining industrial moment.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2283857"/>
            <a:ext cx="4877805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Regional value chains are expanding. Manufacturing ambitions are accelerating. AfCFTA integration is reshaping trade flows. Governments are prioritising local production and industrial competitiveness.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4189095"/>
            <a:ext cx="487780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Yet beneath this optimism lies a structural vulnerability.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3790" y="5181362"/>
            <a:ext cx="5167172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expansion across the region is not matched by a deliberate engineering of technical capacity. Capital investments are rising, infrastructure projects are scaling, industrial parks are being commissioned — but workforce systems are lagging behind.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899908" y="1663066"/>
            <a:ext cx="3533459" cy="5477470"/>
          </a:xfrm>
          <a:prstGeom prst="roundRect">
            <a:avLst>
              <a:gd name="adj" fmla="val 4179"/>
            </a:avLst>
          </a:prstGeom>
          <a:solidFill>
            <a:srgbClr val="003271"/>
          </a:solidFill>
          <a:ln/>
        </p:spPr>
      </p:sp>
      <p:sp>
        <p:nvSpPr>
          <p:cNvPr id="9" name="Text 6"/>
          <p:cNvSpPr/>
          <p:nvPr/>
        </p:nvSpPr>
        <p:spPr>
          <a:xfrm>
            <a:off x="6227805" y="2526904"/>
            <a:ext cx="255651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Core Argument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6227805" y="2983587"/>
            <a:ext cx="326661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Without intentional talent architecture, industrial growth becomes fragile.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6227806" y="4114800"/>
            <a:ext cx="3266616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session reframes workforce development not as an HR function, but as </a:t>
            </a:r>
            <a:r>
              <a:rPr lang="en-US" sz="15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economic infrastructure</a:t>
            </a: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as foundational to competitiveness as power, transport, or raw materials.</a:t>
            </a:r>
            <a:endParaRPr lang="en-US" sz="15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81F0D8-694A-32EE-B6B6-5D63E58F82EA}"/>
              </a:ext>
              <a:ext uri="{AA13E76D-7DFD-4834-9E81-BA62D4488C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436BFD-D0A3-4F39-BF2F-4E1D4690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51564"/>
            <a:ext cx="14630400" cy="27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3669" y="555784"/>
            <a:ext cx="8360331" cy="1744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Industrial Imperative: Talent as Economic Infrastructure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783669" y="2562463"/>
            <a:ext cx="7576661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Industrial viability in West Africa depends on three critical ambitions: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83669" y="3047286"/>
            <a:ext cx="3701058" cy="968931"/>
          </a:xfrm>
          <a:prstGeom prst="roundRect">
            <a:avLst>
              <a:gd name="adj" fmla="val 8068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77384" y="3241000"/>
            <a:ext cx="3313628" cy="581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Competitive Regional Manufacturing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4659273" y="3047286"/>
            <a:ext cx="3701058" cy="968931"/>
          </a:xfrm>
          <a:prstGeom prst="roundRect">
            <a:avLst>
              <a:gd name="adj" fmla="val 8068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52987" y="3241000"/>
            <a:ext cx="3313628" cy="581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Execution of Integrated Value Chains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783669" y="4190762"/>
            <a:ext cx="7576661" cy="678180"/>
          </a:xfrm>
          <a:prstGeom prst="roundRect">
            <a:avLst>
              <a:gd name="adj" fmla="val 11528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77384" y="4384477"/>
            <a:ext cx="5309830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Sustainable Continental Trade Participation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783669" y="5065276"/>
            <a:ext cx="7576661" cy="865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However, industrial policy that lacks a corresponding talent capacity strategy creates structural fragility. Factories may be built. Machinery may be imported. Capital may be deployed.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62871" y="6323409"/>
            <a:ext cx="7297460" cy="1153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However, without local technical depth, operational sovereignty remains compromised. Talent must be classified as economic infrastructure — embedded into industrial planning, budgeted for like capital expenditure, and engineered with long-term intent.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83669" y="6127075"/>
            <a:ext cx="22860" cy="1546622"/>
          </a:xfrm>
          <a:prstGeom prst="rect">
            <a:avLst/>
          </a:prstGeom>
          <a:solidFill>
            <a:srgbClr val="4950BC"/>
          </a:solidFill>
          <a:ln/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FE6296-4A25-FD2A-7CB8-50729FE3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22115"/>
            <a:ext cx="14630400" cy="27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355E9"/>
      </a:accent1>
      <a:accent2>
        <a:srgbClr val="EE4037"/>
      </a:accent2>
      <a:accent3>
        <a:srgbClr val="D3DDFA"/>
      </a:accent3>
      <a:accent4>
        <a:srgbClr val="FBD8D7"/>
      </a:accent4>
      <a:accent5>
        <a:srgbClr val="FFC000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Introducing Yourself And Your Capabilit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6FC5"/>
      </a:accent1>
      <a:accent2>
        <a:srgbClr val="019DD8"/>
      </a:accent2>
      <a:accent3>
        <a:srgbClr val="0CD0D9"/>
      </a:accent3>
      <a:accent4>
        <a:srgbClr val="10CF9D"/>
      </a:accent4>
      <a:accent5>
        <a:srgbClr val="8DCE72"/>
      </a:accent5>
      <a:accent6>
        <a:srgbClr val="A5C2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2297</Words>
  <Application>Microsoft Office PowerPoint</Application>
  <PresentationFormat>Custom</PresentationFormat>
  <Paragraphs>362</Paragraphs>
  <Slides>37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37</vt:i4>
      </vt:variant>
    </vt:vector>
  </HeadingPairs>
  <TitlesOfParts>
    <vt:vector size="61" baseType="lpstr">
      <vt:lpstr>Inter</vt:lpstr>
      <vt:lpstr>Montserrat Bold</vt:lpstr>
      <vt:lpstr>Montserrat</vt:lpstr>
      <vt:lpstr>Poppins</vt:lpstr>
      <vt:lpstr>Carlito</vt:lpstr>
      <vt:lpstr>Open Sans</vt:lpstr>
      <vt:lpstr>Wingdings</vt:lpstr>
      <vt:lpstr>Arial</vt:lpstr>
      <vt:lpstr>Calibri Light</vt:lpstr>
      <vt:lpstr>Segoe UI</vt:lpstr>
      <vt:lpstr>Calibri</vt:lpstr>
      <vt:lpstr>Arial Black</vt:lpstr>
      <vt:lpstr>Century Gothic</vt:lpstr>
      <vt:lpstr>Poppins Light</vt:lpstr>
      <vt:lpstr>Corbel</vt:lpstr>
      <vt:lpstr>Office Theme</vt:lpstr>
      <vt:lpstr>1_Office Theme</vt:lpstr>
      <vt:lpstr>Simple Light</vt:lpstr>
      <vt:lpstr>2_Office Theme</vt:lpstr>
      <vt:lpstr>6_Office Theme</vt:lpstr>
      <vt:lpstr>3_Office Theme</vt:lpstr>
      <vt:lpstr>4_Office Theme</vt:lpstr>
      <vt:lpstr>5_Office Theme</vt:lpstr>
      <vt:lpstr>7_Office Theme</vt:lpstr>
      <vt:lpstr> Building Sustainable Talent Pipelines for West African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Amos Kehinde</dc:creator>
  <cp:lastModifiedBy>Amos Kehinde</cp:lastModifiedBy>
  <cp:revision>16</cp:revision>
  <dcterms:created xsi:type="dcterms:W3CDTF">2026-03-03T14:49:15Z</dcterms:created>
  <dcterms:modified xsi:type="dcterms:W3CDTF">2026-03-04T14:11:24Z</dcterms:modified>
</cp:coreProperties>
</file>